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3.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4.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5.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6.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7.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8.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9.xml" ContentType="application/vnd.openxmlformats-officedocument.theme+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theme/theme10.xml" ContentType="application/vnd.openxmlformats-officedocument.theme+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theme/theme11.xml" ContentType="application/vnd.openxmlformats-officedocument.theme+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theme/theme12.xml" ContentType="application/vnd.openxmlformats-officedocument.theme+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theme/theme13.xml" ContentType="application/vnd.openxmlformats-officedocument.theme+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theme/theme14.xml" ContentType="application/vnd.openxmlformats-officedocument.theme+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theme/theme15.xml" ContentType="application/vnd.openxmlformats-officedocument.theme+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theme/theme16.xml" ContentType="application/vnd.openxmlformats-officedocument.theme+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theme/theme17.xml" ContentType="application/vnd.openxmlformats-officedocument.theme+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theme/theme18.xml" ContentType="application/vnd.openxmlformats-officedocument.theme+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3.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4.xml" ContentType="application/vnd.openxmlformats-officedocument.presentationml.tags+xml"/>
  <Override PartName="/ppt/notesSlides/notesSlide27.xml" ContentType="application/vnd.openxmlformats-officedocument.presentationml.notesSlide+xml"/>
  <Override PartName="/ppt/tags/tag5.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24" r:id="rId1"/>
    <p:sldMasterId id="2147483924" r:id="rId2"/>
    <p:sldMasterId id="2147483965" r:id="rId3"/>
    <p:sldMasterId id="2147484019" r:id="rId4"/>
    <p:sldMasterId id="2147484055" r:id="rId5"/>
    <p:sldMasterId id="2147484094" r:id="rId6"/>
    <p:sldMasterId id="2147484102" r:id="rId7"/>
    <p:sldMasterId id="2147484141" r:id="rId8"/>
    <p:sldMasterId id="2147484167" r:id="rId9"/>
    <p:sldMasterId id="2147484183" r:id="rId10"/>
    <p:sldMasterId id="2147484190" r:id="rId11"/>
    <p:sldMasterId id="2147484226" r:id="rId12"/>
    <p:sldMasterId id="2147484264" r:id="rId13"/>
    <p:sldMasterId id="2147484314" r:id="rId14"/>
    <p:sldMasterId id="2147484337" r:id="rId15"/>
    <p:sldMasterId id="2147484350" r:id="rId16"/>
    <p:sldMasterId id="2147484366" r:id="rId17"/>
    <p:sldMasterId id="2147484402" r:id="rId18"/>
    <p:sldMasterId id="2147484449" r:id="rId19"/>
  </p:sldMasterIdLst>
  <p:notesMasterIdLst>
    <p:notesMasterId r:id="rId77"/>
  </p:notesMasterIdLst>
  <p:handoutMasterIdLst>
    <p:handoutMasterId r:id="rId78"/>
  </p:handoutMasterIdLst>
  <p:sldIdLst>
    <p:sldId id="353" r:id="rId20"/>
    <p:sldId id="258" r:id="rId21"/>
    <p:sldId id="5231" r:id="rId22"/>
    <p:sldId id="2142532135" r:id="rId23"/>
    <p:sldId id="1041" r:id="rId24"/>
    <p:sldId id="10427" r:id="rId25"/>
    <p:sldId id="2142531748" r:id="rId26"/>
    <p:sldId id="2142532136" r:id="rId27"/>
    <p:sldId id="2142532137" r:id="rId28"/>
    <p:sldId id="256" r:id="rId29"/>
    <p:sldId id="2142531752" r:id="rId30"/>
    <p:sldId id="2142531772" r:id="rId31"/>
    <p:sldId id="2142531774" r:id="rId32"/>
    <p:sldId id="1312" r:id="rId33"/>
    <p:sldId id="279" r:id="rId34"/>
    <p:sldId id="281" r:id="rId35"/>
    <p:sldId id="5257" r:id="rId36"/>
    <p:sldId id="5255" r:id="rId37"/>
    <p:sldId id="5258" r:id="rId38"/>
    <p:sldId id="5228" r:id="rId39"/>
    <p:sldId id="265" r:id="rId40"/>
    <p:sldId id="286" r:id="rId41"/>
    <p:sldId id="287" r:id="rId42"/>
    <p:sldId id="5234" r:id="rId43"/>
    <p:sldId id="5239" r:id="rId44"/>
    <p:sldId id="5236" r:id="rId45"/>
    <p:sldId id="5245" r:id="rId46"/>
    <p:sldId id="5246" r:id="rId47"/>
    <p:sldId id="5243" r:id="rId48"/>
    <p:sldId id="5251" r:id="rId49"/>
    <p:sldId id="5238" r:id="rId50"/>
    <p:sldId id="5252" r:id="rId51"/>
    <p:sldId id="5256" r:id="rId52"/>
    <p:sldId id="2142531778" r:id="rId53"/>
    <p:sldId id="1303" r:id="rId54"/>
    <p:sldId id="5224" r:id="rId55"/>
    <p:sldId id="5219" r:id="rId56"/>
    <p:sldId id="293" r:id="rId57"/>
    <p:sldId id="274" r:id="rId58"/>
    <p:sldId id="2142531765" r:id="rId59"/>
    <p:sldId id="141168223" r:id="rId60"/>
    <p:sldId id="141168327" r:id="rId61"/>
    <p:sldId id="2142531764" r:id="rId62"/>
    <p:sldId id="2142531776" r:id="rId63"/>
    <p:sldId id="2142531773" r:id="rId64"/>
    <p:sldId id="261" r:id="rId65"/>
    <p:sldId id="302" r:id="rId66"/>
    <p:sldId id="298" r:id="rId67"/>
    <p:sldId id="303" r:id="rId68"/>
    <p:sldId id="299" r:id="rId69"/>
    <p:sldId id="306" r:id="rId70"/>
    <p:sldId id="301" r:id="rId71"/>
    <p:sldId id="304" r:id="rId72"/>
    <p:sldId id="305" r:id="rId73"/>
    <p:sldId id="307" r:id="rId74"/>
    <p:sldId id="273" r:id="rId75"/>
    <p:sldId id="278" r:id="rId76"/>
  </p:sldIdLst>
  <p:sldSz cx="9144000" cy="5143500" type="screen16x9"/>
  <p:notesSz cx="6858000" cy="1114425"/>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Agenda &amp; Disclaimer" id="{A012355E-12C7-8D4F-B119-EB61BDFF3685}">
          <p14:sldIdLst>
            <p14:sldId id="353"/>
            <p14:sldId id="258"/>
            <p14:sldId id="5231"/>
            <p14:sldId id="2142532135"/>
            <p14:sldId id="1041"/>
            <p14:sldId id="10427"/>
            <p14:sldId id="2142531748"/>
            <p14:sldId id="2142532136"/>
            <p14:sldId id="2142532137"/>
            <p14:sldId id="256"/>
            <p14:sldId id="2142531752"/>
            <p14:sldId id="2142531772"/>
          </p14:sldIdLst>
        </p14:section>
        <p14:section name="1 - Customer Challenges [5']" id="{DE81F1A4-2914-9E46-8AB2-50FA0D0B2EAF}">
          <p14:sldIdLst/>
        </p14:section>
        <p14:section name="3 - Capabilities &amp; Roadmap [10']" id="{2961648D-0B73-674C-8256-9C5BE9499AA9}">
          <p14:sldIdLst/>
        </p14:section>
        <p14:section name="4 - Competitive Landscape [5']" id="{9F79D625-86B5-5B4C-BB6C-2F48CC065271}">
          <p14:sldIdLst/>
        </p14:section>
        <p14:section name="5 - Assets &amp; Sales Cycle [5']" id="{195A00F9-DBEA-EA46-A134-A58FCD75138E}">
          <p14:sldIdLst/>
        </p14:section>
        <p14:section name="DBB Build / Intro zAppBuild" id="{5E243600-C612-EA49-B036-69339D211EAE}">
          <p14:sldIdLst>
            <p14:sldId id="2142531774"/>
            <p14:sldId id="1312"/>
            <p14:sldId id="279"/>
            <p14:sldId id="281"/>
            <p14:sldId id="5257"/>
            <p14:sldId id="5255"/>
            <p14:sldId id="5258"/>
            <p14:sldId id="5228"/>
            <p14:sldId id="265"/>
            <p14:sldId id="286"/>
            <p14:sldId id="287"/>
            <p14:sldId id="5234"/>
            <p14:sldId id="5239"/>
            <p14:sldId id="5236"/>
            <p14:sldId id="5245"/>
            <p14:sldId id="5246"/>
            <p14:sldId id="5243"/>
            <p14:sldId id="5251"/>
            <p14:sldId id="5238"/>
            <p14:sldId id="5252"/>
            <p14:sldId id="5256"/>
            <p14:sldId id="2142531778"/>
            <p14:sldId id="1303"/>
            <p14:sldId id="5224"/>
            <p14:sldId id="5219"/>
            <p14:sldId id="293"/>
            <p14:sldId id="274"/>
            <p14:sldId id="2142531765"/>
            <p14:sldId id="141168223"/>
            <p14:sldId id="141168327"/>
            <p14:sldId id="2142531764"/>
            <p14:sldId id="2142531776"/>
            <p14:sldId id="2142531773"/>
          </p14:sldIdLst>
        </p14:section>
        <p14:section name="SCM concepts" id="{4E7BECD8-5C3E-664D-95C9-AD4388B91A87}">
          <p14:sldIdLst/>
        </p14:section>
        <p14:section name="Backup - MPL Bank Roadmap" id="{2095BC1F-BE40-1A46-833B-BD9D87FC36D8}">
          <p14:sldIdLst/>
        </p14:section>
        <p14:section name="Backup : DBB Declarative Build" id="{610231F8-3C43-4E4C-B9DF-C95212F07627}">
          <p14:sldIdLst/>
        </p14:section>
        <p14:section name="Backup : ZOAU" id="{75DE31C2-0E85-AA4F-B18E-A5C7D1B43640}">
          <p14:sldIdLst>
            <p14:sldId id="261"/>
            <p14:sldId id="302"/>
            <p14:sldId id="298"/>
            <p14:sldId id="303"/>
            <p14:sldId id="299"/>
            <p14:sldId id="306"/>
            <p14:sldId id="301"/>
            <p14:sldId id="304"/>
            <p14:sldId id="305"/>
            <p14:sldId id="307"/>
            <p14:sldId id="273"/>
            <p14:sldId id="278"/>
          </p14:sldIdLst>
        </p14:section>
        <p14:section name="Backup : RTC Positioning" id="{382695AE-E7D2-E64C-8711-84BB5BD5D6D6}">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is Behm" initials="DB" lastIdx="6" clrIdx="0">
    <p:extLst>
      <p:ext uri="{19B8F6BF-5375-455C-9EA6-DF929625EA0E}">
        <p15:presenceInfo xmlns:p15="http://schemas.microsoft.com/office/powerpoint/2012/main" userId="S::dennis.behm@de.ibm.com::4a67db42-da40-4601-9f40-ad6f66601d95" providerId="AD"/>
      </p:ext>
    </p:extLst>
  </p:cmAuthor>
  <p:cmAuthor id="2" name="Nicolas Dangeville" initials="ND" lastIdx="3" clrIdx="1">
    <p:extLst>
      <p:ext uri="{19B8F6BF-5375-455C-9EA6-DF929625EA0E}">
        <p15:presenceInfo xmlns:p15="http://schemas.microsoft.com/office/powerpoint/2012/main" userId="S::dangeville.n@fr.ibm.com::8e44dc9b-e83e-4c27-84a0-1eb0ee07972c" providerId="AD"/>
      </p:ext>
    </p:extLst>
  </p:cmAuthor>
  <p:cmAuthor id="3" name="Nelson Lopez" initials="NL" lastIdx="2" clrIdx="2">
    <p:extLst>
      <p:ext uri="{19B8F6BF-5375-455C-9EA6-DF929625EA0E}">
        <p15:presenceInfo xmlns:p15="http://schemas.microsoft.com/office/powerpoint/2012/main" userId="S::Nelson.Lopez1@ibm.com::c3e8863a-e5c8-4eb0-893a-4d9b3ad73ff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F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910422-AF43-486D-AEA5-BDD669E5BEDE}" v="8" dt="2020-02-14T13:50:27.336"/>
    <p1510:client id="{0E7B7D4E-DF2D-4EB4-89FE-00C5D2248829}" v="32" dt="2020-01-28T12:37:26.043"/>
    <p1510:client id="{57C0FC50-7BFA-451F-8FF9-9D0455B61EF0}" v="2" dt="2020-02-14T00:04:21.273"/>
    <p1510:client id="{6103015F-CD32-4EE6-96B5-6A81485720C6}" v="36" dt="2020-02-13T23:12:07.875"/>
    <p1510:client id="{647EC0C5-99E0-4B42-B38B-337222D443FD}" v="17" dt="2020-02-14T00:01:40.661"/>
    <p1510:client id="{AB2A3352-CEB9-4AC5-A0D8-38A51401484D}" v="72" dt="2020-02-13T23:50:15.906"/>
    <p1510:client id="{B247CED3-F736-4110-8305-520BC8E23AAE}" v="13" dt="2020-02-13T23:29:01.118"/>
    <p1510:client id="{BDB6C32A-07D3-4A4B-9CF4-EFFF242AE741}" v="4" dt="2020-01-21T17:50:40.785"/>
    <p1510:client id="{CD221C88-E808-407F-9AC1-32D9A65CA213}" v="1" dt="2020-02-14T00:30:36.319"/>
    <p1510:client id="{E5D7A1B7-7A2D-4BCB-9F3A-83774F19A321}" v="62" dt="2020-02-16T17:10:43.8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15" autoAdjust="0"/>
    <p:restoredTop sz="71283" autoAdjust="0"/>
  </p:normalViewPr>
  <p:slideViewPr>
    <p:cSldViewPr snapToGrid="0" snapToObjects="1">
      <p:cViewPr varScale="1">
        <p:scale>
          <a:sx n="81" d="100"/>
          <a:sy n="81" d="100"/>
        </p:scale>
        <p:origin x="1380" y="78"/>
      </p:cViewPr>
      <p:guideLst>
        <p:guide orient="horz" pos="1620"/>
        <p:guide pos="2880"/>
      </p:guideLst>
    </p:cSldViewPr>
  </p:slideViewPr>
  <p:outlineViewPr>
    <p:cViewPr>
      <p:scale>
        <a:sx n="33" d="100"/>
        <a:sy n="33" d="100"/>
      </p:scale>
      <p:origin x="0" y="-86200"/>
    </p:cViewPr>
  </p:outlineViewPr>
  <p:notesTextViewPr>
    <p:cViewPr>
      <p:scale>
        <a:sx n="1" d="1"/>
        <a:sy n="1" d="1"/>
      </p:scale>
      <p:origin x="0" y="0"/>
    </p:cViewPr>
  </p:notesTextViewPr>
  <p:sorterViewPr>
    <p:cViewPr>
      <p:scale>
        <a:sx n="20" d="100"/>
        <a:sy n="20" d="100"/>
      </p:scale>
      <p:origin x="0" y="0"/>
    </p:cViewPr>
  </p:sorterViewPr>
  <p:notesViewPr>
    <p:cSldViewPr snapToGrid="0" snapToObjects="1">
      <p:cViewPr varScale="1">
        <p:scale>
          <a:sx n="62" d="100"/>
          <a:sy n="62" d="100"/>
        </p:scale>
        <p:origin x="2405"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7.xml"/><Relationship Id="rId21" Type="http://schemas.openxmlformats.org/officeDocument/2006/relationships/slide" Target="slides/slide2.xml"/><Relationship Id="rId42" Type="http://schemas.openxmlformats.org/officeDocument/2006/relationships/slide" Target="slides/slide23.xml"/><Relationship Id="rId47" Type="http://schemas.openxmlformats.org/officeDocument/2006/relationships/slide" Target="slides/slide28.xml"/><Relationship Id="rId63" Type="http://schemas.openxmlformats.org/officeDocument/2006/relationships/slide" Target="slides/slide44.xml"/><Relationship Id="rId68" Type="http://schemas.openxmlformats.org/officeDocument/2006/relationships/slide" Target="slides/slide49.xml"/><Relationship Id="rId84" Type="http://schemas.microsoft.com/office/2015/10/relationships/revisionInfo" Target="revisionInfo.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 Target="slides/slide13.xml"/><Relationship Id="rId37" Type="http://schemas.openxmlformats.org/officeDocument/2006/relationships/slide" Target="slides/slide18.xml"/><Relationship Id="rId53" Type="http://schemas.openxmlformats.org/officeDocument/2006/relationships/slide" Target="slides/slide34.xml"/><Relationship Id="rId58" Type="http://schemas.openxmlformats.org/officeDocument/2006/relationships/slide" Target="slides/slide39.xml"/><Relationship Id="rId74" Type="http://schemas.openxmlformats.org/officeDocument/2006/relationships/slide" Target="slides/slide55.xml"/><Relationship Id="rId79" Type="http://schemas.openxmlformats.org/officeDocument/2006/relationships/commentAuthors" Target="commentAuthors.xml"/><Relationship Id="rId5" Type="http://schemas.openxmlformats.org/officeDocument/2006/relationships/slideMaster" Target="slideMasters/slideMaster5.xml"/><Relationship Id="rId61" Type="http://schemas.openxmlformats.org/officeDocument/2006/relationships/slide" Target="slides/slide42.xml"/><Relationship Id="rId82" Type="http://schemas.openxmlformats.org/officeDocument/2006/relationships/theme" Target="theme/theme1.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slide" Target="slides/slide16.xml"/><Relationship Id="rId43" Type="http://schemas.openxmlformats.org/officeDocument/2006/relationships/slide" Target="slides/slide24.xml"/><Relationship Id="rId48" Type="http://schemas.openxmlformats.org/officeDocument/2006/relationships/slide" Target="slides/slide29.xml"/><Relationship Id="rId56" Type="http://schemas.openxmlformats.org/officeDocument/2006/relationships/slide" Target="slides/slide37.xml"/><Relationship Id="rId64" Type="http://schemas.openxmlformats.org/officeDocument/2006/relationships/slide" Target="slides/slide45.xml"/><Relationship Id="rId69" Type="http://schemas.openxmlformats.org/officeDocument/2006/relationships/slide" Target="slides/slide50.xml"/><Relationship Id="rId77"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32.xml"/><Relationship Id="rId72" Type="http://schemas.openxmlformats.org/officeDocument/2006/relationships/slide" Target="slides/slide53.xml"/><Relationship Id="rId80"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slide" Target="slides/slide19.xml"/><Relationship Id="rId46" Type="http://schemas.openxmlformats.org/officeDocument/2006/relationships/slide" Target="slides/slide27.xml"/><Relationship Id="rId59" Type="http://schemas.openxmlformats.org/officeDocument/2006/relationships/slide" Target="slides/slide40.xml"/><Relationship Id="rId67" Type="http://schemas.openxmlformats.org/officeDocument/2006/relationships/slide" Target="slides/slide48.xml"/><Relationship Id="rId20" Type="http://schemas.openxmlformats.org/officeDocument/2006/relationships/slide" Target="slides/slide1.xml"/><Relationship Id="rId41" Type="http://schemas.openxmlformats.org/officeDocument/2006/relationships/slide" Target="slides/slide22.xml"/><Relationship Id="rId54" Type="http://schemas.openxmlformats.org/officeDocument/2006/relationships/slide" Target="slides/slide35.xml"/><Relationship Id="rId62" Type="http://schemas.openxmlformats.org/officeDocument/2006/relationships/slide" Target="slides/slide43.xml"/><Relationship Id="rId70" Type="http://schemas.openxmlformats.org/officeDocument/2006/relationships/slide" Target="slides/slide51.xml"/><Relationship Id="rId75" Type="http://schemas.openxmlformats.org/officeDocument/2006/relationships/slide" Target="slides/slide56.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slide" Target="slides/slide17.xml"/><Relationship Id="rId49" Type="http://schemas.openxmlformats.org/officeDocument/2006/relationships/slide" Target="slides/slide30.xml"/><Relationship Id="rId57" Type="http://schemas.openxmlformats.org/officeDocument/2006/relationships/slide" Target="slides/slide38.xml"/><Relationship Id="rId10" Type="http://schemas.openxmlformats.org/officeDocument/2006/relationships/slideMaster" Target="slideMasters/slideMaster10.xml"/><Relationship Id="rId31" Type="http://schemas.openxmlformats.org/officeDocument/2006/relationships/slide" Target="slides/slide12.xml"/><Relationship Id="rId44" Type="http://schemas.openxmlformats.org/officeDocument/2006/relationships/slide" Target="slides/slide25.xml"/><Relationship Id="rId52" Type="http://schemas.openxmlformats.org/officeDocument/2006/relationships/slide" Target="slides/slide33.xml"/><Relationship Id="rId60" Type="http://schemas.openxmlformats.org/officeDocument/2006/relationships/slide" Target="slides/slide41.xml"/><Relationship Id="rId65" Type="http://schemas.openxmlformats.org/officeDocument/2006/relationships/slide" Target="slides/slide46.xml"/><Relationship Id="rId73" Type="http://schemas.openxmlformats.org/officeDocument/2006/relationships/slide" Target="slides/slide54.xml"/><Relationship Id="rId78" Type="http://schemas.openxmlformats.org/officeDocument/2006/relationships/handoutMaster" Target="handoutMasters/handoutMaster1.xml"/><Relationship Id="rId8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20.xml"/><Relationship Id="rId34" Type="http://schemas.openxmlformats.org/officeDocument/2006/relationships/slide" Target="slides/slide15.xml"/><Relationship Id="rId50" Type="http://schemas.openxmlformats.org/officeDocument/2006/relationships/slide" Target="slides/slide31.xml"/><Relationship Id="rId55" Type="http://schemas.openxmlformats.org/officeDocument/2006/relationships/slide" Target="slides/slide36.xml"/><Relationship Id="rId76" Type="http://schemas.openxmlformats.org/officeDocument/2006/relationships/slide" Target="slides/slide57.xml"/><Relationship Id="rId7" Type="http://schemas.openxmlformats.org/officeDocument/2006/relationships/slideMaster" Target="slideMasters/slideMaster7.xml"/><Relationship Id="rId71" Type="http://schemas.openxmlformats.org/officeDocument/2006/relationships/slide" Target="slides/slide52.xml"/><Relationship Id="rId2" Type="http://schemas.openxmlformats.org/officeDocument/2006/relationships/slideMaster" Target="slideMasters/slideMaster2.xml"/><Relationship Id="rId29" Type="http://schemas.openxmlformats.org/officeDocument/2006/relationships/slide" Target="slides/slide10.xml"/><Relationship Id="rId24" Type="http://schemas.openxmlformats.org/officeDocument/2006/relationships/slide" Target="slides/slide5.xml"/><Relationship Id="rId40" Type="http://schemas.openxmlformats.org/officeDocument/2006/relationships/slide" Target="slides/slide21.xml"/><Relationship Id="rId45" Type="http://schemas.openxmlformats.org/officeDocument/2006/relationships/slide" Target="slides/slide26.xml"/><Relationship Id="rId66" Type="http://schemas.openxmlformats.org/officeDocument/2006/relationships/slide" Target="slides/slide47.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3C3ECD-EC4A-384B-905C-726F6F9D3A78}" type="doc">
      <dgm:prSet loTypeId="urn:microsoft.com/office/officeart/2009/3/layout/StepUpProcess" loCatId="relationship" qsTypeId="urn:microsoft.com/office/officeart/2005/8/quickstyle/simple1" qsCatId="simple" csTypeId="urn:microsoft.com/office/officeart/2005/8/colors/accent6_2" csCatId="accent6" phldr="1"/>
      <dgm:spPr/>
      <dgm:t>
        <a:bodyPr/>
        <a:lstStyle/>
        <a:p>
          <a:endParaRPr lang="en-US"/>
        </a:p>
      </dgm:t>
    </dgm:pt>
    <dgm:pt modelId="{3CCBB816-59BB-384D-B7C9-9F54FE45E4BC}">
      <dgm:prSet custT="1"/>
      <dgm:spPr/>
      <dgm:t>
        <a:bodyPr/>
        <a:lstStyle/>
        <a:p>
          <a:r>
            <a:rPr lang="en-US" sz="900" dirty="0"/>
            <a:t>I received a task to fix a defect, so I start </a:t>
          </a:r>
          <a:r>
            <a:rPr lang="en-US" sz="900" b="1" dirty="0"/>
            <a:t>cloning</a:t>
          </a:r>
          <a:r>
            <a:rPr lang="en-US" sz="900" dirty="0"/>
            <a:t> the repository of my application it to my work environment</a:t>
          </a:r>
          <a:endParaRPr lang="de-DE" sz="900" dirty="0"/>
        </a:p>
      </dgm:t>
    </dgm:pt>
    <dgm:pt modelId="{99C8878A-2603-5945-909D-37F93BBDBD85}" type="parTrans" cxnId="{8EE52F7C-D613-0042-AD47-7D087181E551}">
      <dgm:prSet/>
      <dgm:spPr/>
      <dgm:t>
        <a:bodyPr/>
        <a:lstStyle/>
        <a:p>
          <a:endParaRPr lang="en-US" sz="2000"/>
        </a:p>
      </dgm:t>
    </dgm:pt>
    <dgm:pt modelId="{235731FA-0682-924E-B872-6160A6B120C4}" type="sibTrans" cxnId="{8EE52F7C-D613-0042-AD47-7D087181E551}">
      <dgm:prSet/>
      <dgm:spPr/>
      <dgm:t>
        <a:bodyPr/>
        <a:lstStyle/>
        <a:p>
          <a:endParaRPr lang="en-US" sz="2000"/>
        </a:p>
      </dgm:t>
    </dgm:pt>
    <dgm:pt modelId="{8B366130-D783-4042-B569-985073B9F8A7}">
      <dgm:prSet custT="1"/>
      <dgm:spPr/>
      <dgm:t>
        <a:bodyPr/>
        <a:lstStyle/>
        <a:p>
          <a:r>
            <a:rPr lang="en-US" sz="900" dirty="0"/>
            <a:t>I create a </a:t>
          </a:r>
          <a:r>
            <a:rPr lang="en-US" sz="900" b="1" dirty="0"/>
            <a:t>new branch </a:t>
          </a:r>
          <a:r>
            <a:rPr lang="en-US" sz="900" dirty="0"/>
            <a:t>for this activity, so I can work in isolation, and not being disturbed by the development activities of my team</a:t>
          </a:r>
          <a:endParaRPr lang="de-DE" sz="900" dirty="0"/>
        </a:p>
      </dgm:t>
    </dgm:pt>
    <dgm:pt modelId="{DC9C64AF-D72F-0E46-9983-25E98D1E941A}" type="parTrans" cxnId="{F91A29A5-C0DB-8145-98D9-EC07E1621F7F}">
      <dgm:prSet/>
      <dgm:spPr/>
      <dgm:t>
        <a:bodyPr/>
        <a:lstStyle/>
        <a:p>
          <a:endParaRPr lang="en-US" sz="2000"/>
        </a:p>
      </dgm:t>
    </dgm:pt>
    <dgm:pt modelId="{A8D5D820-E360-3542-8AD1-9A17E0260A27}" type="sibTrans" cxnId="{F91A29A5-C0DB-8145-98D9-EC07E1621F7F}">
      <dgm:prSet/>
      <dgm:spPr/>
      <dgm:t>
        <a:bodyPr/>
        <a:lstStyle/>
        <a:p>
          <a:endParaRPr lang="en-US" sz="2000"/>
        </a:p>
      </dgm:t>
    </dgm:pt>
    <dgm:pt modelId="{3F52391E-9E5E-BB4A-9A85-F4C7368F51B1}">
      <dgm:prSet custT="1"/>
      <dgm:spPr/>
      <dgm:t>
        <a:bodyPr/>
        <a:lstStyle/>
        <a:p>
          <a:r>
            <a:rPr lang="en-US" sz="900" dirty="0"/>
            <a:t>In my IDE I use IBM </a:t>
          </a:r>
          <a:r>
            <a:rPr lang="en-US" sz="900" b="1" dirty="0"/>
            <a:t>DBB user build </a:t>
          </a:r>
          <a:r>
            <a:rPr lang="en-US" sz="900" dirty="0"/>
            <a:t>to compile / link and unit test </a:t>
          </a:r>
          <a:br>
            <a:rPr lang="en-US" sz="900" dirty="0"/>
          </a:br>
          <a:r>
            <a:rPr lang="en-US" sz="900" dirty="0"/>
            <a:t>the program</a:t>
          </a:r>
          <a:endParaRPr lang="de-DE" sz="900" dirty="0"/>
        </a:p>
      </dgm:t>
    </dgm:pt>
    <dgm:pt modelId="{74EC95B4-D777-EC44-A206-E4FB3B4A3890}" type="parTrans" cxnId="{3D530631-C9EB-914E-9698-9287F368ACA5}">
      <dgm:prSet/>
      <dgm:spPr/>
      <dgm:t>
        <a:bodyPr/>
        <a:lstStyle/>
        <a:p>
          <a:endParaRPr lang="en-US" sz="2000"/>
        </a:p>
      </dgm:t>
    </dgm:pt>
    <dgm:pt modelId="{A514B17E-98CD-F54D-B81A-6CA6744C228E}" type="sibTrans" cxnId="{3D530631-C9EB-914E-9698-9287F368ACA5}">
      <dgm:prSet/>
      <dgm:spPr/>
      <dgm:t>
        <a:bodyPr/>
        <a:lstStyle/>
        <a:p>
          <a:endParaRPr lang="en-US" sz="2000"/>
        </a:p>
      </dgm:t>
    </dgm:pt>
    <dgm:pt modelId="{F8EFFD26-892D-284A-8400-C6C1D0CC9101}">
      <dgm:prSet custT="1"/>
      <dgm:spPr/>
      <dgm:t>
        <a:bodyPr/>
        <a:lstStyle/>
        <a:p>
          <a:r>
            <a:rPr lang="en-US" sz="900" dirty="0"/>
            <a:t>Then I </a:t>
          </a:r>
          <a:r>
            <a:rPr lang="en-US" sz="900" b="1" dirty="0"/>
            <a:t>commit and push </a:t>
          </a:r>
          <a:r>
            <a:rPr lang="en-US" sz="900" dirty="0"/>
            <a:t>my branch to the central git repository along with my commit.</a:t>
          </a:r>
          <a:endParaRPr lang="de-DE" sz="900" dirty="0"/>
        </a:p>
      </dgm:t>
    </dgm:pt>
    <dgm:pt modelId="{B85F3402-5C30-554A-8731-D7781773FB88}" type="parTrans" cxnId="{BA1DBA44-2D43-6C4A-882E-25288B695084}">
      <dgm:prSet/>
      <dgm:spPr/>
      <dgm:t>
        <a:bodyPr/>
        <a:lstStyle/>
        <a:p>
          <a:endParaRPr lang="en-US" sz="2000"/>
        </a:p>
      </dgm:t>
    </dgm:pt>
    <dgm:pt modelId="{5D4812F0-617A-0640-8704-0D050C0F7A3B}" type="sibTrans" cxnId="{BA1DBA44-2D43-6C4A-882E-25288B695084}">
      <dgm:prSet/>
      <dgm:spPr/>
      <dgm:t>
        <a:bodyPr/>
        <a:lstStyle/>
        <a:p>
          <a:endParaRPr lang="en-US" sz="2000"/>
        </a:p>
      </dgm:t>
    </dgm:pt>
    <dgm:pt modelId="{54C91943-8C70-4C48-8732-D4E90C65B6AA}">
      <dgm:prSet custT="1"/>
      <dgm:spPr/>
      <dgm:t>
        <a:bodyPr/>
        <a:lstStyle/>
        <a:p>
          <a:r>
            <a:rPr lang="en-US" sz="900" dirty="0"/>
            <a:t>Let’s have a team mate to review my change. I create a </a:t>
          </a:r>
          <a:r>
            <a:rPr lang="en-US" sz="900" b="1" dirty="0"/>
            <a:t>pull request </a:t>
          </a:r>
          <a:r>
            <a:rPr lang="en-US" sz="900" dirty="0"/>
            <a:t>to merge my changes to the common branch of his team</a:t>
          </a:r>
          <a:endParaRPr lang="de-DE" sz="900" dirty="0"/>
        </a:p>
      </dgm:t>
    </dgm:pt>
    <dgm:pt modelId="{CC50A8EE-09B2-C24D-A97B-38046AB1326E}" type="parTrans" cxnId="{37DDA38D-F169-B141-B45C-49BB60C915CB}">
      <dgm:prSet/>
      <dgm:spPr/>
      <dgm:t>
        <a:bodyPr/>
        <a:lstStyle/>
        <a:p>
          <a:endParaRPr lang="en-US" sz="2000"/>
        </a:p>
      </dgm:t>
    </dgm:pt>
    <dgm:pt modelId="{D9B94F82-A278-9843-9BB9-3537D75EDF3C}" type="sibTrans" cxnId="{37DDA38D-F169-B141-B45C-49BB60C915CB}">
      <dgm:prSet/>
      <dgm:spPr/>
      <dgm:t>
        <a:bodyPr/>
        <a:lstStyle/>
        <a:p>
          <a:endParaRPr lang="en-US" sz="2000"/>
        </a:p>
      </dgm:t>
    </dgm:pt>
    <dgm:pt modelId="{DE11508D-94D3-F242-A319-3866456C8902}">
      <dgm:prSet custT="1"/>
      <dgm:spPr/>
      <dgm:t>
        <a:bodyPr/>
        <a:lstStyle/>
        <a:p>
          <a:r>
            <a:rPr lang="en-US" sz="900"/>
            <a:t>The pull request needs to be approved</a:t>
          </a:r>
          <a:endParaRPr lang="de-DE" sz="900"/>
        </a:p>
      </dgm:t>
    </dgm:pt>
    <dgm:pt modelId="{7DB646DA-BBE3-EA4D-85D6-E44BC8B319E6}" type="parTrans" cxnId="{9BFECC2B-E519-044D-BE70-4E6F375323FB}">
      <dgm:prSet/>
      <dgm:spPr/>
      <dgm:t>
        <a:bodyPr/>
        <a:lstStyle/>
        <a:p>
          <a:endParaRPr lang="en-US" sz="2000"/>
        </a:p>
      </dgm:t>
    </dgm:pt>
    <dgm:pt modelId="{D1440782-7000-874E-9FB6-CA401D49D804}" type="sibTrans" cxnId="{9BFECC2B-E519-044D-BE70-4E6F375323FB}">
      <dgm:prSet/>
      <dgm:spPr/>
      <dgm:t>
        <a:bodyPr/>
        <a:lstStyle/>
        <a:p>
          <a:endParaRPr lang="en-US" sz="2000"/>
        </a:p>
      </dgm:t>
    </dgm:pt>
    <dgm:pt modelId="{D4CEDB43-BA2A-1E43-8EB3-ECD7C9FCE3C2}">
      <dgm:prSet custT="1"/>
      <dgm:spPr/>
      <dgm:t>
        <a:bodyPr/>
        <a:lstStyle/>
        <a:p>
          <a:r>
            <a:rPr lang="en-US" sz="900" dirty="0"/>
            <a:t>It triggers a build which runs a set of tests and </a:t>
          </a:r>
          <a:br>
            <a:rPr lang="en-US" sz="900" dirty="0"/>
          </a:br>
          <a:r>
            <a:rPr lang="en-US" sz="900" dirty="0"/>
            <a:t>code scans </a:t>
          </a:r>
          <a:endParaRPr lang="de-DE" sz="900" dirty="0"/>
        </a:p>
      </dgm:t>
    </dgm:pt>
    <dgm:pt modelId="{5A2DF421-017A-114E-8DE6-275904CBBAF4}" type="parTrans" cxnId="{EBBCFFF7-D589-8745-A364-82ABEB63E0DA}">
      <dgm:prSet/>
      <dgm:spPr/>
      <dgm:t>
        <a:bodyPr/>
        <a:lstStyle/>
        <a:p>
          <a:endParaRPr lang="en-US" sz="2000"/>
        </a:p>
      </dgm:t>
    </dgm:pt>
    <dgm:pt modelId="{E78339AF-C6B7-0F48-B09B-32B1BAC102CC}" type="sibTrans" cxnId="{EBBCFFF7-D589-8745-A364-82ABEB63E0DA}">
      <dgm:prSet/>
      <dgm:spPr/>
      <dgm:t>
        <a:bodyPr/>
        <a:lstStyle/>
        <a:p>
          <a:endParaRPr lang="en-US" sz="2000"/>
        </a:p>
      </dgm:t>
    </dgm:pt>
    <dgm:pt modelId="{7447AA43-B974-B74B-96FC-5BC057D19D92}">
      <dgm:prSet custT="1"/>
      <dgm:spPr/>
      <dgm:t>
        <a:bodyPr/>
        <a:lstStyle/>
        <a:p>
          <a:r>
            <a:rPr lang="en-US" sz="900" dirty="0"/>
            <a:t>After I am done with the pull request, I delete my personal branch; on the integration branch a </a:t>
          </a:r>
          <a:r>
            <a:rPr lang="en-US" sz="900" b="1" dirty="0"/>
            <a:t>full pipeline build </a:t>
          </a:r>
          <a:r>
            <a:rPr lang="en-US" sz="900" dirty="0"/>
            <a:t>it performed, so I can move the changes forward or associate them </a:t>
          </a:r>
          <a:br>
            <a:rPr lang="en-US" sz="900" dirty="0"/>
          </a:br>
          <a:r>
            <a:rPr lang="en-US" sz="900" dirty="0"/>
            <a:t>to a release.</a:t>
          </a:r>
          <a:endParaRPr lang="de-DE" sz="900" dirty="0"/>
        </a:p>
      </dgm:t>
    </dgm:pt>
    <dgm:pt modelId="{DC71756F-0883-1D4C-909C-E08762724E39}" type="parTrans" cxnId="{9FD6D99C-E5B3-EC4F-B67E-B525C7C542E5}">
      <dgm:prSet/>
      <dgm:spPr/>
      <dgm:t>
        <a:bodyPr/>
        <a:lstStyle/>
        <a:p>
          <a:endParaRPr lang="en-US" sz="2000"/>
        </a:p>
      </dgm:t>
    </dgm:pt>
    <dgm:pt modelId="{99B5FBA6-0792-3743-A58F-E357E6F762D7}" type="sibTrans" cxnId="{9FD6D99C-E5B3-EC4F-B67E-B525C7C542E5}">
      <dgm:prSet/>
      <dgm:spPr/>
      <dgm:t>
        <a:bodyPr/>
        <a:lstStyle/>
        <a:p>
          <a:endParaRPr lang="en-US" sz="2000"/>
        </a:p>
      </dgm:t>
    </dgm:pt>
    <dgm:pt modelId="{37937147-6C33-E243-9B54-8F53BBE4F9BE}" type="pres">
      <dgm:prSet presAssocID="{4C3C3ECD-EC4A-384B-905C-726F6F9D3A78}" presName="rootnode" presStyleCnt="0">
        <dgm:presLayoutVars>
          <dgm:chMax/>
          <dgm:chPref/>
          <dgm:dir/>
          <dgm:animLvl val="lvl"/>
        </dgm:presLayoutVars>
      </dgm:prSet>
      <dgm:spPr/>
    </dgm:pt>
    <dgm:pt modelId="{294FC22B-9149-F84F-804F-FAA6AC15ACC5}" type="pres">
      <dgm:prSet presAssocID="{3CCBB816-59BB-384D-B7C9-9F54FE45E4BC}" presName="composite" presStyleCnt="0"/>
      <dgm:spPr/>
    </dgm:pt>
    <dgm:pt modelId="{5CFFAA84-3AB9-ED43-9721-83AC382C1F1B}" type="pres">
      <dgm:prSet presAssocID="{3CCBB816-59BB-384D-B7C9-9F54FE45E4BC}" presName="LShape" presStyleLbl="alignNode1" presStyleIdx="0" presStyleCnt="11"/>
      <dgm:spPr>
        <a:solidFill>
          <a:schemeClr val="accent3">
            <a:lumMod val="20000"/>
            <a:lumOff val="80000"/>
          </a:schemeClr>
        </a:solidFill>
        <a:ln>
          <a:noFill/>
        </a:ln>
      </dgm:spPr>
    </dgm:pt>
    <dgm:pt modelId="{3BDC9805-BAA8-544E-8E2B-0D4C28528ECE}" type="pres">
      <dgm:prSet presAssocID="{3CCBB816-59BB-384D-B7C9-9F54FE45E4BC}" presName="ParentText" presStyleLbl="revTx" presStyleIdx="0" presStyleCnt="6" custScaleX="105169">
        <dgm:presLayoutVars>
          <dgm:chMax val="0"/>
          <dgm:chPref val="0"/>
          <dgm:bulletEnabled val="1"/>
        </dgm:presLayoutVars>
      </dgm:prSet>
      <dgm:spPr/>
    </dgm:pt>
    <dgm:pt modelId="{B13031CB-C044-604F-A512-E231A81969C3}" type="pres">
      <dgm:prSet presAssocID="{3CCBB816-59BB-384D-B7C9-9F54FE45E4BC}" presName="Triangle" presStyleLbl="alignNode1" presStyleIdx="1" presStyleCnt="11"/>
      <dgm:spPr>
        <a:solidFill>
          <a:schemeClr val="accent3">
            <a:lumMod val="20000"/>
            <a:lumOff val="80000"/>
          </a:schemeClr>
        </a:solidFill>
        <a:ln>
          <a:noFill/>
        </a:ln>
      </dgm:spPr>
    </dgm:pt>
    <dgm:pt modelId="{0F3B6577-C315-6344-84A9-DFEDDF3A7683}" type="pres">
      <dgm:prSet presAssocID="{235731FA-0682-924E-B872-6160A6B120C4}" presName="sibTrans" presStyleCnt="0"/>
      <dgm:spPr/>
    </dgm:pt>
    <dgm:pt modelId="{7A75796F-512F-3D4A-B557-278E3A31953B}" type="pres">
      <dgm:prSet presAssocID="{235731FA-0682-924E-B872-6160A6B120C4}" presName="space" presStyleCnt="0"/>
      <dgm:spPr/>
    </dgm:pt>
    <dgm:pt modelId="{325C927B-2884-FD49-A9FB-C25FF005C6CA}" type="pres">
      <dgm:prSet presAssocID="{8B366130-D783-4042-B569-985073B9F8A7}" presName="composite" presStyleCnt="0"/>
      <dgm:spPr/>
    </dgm:pt>
    <dgm:pt modelId="{6B775B0B-761C-A243-BA19-E17B0C0C9B0C}" type="pres">
      <dgm:prSet presAssocID="{8B366130-D783-4042-B569-985073B9F8A7}" presName="LShape" presStyleLbl="alignNode1" presStyleIdx="2" presStyleCnt="11"/>
      <dgm:spPr>
        <a:solidFill>
          <a:schemeClr val="accent3">
            <a:lumMod val="20000"/>
            <a:lumOff val="80000"/>
          </a:schemeClr>
        </a:solidFill>
        <a:ln>
          <a:noFill/>
        </a:ln>
      </dgm:spPr>
    </dgm:pt>
    <dgm:pt modelId="{361C1B8B-7B39-D447-916C-8113B548828E}" type="pres">
      <dgm:prSet presAssocID="{8B366130-D783-4042-B569-985073B9F8A7}" presName="ParentText" presStyleLbl="revTx" presStyleIdx="1" presStyleCnt="6" custScaleX="109540" custLinFactNeighborX="7790" custLinFactNeighborY="-1481">
        <dgm:presLayoutVars>
          <dgm:chMax val="0"/>
          <dgm:chPref val="0"/>
          <dgm:bulletEnabled val="1"/>
        </dgm:presLayoutVars>
      </dgm:prSet>
      <dgm:spPr/>
    </dgm:pt>
    <dgm:pt modelId="{5F22A885-C68B-5641-AF0E-4D432D52CE49}" type="pres">
      <dgm:prSet presAssocID="{8B366130-D783-4042-B569-985073B9F8A7}" presName="Triangle" presStyleLbl="alignNode1" presStyleIdx="3" presStyleCnt="11"/>
      <dgm:spPr>
        <a:solidFill>
          <a:schemeClr val="accent3">
            <a:lumMod val="20000"/>
            <a:lumOff val="80000"/>
          </a:schemeClr>
        </a:solidFill>
        <a:ln>
          <a:noFill/>
        </a:ln>
      </dgm:spPr>
    </dgm:pt>
    <dgm:pt modelId="{3E639A0A-FD48-EA44-B1B7-74F87A4AB84E}" type="pres">
      <dgm:prSet presAssocID="{A8D5D820-E360-3542-8AD1-9A17E0260A27}" presName="sibTrans" presStyleCnt="0"/>
      <dgm:spPr/>
    </dgm:pt>
    <dgm:pt modelId="{B4F7B502-F6A4-5449-B278-F0E7D5405BAD}" type="pres">
      <dgm:prSet presAssocID="{A8D5D820-E360-3542-8AD1-9A17E0260A27}" presName="space" presStyleCnt="0"/>
      <dgm:spPr/>
    </dgm:pt>
    <dgm:pt modelId="{AD5ECBA0-2E40-594E-BC80-71BBE87DEB19}" type="pres">
      <dgm:prSet presAssocID="{3F52391E-9E5E-BB4A-9A85-F4C7368F51B1}" presName="composite" presStyleCnt="0"/>
      <dgm:spPr/>
    </dgm:pt>
    <dgm:pt modelId="{0BFD9B2A-5105-0344-8F6E-39DB4CC89432}" type="pres">
      <dgm:prSet presAssocID="{3F52391E-9E5E-BB4A-9A85-F4C7368F51B1}" presName="LShape" presStyleLbl="alignNode1" presStyleIdx="4" presStyleCnt="11"/>
      <dgm:spPr>
        <a:solidFill>
          <a:schemeClr val="accent3">
            <a:lumMod val="20000"/>
            <a:lumOff val="80000"/>
          </a:schemeClr>
        </a:solidFill>
        <a:ln>
          <a:noFill/>
        </a:ln>
      </dgm:spPr>
    </dgm:pt>
    <dgm:pt modelId="{BF5B7CCD-B056-CE4E-8105-1C1D4DE9C9C0}" type="pres">
      <dgm:prSet presAssocID="{3F52391E-9E5E-BB4A-9A85-F4C7368F51B1}" presName="ParentText" presStyleLbl="revTx" presStyleIdx="2" presStyleCnt="6">
        <dgm:presLayoutVars>
          <dgm:chMax val="0"/>
          <dgm:chPref val="0"/>
          <dgm:bulletEnabled val="1"/>
        </dgm:presLayoutVars>
      </dgm:prSet>
      <dgm:spPr/>
    </dgm:pt>
    <dgm:pt modelId="{F7FE4DA0-44CF-9B4B-BD0E-F434A8A2100D}" type="pres">
      <dgm:prSet presAssocID="{3F52391E-9E5E-BB4A-9A85-F4C7368F51B1}" presName="Triangle" presStyleLbl="alignNode1" presStyleIdx="5" presStyleCnt="11"/>
      <dgm:spPr>
        <a:solidFill>
          <a:schemeClr val="accent3">
            <a:lumMod val="20000"/>
            <a:lumOff val="80000"/>
          </a:schemeClr>
        </a:solidFill>
        <a:ln>
          <a:noFill/>
        </a:ln>
      </dgm:spPr>
    </dgm:pt>
    <dgm:pt modelId="{92BE75EB-859C-EB46-8302-C8725E1AFD33}" type="pres">
      <dgm:prSet presAssocID="{A514B17E-98CD-F54D-B81A-6CA6744C228E}" presName="sibTrans" presStyleCnt="0"/>
      <dgm:spPr/>
    </dgm:pt>
    <dgm:pt modelId="{63CCAC1A-2997-4849-B1A6-D93DA1068DEE}" type="pres">
      <dgm:prSet presAssocID="{A514B17E-98CD-F54D-B81A-6CA6744C228E}" presName="space" presStyleCnt="0"/>
      <dgm:spPr/>
    </dgm:pt>
    <dgm:pt modelId="{99BED546-AAD0-8344-AE4D-20373B6900FC}" type="pres">
      <dgm:prSet presAssocID="{F8EFFD26-892D-284A-8400-C6C1D0CC9101}" presName="composite" presStyleCnt="0"/>
      <dgm:spPr/>
    </dgm:pt>
    <dgm:pt modelId="{5D8B1295-66FA-FE46-95CC-48F6131C8431}" type="pres">
      <dgm:prSet presAssocID="{F8EFFD26-892D-284A-8400-C6C1D0CC9101}" presName="LShape" presStyleLbl="alignNode1" presStyleIdx="6" presStyleCnt="11"/>
      <dgm:spPr>
        <a:solidFill>
          <a:schemeClr val="accent3">
            <a:lumMod val="20000"/>
            <a:lumOff val="80000"/>
          </a:schemeClr>
        </a:solidFill>
        <a:ln>
          <a:noFill/>
        </a:ln>
      </dgm:spPr>
    </dgm:pt>
    <dgm:pt modelId="{BABAE80D-50FE-2146-817F-146AE8DF7473}" type="pres">
      <dgm:prSet presAssocID="{F8EFFD26-892D-284A-8400-C6C1D0CC9101}" presName="ParentText" presStyleLbl="revTx" presStyleIdx="3" presStyleCnt="6">
        <dgm:presLayoutVars>
          <dgm:chMax val="0"/>
          <dgm:chPref val="0"/>
          <dgm:bulletEnabled val="1"/>
        </dgm:presLayoutVars>
      </dgm:prSet>
      <dgm:spPr/>
    </dgm:pt>
    <dgm:pt modelId="{AAAE9352-4611-7E4A-8C59-38806B0E93BA}" type="pres">
      <dgm:prSet presAssocID="{F8EFFD26-892D-284A-8400-C6C1D0CC9101}" presName="Triangle" presStyleLbl="alignNode1" presStyleIdx="7" presStyleCnt="11"/>
      <dgm:spPr>
        <a:solidFill>
          <a:schemeClr val="accent3">
            <a:lumMod val="20000"/>
            <a:lumOff val="80000"/>
          </a:schemeClr>
        </a:solidFill>
        <a:ln>
          <a:noFill/>
        </a:ln>
      </dgm:spPr>
    </dgm:pt>
    <dgm:pt modelId="{642D41FF-3EF4-F443-A505-DB81B08EE68B}" type="pres">
      <dgm:prSet presAssocID="{5D4812F0-617A-0640-8704-0D050C0F7A3B}" presName="sibTrans" presStyleCnt="0"/>
      <dgm:spPr/>
    </dgm:pt>
    <dgm:pt modelId="{61D7AE12-10F6-054E-92EF-2C3BAD6F658A}" type="pres">
      <dgm:prSet presAssocID="{5D4812F0-617A-0640-8704-0D050C0F7A3B}" presName="space" presStyleCnt="0"/>
      <dgm:spPr/>
    </dgm:pt>
    <dgm:pt modelId="{9F01E801-6907-B645-8B1D-AAD5EEA9F32C}" type="pres">
      <dgm:prSet presAssocID="{54C91943-8C70-4C48-8732-D4E90C65B6AA}" presName="composite" presStyleCnt="0"/>
      <dgm:spPr/>
    </dgm:pt>
    <dgm:pt modelId="{8772E7DA-7320-B64E-BDC0-BF6D8D36FC8E}" type="pres">
      <dgm:prSet presAssocID="{54C91943-8C70-4C48-8732-D4E90C65B6AA}" presName="LShape" presStyleLbl="alignNode1" presStyleIdx="8" presStyleCnt="11"/>
      <dgm:spPr>
        <a:solidFill>
          <a:schemeClr val="accent3">
            <a:lumMod val="20000"/>
            <a:lumOff val="80000"/>
          </a:schemeClr>
        </a:solidFill>
        <a:ln>
          <a:noFill/>
        </a:ln>
      </dgm:spPr>
    </dgm:pt>
    <dgm:pt modelId="{2EDED702-B934-BD41-A45E-E888320C214A}" type="pres">
      <dgm:prSet presAssocID="{54C91943-8C70-4C48-8732-D4E90C65B6AA}" presName="ParentText" presStyleLbl="revTx" presStyleIdx="4" presStyleCnt="6">
        <dgm:presLayoutVars>
          <dgm:chMax val="0"/>
          <dgm:chPref val="0"/>
          <dgm:bulletEnabled val="1"/>
        </dgm:presLayoutVars>
      </dgm:prSet>
      <dgm:spPr/>
    </dgm:pt>
    <dgm:pt modelId="{3AC84106-674C-9645-9B62-1FDCEF581BBC}" type="pres">
      <dgm:prSet presAssocID="{54C91943-8C70-4C48-8732-D4E90C65B6AA}" presName="Triangle" presStyleLbl="alignNode1" presStyleIdx="9" presStyleCnt="11"/>
      <dgm:spPr>
        <a:solidFill>
          <a:schemeClr val="accent3">
            <a:lumMod val="20000"/>
            <a:lumOff val="80000"/>
          </a:schemeClr>
        </a:solidFill>
        <a:ln>
          <a:noFill/>
        </a:ln>
      </dgm:spPr>
    </dgm:pt>
    <dgm:pt modelId="{6B73EB9A-E0A5-674B-A738-B0448A24EECD}" type="pres">
      <dgm:prSet presAssocID="{D9B94F82-A278-9843-9BB9-3537D75EDF3C}" presName="sibTrans" presStyleCnt="0"/>
      <dgm:spPr/>
    </dgm:pt>
    <dgm:pt modelId="{842FF539-8360-BB4A-AEE0-44BC98AC47A6}" type="pres">
      <dgm:prSet presAssocID="{D9B94F82-A278-9843-9BB9-3537D75EDF3C}" presName="space" presStyleCnt="0"/>
      <dgm:spPr/>
    </dgm:pt>
    <dgm:pt modelId="{B9DDBA3F-A15D-7147-8C69-B6194BC2DE25}" type="pres">
      <dgm:prSet presAssocID="{7447AA43-B974-B74B-96FC-5BC057D19D92}" presName="composite" presStyleCnt="0"/>
      <dgm:spPr/>
    </dgm:pt>
    <dgm:pt modelId="{B1E17955-5869-7D45-A6DB-4651D85A848D}" type="pres">
      <dgm:prSet presAssocID="{7447AA43-B974-B74B-96FC-5BC057D19D92}" presName="LShape" presStyleLbl="alignNode1" presStyleIdx="10" presStyleCnt="11"/>
      <dgm:spPr>
        <a:solidFill>
          <a:schemeClr val="accent3">
            <a:lumMod val="20000"/>
            <a:lumOff val="80000"/>
          </a:schemeClr>
        </a:solidFill>
        <a:ln>
          <a:noFill/>
        </a:ln>
      </dgm:spPr>
    </dgm:pt>
    <dgm:pt modelId="{2DA26670-407C-364E-BD66-33C3E843DFB9}" type="pres">
      <dgm:prSet presAssocID="{7447AA43-B974-B74B-96FC-5BC057D19D92}" presName="ParentText" presStyleLbl="revTx" presStyleIdx="5" presStyleCnt="6">
        <dgm:presLayoutVars>
          <dgm:chMax val="0"/>
          <dgm:chPref val="0"/>
          <dgm:bulletEnabled val="1"/>
        </dgm:presLayoutVars>
      </dgm:prSet>
      <dgm:spPr/>
    </dgm:pt>
  </dgm:ptLst>
  <dgm:cxnLst>
    <dgm:cxn modelId="{50420D21-A5F0-494E-AE5A-6B82389E6701}" type="presOf" srcId="{4C3C3ECD-EC4A-384B-905C-726F6F9D3A78}" destId="{37937147-6C33-E243-9B54-8F53BBE4F9BE}" srcOrd="0" destOrd="0" presId="urn:microsoft.com/office/officeart/2009/3/layout/StepUpProcess"/>
    <dgm:cxn modelId="{87174E25-EFEF-C440-8AE7-AFD5DF655518}" type="presOf" srcId="{3CCBB816-59BB-384D-B7C9-9F54FE45E4BC}" destId="{3BDC9805-BAA8-544E-8E2B-0D4C28528ECE}" srcOrd="0" destOrd="0" presId="urn:microsoft.com/office/officeart/2009/3/layout/StepUpProcess"/>
    <dgm:cxn modelId="{9BFECC2B-E519-044D-BE70-4E6F375323FB}" srcId="{54C91943-8C70-4C48-8732-D4E90C65B6AA}" destId="{DE11508D-94D3-F242-A319-3866456C8902}" srcOrd="0" destOrd="0" parTransId="{7DB646DA-BBE3-EA4D-85D6-E44BC8B319E6}" sibTransId="{D1440782-7000-874E-9FB6-CA401D49D804}"/>
    <dgm:cxn modelId="{3D530631-C9EB-914E-9698-9287F368ACA5}" srcId="{4C3C3ECD-EC4A-384B-905C-726F6F9D3A78}" destId="{3F52391E-9E5E-BB4A-9A85-F4C7368F51B1}" srcOrd="2" destOrd="0" parTransId="{74EC95B4-D777-EC44-A206-E4FB3B4A3890}" sibTransId="{A514B17E-98CD-F54D-B81A-6CA6744C228E}"/>
    <dgm:cxn modelId="{BE669B40-2E7F-E74B-B918-527DA390310A}" type="presOf" srcId="{3F52391E-9E5E-BB4A-9A85-F4C7368F51B1}" destId="{BF5B7CCD-B056-CE4E-8105-1C1D4DE9C9C0}" srcOrd="0" destOrd="0" presId="urn:microsoft.com/office/officeart/2009/3/layout/StepUpProcess"/>
    <dgm:cxn modelId="{BA1DBA44-2D43-6C4A-882E-25288B695084}" srcId="{4C3C3ECD-EC4A-384B-905C-726F6F9D3A78}" destId="{F8EFFD26-892D-284A-8400-C6C1D0CC9101}" srcOrd="3" destOrd="0" parTransId="{B85F3402-5C30-554A-8731-D7781773FB88}" sibTransId="{5D4812F0-617A-0640-8704-0D050C0F7A3B}"/>
    <dgm:cxn modelId="{1433B379-AA4F-3D47-8D64-144243634A43}" type="presOf" srcId="{54C91943-8C70-4C48-8732-D4E90C65B6AA}" destId="{2EDED702-B934-BD41-A45E-E888320C214A}" srcOrd="0" destOrd="0" presId="urn:microsoft.com/office/officeart/2009/3/layout/StepUpProcess"/>
    <dgm:cxn modelId="{0F37AD7A-1F19-9A40-AEB7-AAAB9CFF9F1E}" type="presOf" srcId="{F8EFFD26-892D-284A-8400-C6C1D0CC9101}" destId="{BABAE80D-50FE-2146-817F-146AE8DF7473}" srcOrd="0" destOrd="0" presId="urn:microsoft.com/office/officeart/2009/3/layout/StepUpProcess"/>
    <dgm:cxn modelId="{8EE52F7C-D613-0042-AD47-7D087181E551}" srcId="{4C3C3ECD-EC4A-384B-905C-726F6F9D3A78}" destId="{3CCBB816-59BB-384D-B7C9-9F54FE45E4BC}" srcOrd="0" destOrd="0" parTransId="{99C8878A-2603-5945-909D-37F93BBDBD85}" sibTransId="{235731FA-0682-924E-B872-6160A6B120C4}"/>
    <dgm:cxn modelId="{6AFAEC8A-8132-7C41-AD45-8B634FACBAF9}" type="presOf" srcId="{D4CEDB43-BA2A-1E43-8EB3-ECD7C9FCE3C2}" destId="{2EDED702-B934-BD41-A45E-E888320C214A}" srcOrd="0" destOrd="2" presId="urn:microsoft.com/office/officeart/2009/3/layout/StepUpProcess"/>
    <dgm:cxn modelId="{37DDA38D-F169-B141-B45C-49BB60C915CB}" srcId="{4C3C3ECD-EC4A-384B-905C-726F6F9D3A78}" destId="{54C91943-8C70-4C48-8732-D4E90C65B6AA}" srcOrd="4" destOrd="0" parTransId="{CC50A8EE-09B2-C24D-A97B-38046AB1326E}" sibTransId="{D9B94F82-A278-9843-9BB9-3537D75EDF3C}"/>
    <dgm:cxn modelId="{A8A89198-BC9A-4943-BA95-C8A07954C8C4}" type="presOf" srcId="{7447AA43-B974-B74B-96FC-5BC057D19D92}" destId="{2DA26670-407C-364E-BD66-33C3E843DFB9}" srcOrd="0" destOrd="0" presId="urn:microsoft.com/office/officeart/2009/3/layout/StepUpProcess"/>
    <dgm:cxn modelId="{9FD6D99C-E5B3-EC4F-B67E-B525C7C542E5}" srcId="{4C3C3ECD-EC4A-384B-905C-726F6F9D3A78}" destId="{7447AA43-B974-B74B-96FC-5BC057D19D92}" srcOrd="5" destOrd="0" parTransId="{DC71756F-0883-1D4C-909C-E08762724E39}" sibTransId="{99B5FBA6-0792-3743-A58F-E357E6F762D7}"/>
    <dgm:cxn modelId="{F91A29A5-C0DB-8145-98D9-EC07E1621F7F}" srcId="{4C3C3ECD-EC4A-384B-905C-726F6F9D3A78}" destId="{8B366130-D783-4042-B569-985073B9F8A7}" srcOrd="1" destOrd="0" parTransId="{DC9C64AF-D72F-0E46-9983-25E98D1E941A}" sibTransId="{A8D5D820-E360-3542-8AD1-9A17E0260A27}"/>
    <dgm:cxn modelId="{921D61E4-A70C-A142-A5C2-03ECA6C0FC8B}" type="presOf" srcId="{8B366130-D783-4042-B569-985073B9F8A7}" destId="{361C1B8B-7B39-D447-916C-8113B548828E}" srcOrd="0" destOrd="0" presId="urn:microsoft.com/office/officeart/2009/3/layout/StepUpProcess"/>
    <dgm:cxn modelId="{EBBCFFF7-D589-8745-A364-82ABEB63E0DA}" srcId="{54C91943-8C70-4C48-8732-D4E90C65B6AA}" destId="{D4CEDB43-BA2A-1E43-8EB3-ECD7C9FCE3C2}" srcOrd="1" destOrd="0" parTransId="{5A2DF421-017A-114E-8DE6-275904CBBAF4}" sibTransId="{E78339AF-C6B7-0F48-B09B-32B1BAC102CC}"/>
    <dgm:cxn modelId="{40A415FB-B471-4F4B-B24C-48AD0998BD60}" type="presOf" srcId="{DE11508D-94D3-F242-A319-3866456C8902}" destId="{2EDED702-B934-BD41-A45E-E888320C214A}" srcOrd="0" destOrd="1" presId="urn:microsoft.com/office/officeart/2009/3/layout/StepUpProcess"/>
    <dgm:cxn modelId="{EC5B0581-5A10-0048-A988-45A84A753E6F}" type="presParOf" srcId="{37937147-6C33-E243-9B54-8F53BBE4F9BE}" destId="{294FC22B-9149-F84F-804F-FAA6AC15ACC5}" srcOrd="0" destOrd="0" presId="urn:microsoft.com/office/officeart/2009/3/layout/StepUpProcess"/>
    <dgm:cxn modelId="{F186DA0B-3948-3A40-83B2-1EB1CE5EF54B}" type="presParOf" srcId="{294FC22B-9149-F84F-804F-FAA6AC15ACC5}" destId="{5CFFAA84-3AB9-ED43-9721-83AC382C1F1B}" srcOrd="0" destOrd="0" presId="urn:microsoft.com/office/officeart/2009/3/layout/StepUpProcess"/>
    <dgm:cxn modelId="{3AFB9504-5BFF-E54B-8898-07F06A63E1B1}" type="presParOf" srcId="{294FC22B-9149-F84F-804F-FAA6AC15ACC5}" destId="{3BDC9805-BAA8-544E-8E2B-0D4C28528ECE}" srcOrd="1" destOrd="0" presId="urn:microsoft.com/office/officeart/2009/3/layout/StepUpProcess"/>
    <dgm:cxn modelId="{7A85B1AD-D5DB-F843-9B8F-1C4FF34D33EF}" type="presParOf" srcId="{294FC22B-9149-F84F-804F-FAA6AC15ACC5}" destId="{B13031CB-C044-604F-A512-E231A81969C3}" srcOrd="2" destOrd="0" presId="urn:microsoft.com/office/officeart/2009/3/layout/StepUpProcess"/>
    <dgm:cxn modelId="{003D6179-E742-714F-921E-931F5169A047}" type="presParOf" srcId="{37937147-6C33-E243-9B54-8F53BBE4F9BE}" destId="{0F3B6577-C315-6344-84A9-DFEDDF3A7683}" srcOrd="1" destOrd="0" presId="urn:microsoft.com/office/officeart/2009/3/layout/StepUpProcess"/>
    <dgm:cxn modelId="{34B22726-2C88-4544-BD92-10A6BF46FD48}" type="presParOf" srcId="{0F3B6577-C315-6344-84A9-DFEDDF3A7683}" destId="{7A75796F-512F-3D4A-B557-278E3A31953B}" srcOrd="0" destOrd="0" presId="urn:microsoft.com/office/officeart/2009/3/layout/StepUpProcess"/>
    <dgm:cxn modelId="{57CF267C-68B0-0244-8C26-2D6E1F69694F}" type="presParOf" srcId="{37937147-6C33-E243-9B54-8F53BBE4F9BE}" destId="{325C927B-2884-FD49-A9FB-C25FF005C6CA}" srcOrd="2" destOrd="0" presId="urn:microsoft.com/office/officeart/2009/3/layout/StepUpProcess"/>
    <dgm:cxn modelId="{EE689074-0F86-854F-921F-FED37A8C1668}" type="presParOf" srcId="{325C927B-2884-FD49-A9FB-C25FF005C6CA}" destId="{6B775B0B-761C-A243-BA19-E17B0C0C9B0C}" srcOrd="0" destOrd="0" presId="urn:microsoft.com/office/officeart/2009/3/layout/StepUpProcess"/>
    <dgm:cxn modelId="{DF293E89-5FC2-CB49-B351-BDEA8F332A4B}" type="presParOf" srcId="{325C927B-2884-FD49-A9FB-C25FF005C6CA}" destId="{361C1B8B-7B39-D447-916C-8113B548828E}" srcOrd="1" destOrd="0" presId="urn:microsoft.com/office/officeart/2009/3/layout/StepUpProcess"/>
    <dgm:cxn modelId="{B46D03E1-80AB-A045-896B-D7132E1DFE92}" type="presParOf" srcId="{325C927B-2884-FD49-A9FB-C25FF005C6CA}" destId="{5F22A885-C68B-5641-AF0E-4D432D52CE49}" srcOrd="2" destOrd="0" presId="urn:microsoft.com/office/officeart/2009/3/layout/StepUpProcess"/>
    <dgm:cxn modelId="{0F360EA6-D22E-3F4C-B632-F52BEB8D318C}" type="presParOf" srcId="{37937147-6C33-E243-9B54-8F53BBE4F9BE}" destId="{3E639A0A-FD48-EA44-B1B7-74F87A4AB84E}" srcOrd="3" destOrd="0" presId="urn:microsoft.com/office/officeart/2009/3/layout/StepUpProcess"/>
    <dgm:cxn modelId="{998DEA99-C8F1-104D-9300-448344FD546E}" type="presParOf" srcId="{3E639A0A-FD48-EA44-B1B7-74F87A4AB84E}" destId="{B4F7B502-F6A4-5449-B278-F0E7D5405BAD}" srcOrd="0" destOrd="0" presId="urn:microsoft.com/office/officeart/2009/3/layout/StepUpProcess"/>
    <dgm:cxn modelId="{FF195303-E769-CF4A-8C67-9E2E57991E4C}" type="presParOf" srcId="{37937147-6C33-E243-9B54-8F53BBE4F9BE}" destId="{AD5ECBA0-2E40-594E-BC80-71BBE87DEB19}" srcOrd="4" destOrd="0" presId="urn:microsoft.com/office/officeart/2009/3/layout/StepUpProcess"/>
    <dgm:cxn modelId="{12A180DE-E8E7-044A-846C-5DFBED04F96E}" type="presParOf" srcId="{AD5ECBA0-2E40-594E-BC80-71BBE87DEB19}" destId="{0BFD9B2A-5105-0344-8F6E-39DB4CC89432}" srcOrd="0" destOrd="0" presId="urn:microsoft.com/office/officeart/2009/3/layout/StepUpProcess"/>
    <dgm:cxn modelId="{C4DBD810-7DBF-0B45-B43B-B88FAC63AEBC}" type="presParOf" srcId="{AD5ECBA0-2E40-594E-BC80-71BBE87DEB19}" destId="{BF5B7CCD-B056-CE4E-8105-1C1D4DE9C9C0}" srcOrd="1" destOrd="0" presId="urn:microsoft.com/office/officeart/2009/3/layout/StepUpProcess"/>
    <dgm:cxn modelId="{D8D577AC-84E7-5147-849F-637E1DCB213F}" type="presParOf" srcId="{AD5ECBA0-2E40-594E-BC80-71BBE87DEB19}" destId="{F7FE4DA0-44CF-9B4B-BD0E-F434A8A2100D}" srcOrd="2" destOrd="0" presId="urn:microsoft.com/office/officeart/2009/3/layout/StepUpProcess"/>
    <dgm:cxn modelId="{131D0687-5173-0C42-A311-57AC0EFE752E}" type="presParOf" srcId="{37937147-6C33-E243-9B54-8F53BBE4F9BE}" destId="{92BE75EB-859C-EB46-8302-C8725E1AFD33}" srcOrd="5" destOrd="0" presId="urn:microsoft.com/office/officeart/2009/3/layout/StepUpProcess"/>
    <dgm:cxn modelId="{167B7ACD-9E44-AD4C-8885-AEF4BA6A2754}" type="presParOf" srcId="{92BE75EB-859C-EB46-8302-C8725E1AFD33}" destId="{63CCAC1A-2997-4849-B1A6-D93DA1068DEE}" srcOrd="0" destOrd="0" presId="urn:microsoft.com/office/officeart/2009/3/layout/StepUpProcess"/>
    <dgm:cxn modelId="{C5374D57-81AC-1046-B0B7-3A502FA39A36}" type="presParOf" srcId="{37937147-6C33-E243-9B54-8F53BBE4F9BE}" destId="{99BED546-AAD0-8344-AE4D-20373B6900FC}" srcOrd="6" destOrd="0" presId="urn:microsoft.com/office/officeart/2009/3/layout/StepUpProcess"/>
    <dgm:cxn modelId="{9DB917FA-9B80-0B42-B7A4-199915BA74F3}" type="presParOf" srcId="{99BED546-AAD0-8344-AE4D-20373B6900FC}" destId="{5D8B1295-66FA-FE46-95CC-48F6131C8431}" srcOrd="0" destOrd="0" presId="urn:microsoft.com/office/officeart/2009/3/layout/StepUpProcess"/>
    <dgm:cxn modelId="{892EB843-D635-0E44-809E-2D2094DE7614}" type="presParOf" srcId="{99BED546-AAD0-8344-AE4D-20373B6900FC}" destId="{BABAE80D-50FE-2146-817F-146AE8DF7473}" srcOrd="1" destOrd="0" presId="urn:microsoft.com/office/officeart/2009/3/layout/StepUpProcess"/>
    <dgm:cxn modelId="{8B16A3BC-DB78-4349-9E1D-2BFBCA7C04FF}" type="presParOf" srcId="{99BED546-AAD0-8344-AE4D-20373B6900FC}" destId="{AAAE9352-4611-7E4A-8C59-38806B0E93BA}" srcOrd="2" destOrd="0" presId="urn:microsoft.com/office/officeart/2009/3/layout/StepUpProcess"/>
    <dgm:cxn modelId="{F2126BA9-86C3-3940-878E-9C3011642E2C}" type="presParOf" srcId="{37937147-6C33-E243-9B54-8F53BBE4F9BE}" destId="{642D41FF-3EF4-F443-A505-DB81B08EE68B}" srcOrd="7" destOrd="0" presId="urn:microsoft.com/office/officeart/2009/3/layout/StepUpProcess"/>
    <dgm:cxn modelId="{92D20FFA-E527-FF4C-878D-25D464C9A8AA}" type="presParOf" srcId="{642D41FF-3EF4-F443-A505-DB81B08EE68B}" destId="{61D7AE12-10F6-054E-92EF-2C3BAD6F658A}" srcOrd="0" destOrd="0" presId="urn:microsoft.com/office/officeart/2009/3/layout/StepUpProcess"/>
    <dgm:cxn modelId="{0C7085AE-364F-6E41-B166-ADA476906171}" type="presParOf" srcId="{37937147-6C33-E243-9B54-8F53BBE4F9BE}" destId="{9F01E801-6907-B645-8B1D-AAD5EEA9F32C}" srcOrd="8" destOrd="0" presId="urn:microsoft.com/office/officeart/2009/3/layout/StepUpProcess"/>
    <dgm:cxn modelId="{A220DF95-F3EA-7C41-9E32-37479CCBA217}" type="presParOf" srcId="{9F01E801-6907-B645-8B1D-AAD5EEA9F32C}" destId="{8772E7DA-7320-B64E-BDC0-BF6D8D36FC8E}" srcOrd="0" destOrd="0" presId="urn:microsoft.com/office/officeart/2009/3/layout/StepUpProcess"/>
    <dgm:cxn modelId="{17CD24DD-852F-BB4C-9B0B-92F35F644067}" type="presParOf" srcId="{9F01E801-6907-B645-8B1D-AAD5EEA9F32C}" destId="{2EDED702-B934-BD41-A45E-E888320C214A}" srcOrd="1" destOrd="0" presId="urn:microsoft.com/office/officeart/2009/3/layout/StepUpProcess"/>
    <dgm:cxn modelId="{BBEF2F4D-075E-FC4A-BD4A-6AAA1DDD8E65}" type="presParOf" srcId="{9F01E801-6907-B645-8B1D-AAD5EEA9F32C}" destId="{3AC84106-674C-9645-9B62-1FDCEF581BBC}" srcOrd="2" destOrd="0" presId="urn:microsoft.com/office/officeart/2009/3/layout/StepUpProcess"/>
    <dgm:cxn modelId="{3C384C72-64D7-CB4D-9402-F3639DA4DF9B}" type="presParOf" srcId="{37937147-6C33-E243-9B54-8F53BBE4F9BE}" destId="{6B73EB9A-E0A5-674B-A738-B0448A24EECD}" srcOrd="9" destOrd="0" presId="urn:microsoft.com/office/officeart/2009/3/layout/StepUpProcess"/>
    <dgm:cxn modelId="{13BFDD33-3166-504D-A4DD-35CC1F569B21}" type="presParOf" srcId="{6B73EB9A-E0A5-674B-A738-B0448A24EECD}" destId="{842FF539-8360-BB4A-AEE0-44BC98AC47A6}" srcOrd="0" destOrd="0" presId="urn:microsoft.com/office/officeart/2009/3/layout/StepUpProcess"/>
    <dgm:cxn modelId="{E7EC8E3D-8EEE-214A-8EF2-AA86ADD4C406}" type="presParOf" srcId="{37937147-6C33-E243-9B54-8F53BBE4F9BE}" destId="{B9DDBA3F-A15D-7147-8C69-B6194BC2DE25}" srcOrd="10" destOrd="0" presId="urn:microsoft.com/office/officeart/2009/3/layout/StepUpProcess"/>
    <dgm:cxn modelId="{952D2A96-6512-4240-82BB-9EF4E23D555E}" type="presParOf" srcId="{B9DDBA3F-A15D-7147-8C69-B6194BC2DE25}" destId="{B1E17955-5869-7D45-A6DB-4651D85A848D}" srcOrd="0" destOrd="0" presId="urn:microsoft.com/office/officeart/2009/3/layout/StepUpProcess"/>
    <dgm:cxn modelId="{DF5830A7-7D4B-734E-92D9-A13E704C59B4}" type="presParOf" srcId="{B9DDBA3F-A15D-7147-8C69-B6194BC2DE25}" destId="{2DA26670-407C-364E-BD66-33C3E843DFB9}"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1A2D2966-47C5-4513-9B81-28A207876597}"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1187BC3E-0042-4AF3-8D02-79D54A65DA91}">
      <dgm:prSet phldrT="[Text]"/>
      <dgm:spPr/>
      <dgm:t>
        <a:bodyPr/>
        <a:lstStyle/>
        <a:p>
          <a:r>
            <a:rPr lang="en-US" dirty="0" err="1"/>
            <a:t>zyx</a:t>
          </a:r>
          <a:endParaRPr lang="en-US" dirty="0"/>
        </a:p>
      </dgm:t>
    </dgm:pt>
    <dgm:pt modelId="{5968545A-192F-4EDC-9F29-18325B6AD65B}" type="parTrans" cxnId="{D838D39E-6716-4D4F-B527-679BF0F83C6D}">
      <dgm:prSet/>
      <dgm:spPr/>
      <dgm:t>
        <a:bodyPr/>
        <a:lstStyle/>
        <a:p>
          <a:endParaRPr lang="en-US"/>
        </a:p>
      </dgm:t>
    </dgm:pt>
    <dgm:pt modelId="{DA05AE0C-87DD-4EC5-9341-361910A3162E}" type="sibTrans" cxnId="{D838D39E-6716-4D4F-B527-679BF0F83C6D}">
      <dgm:prSet/>
      <dgm:spPr/>
      <dgm:t>
        <a:bodyPr/>
        <a:lstStyle/>
        <a:p>
          <a:endParaRPr lang="en-US"/>
        </a:p>
      </dgm:t>
    </dgm:pt>
    <dgm:pt modelId="{215AFA8F-3A6B-439E-9B75-FF6E4343D19E}">
      <dgm:prSet phldrT="[Text]"/>
      <dgm:spPr/>
      <dgm:t>
        <a:bodyPr/>
        <a:lstStyle/>
        <a:p>
          <a:r>
            <a:rPr lang="en-US" dirty="0"/>
            <a:t>Dept1</a:t>
          </a:r>
        </a:p>
      </dgm:t>
    </dgm:pt>
    <dgm:pt modelId="{F6971FD4-3B18-43A4-B7D6-5B715CD5D65C}" type="parTrans" cxnId="{2FAE7E6A-5444-4142-A889-07E3502F5F59}">
      <dgm:prSet/>
      <dgm:spPr/>
      <dgm:t>
        <a:bodyPr/>
        <a:lstStyle/>
        <a:p>
          <a:endParaRPr lang="en-US"/>
        </a:p>
      </dgm:t>
    </dgm:pt>
    <dgm:pt modelId="{98C6770D-E87A-4ED5-844F-15CCAE4C54F4}" type="sibTrans" cxnId="{2FAE7E6A-5444-4142-A889-07E3502F5F59}">
      <dgm:prSet/>
      <dgm:spPr/>
      <dgm:t>
        <a:bodyPr/>
        <a:lstStyle/>
        <a:p>
          <a:endParaRPr lang="en-US"/>
        </a:p>
      </dgm:t>
    </dgm:pt>
    <dgm:pt modelId="{E6F5D019-8DD3-4733-A0B1-FE5E9487B232}">
      <dgm:prSet phldrT="[Text]"/>
      <dgm:spPr/>
      <dgm:t>
        <a:bodyPr/>
        <a:lstStyle/>
        <a:p>
          <a:r>
            <a:rPr lang="en-US" dirty="0"/>
            <a:t>T1</a:t>
          </a:r>
        </a:p>
      </dgm:t>
    </dgm:pt>
    <dgm:pt modelId="{496A15DD-30FA-418B-BF67-765FA494A2FB}" type="parTrans" cxnId="{FE4462A5-C61F-4CAD-B600-D53305ED8245}">
      <dgm:prSet/>
      <dgm:spPr/>
      <dgm:t>
        <a:bodyPr/>
        <a:lstStyle/>
        <a:p>
          <a:endParaRPr lang="en-US"/>
        </a:p>
      </dgm:t>
    </dgm:pt>
    <dgm:pt modelId="{F6EFCB8B-8B5A-45DE-AA7D-C82F7C123120}" type="sibTrans" cxnId="{FE4462A5-C61F-4CAD-B600-D53305ED8245}">
      <dgm:prSet/>
      <dgm:spPr/>
      <dgm:t>
        <a:bodyPr/>
        <a:lstStyle/>
        <a:p>
          <a:endParaRPr lang="en-US"/>
        </a:p>
      </dgm:t>
    </dgm:pt>
    <dgm:pt modelId="{516C27F9-09A5-4EB9-B960-B9F5A4AF60B6}">
      <dgm:prSet phldrT="[Text]"/>
      <dgm:spPr/>
      <dgm:t>
        <a:bodyPr/>
        <a:lstStyle/>
        <a:p>
          <a:r>
            <a:rPr lang="en-US" dirty="0"/>
            <a:t>T2</a:t>
          </a:r>
        </a:p>
      </dgm:t>
    </dgm:pt>
    <dgm:pt modelId="{8C4BB845-B45D-4597-B915-1691F57864D3}" type="parTrans" cxnId="{0A7DA97E-C8EF-47F1-A296-D5E7211016AE}">
      <dgm:prSet/>
      <dgm:spPr/>
      <dgm:t>
        <a:bodyPr/>
        <a:lstStyle/>
        <a:p>
          <a:endParaRPr lang="en-US"/>
        </a:p>
      </dgm:t>
    </dgm:pt>
    <dgm:pt modelId="{50780064-EFF9-4E0A-B9FC-2A59E10B3664}" type="sibTrans" cxnId="{0A7DA97E-C8EF-47F1-A296-D5E7211016AE}">
      <dgm:prSet/>
      <dgm:spPr/>
      <dgm:t>
        <a:bodyPr/>
        <a:lstStyle/>
        <a:p>
          <a:endParaRPr lang="en-US"/>
        </a:p>
      </dgm:t>
    </dgm:pt>
    <dgm:pt modelId="{DB6A8047-2AE8-4C68-A2F1-52D394D18CC9}">
      <dgm:prSet phldrT="[Text]"/>
      <dgm:spPr/>
      <dgm:t>
        <a:bodyPr/>
        <a:lstStyle/>
        <a:p>
          <a:r>
            <a:rPr lang="en-US" dirty="0"/>
            <a:t>Dept2</a:t>
          </a:r>
        </a:p>
      </dgm:t>
    </dgm:pt>
    <dgm:pt modelId="{5147AB4E-8E1D-4A13-853A-B137F6DCF148}" type="parTrans" cxnId="{F8E32C92-6A15-4C6B-9774-CAC85C729C54}">
      <dgm:prSet/>
      <dgm:spPr/>
      <dgm:t>
        <a:bodyPr/>
        <a:lstStyle/>
        <a:p>
          <a:endParaRPr lang="en-US"/>
        </a:p>
      </dgm:t>
    </dgm:pt>
    <dgm:pt modelId="{26318092-BBFB-4C5E-8E09-0250D82777D8}" type="sibTrans" cxnId="{F8E32C92-6A15-4C6B-9774-CAC85C729C54}">
      <dgm:prSet/>
      <dgm:spPr/>
      <dgm:t>
        <a:bodyPr/>
        <a:lstStyle/>
        <a:p>
          <a:endParaRPr lang="en-US"/>
        </a:p>
      </dgm:t>
    </dgm:pt>
    <dgm:pt modelId="{82770DCE-14D5-4258-A17F-9B41569EDC11}">
      <dgm:prSet phldrT="[Text]"/>
      <dgm:spPr/>
      <dgm:t>
        <a:bodyPr/>
        <a:lstStyle/>
        <a:p>
          <a:r>
            <a:rPr lang="en-US" dirty="0"/>
            <a:t>T3</a:t>
          </a:r>
        </a:p>
      </dgm:t>
    </dgm:pt>
    <dgm:pt modelId="{961D5E68-56D2-4D61-B95C-D3626CA349E5}" type="parTrans" cxnId="{DF83725B-7064-4276-AC04-BE12B2450716}">
      <dgm:prSet/>
      <dgm:spPr/>
      <dgm:t>
        <a:bodyPr/>
        <a:lstStyle/>
        <a:p>
          <a:endParaRPr lang="en-US"/>
        </a:p>
      </dgm:t>
    </dgm:pt>
    <dgm:pt modelId="{D701F9FA-DA3D-4F09-9BF6-D2AF8E3151BD}" type="sibTrans" cxnId="{DF83725B-7064-4276-AC04-BE12B2450716}">
      <dgm:prSet/>
      <dgm:spPr/>
      <dgm:t>
        <a:bodyPr/>
        <a:lstStyle/>
        <a:p>
          <a:endParaRPr lang="en-US"/>
        </a:p>
      </dgm:t>
    </dgm:pt>
    <dgm:pt modelId="{4E59CD91-F212-4966-9F9A-735F3DE994F0}">
      <dgm:prSet phldrT="[Text]"/>
      <dgm:spPr/>
      <dgm:t>
        <a:bodyPr/>
        <a:lstStyle/>
        <a:p>
          <a:r>
            <a:rPr lang="en-US" dirty="0"/>
            <a:t>Company</a:t>
          </a:r>
        </a:p>
      </dgm:t>
    </dgm:pt>
    <dgm:pt modelId="{41B2E23F-419C-43CE-AB3A-B532F1DD7D3A}" type="parTrans" cxnId="{8F7B9130-6ABE-4F66-AEF7-984A410F1B41}">
      <dgm:prSet/>
      <dgm:spPr/>
      <dgm:t>
        <a:bodyPr/>
        <a:lstStyle/>
        <a:p>
          <a:endParaRPr lang="en-US"/>
        </a:p>
      </dgm:t>
    </dgm:pt>
    <dgm:pt modelId="{3103EAA7-7FA9-436C-BFC6-19DDED141EB8}" type="sibTrans" cxnId="{8F7B9130-6ABE-4F66-AEF7-984A410F1B41}">
      <dgm:prSet/>
      <dgm:spPr/>
      <dgm:t>
        <a:bodyPr/>
        <a:lstStyle/>
        <a:p>
          <a:endParaRPr lang="en-US"/>
        </a:p>
      </dgm:t>
    </dgm:pt>
    <dgm:pt modelId="{2ED5C455-7DAE-4E9A-8F5E-531343EFFCD0}">
      <dgm:prSet phldrT="[Text]"/>
      <dgm:spPr/>
      <dgm:t>
        <a:bodyPr/>
        <a:lstStyle/>
        <a:p>
          <a:r>
            <a:rPr lang="en-US" dirty="0"/>
            <a:t>Dept</a:t>
          </a:r>
        </a:p>
      </dgm:t>
    </dgm:pt>
    <dgm:pt modelId="{E1D6601E-8637-4C9C-9153-48E2A2C7DA0A}" type="parTrans" cxnId="{BFFBD8B8-769E-4CD8-BA34-D26E77E94EF2}">
      <dgm:prSet/>
      <dgm:spPr/>
      <dgm:t>
        <a:bodyPr/>
        <a:lstStyle/>
        <a:p>
          <a:endParaRPr lang="en-US"/>
        </a:p>
      </dgm:t>
    </dgm:pt>
    <dgm:pt modelId="{553F67EC-DDF6-4F66-A3C6-5794A85D946A}" type="sibTrans" cxnId="{BFFBD8B8-769E-4CD8-BA34-D26E77E94EF2}">
      <dgm:prSet/>
      <dgm:spPr/>
      <dgm:t>
        <a:bodyPr/>
        <a:lstStyle/>
        <a:p>
          <a:endParaRPr lang="en-US"/>
        </a:p>
      </dgm:t>
    </dgm:pt>
    <dgm:pt modelId="{B4DCDD18-9E21-4EBC-B992-6F6BD4A970E8}">
      <dgm:prSet phldrT="[Text]"/>
      <dgm:spPr/>
      <dgm:t>
        <a:bodyPr/>
        <a:lstStyle/>
        <a:p>
          <a:r>
            <a:rPr lang="en-US" dirty="0"/>
            <a:t>Teams</a:t>
          </a:r>
        </a:p>
      </dgm:t>
    </dgm:pt>
    <dgm:pt modelId="{7EC272E5-CA7A-49AD-B0F7-7618BA6E3709}" type="parTrans" cxnId="{BC284091-B198-470E-BD3E-44BED3027A50}">
      <dgm:prSet/>
      <dgm:spPr/>
      <dgm:t>
        <a:bodyPr/>
        <a:lstStyle/>
        <a:p>
          <a:endParaRPr lang="en-US"/>
        </a:p>
      </dgm:t>
    </dgm:pt>
    <dgm:pt modelId="{C0BFF85A-F724-46A4-B4DC-3686CE8AF869}" type="sibTrans" cxnId="{BC284091-B198-470E-BD3E-44BED3027A50}">
      <dgm:prSet/>
      <dgm:spPr/>
      <dgm:t>
        <a:bodyPr/>
        <a:lstStyle/>
        <a:p>
          <a:endParaRPr lang="en-US"/>
        </a:p>
      </dgm:t>
    </dgm:pt>
    <dgm:pt modelId="{DA5652A3-32B4-457F-A0B3-7147B6E122F5}" type="pres">
      <dgm:prSet presAssocID="{1A2D2966-47C5-4513-9B81-28A207876597}" presName="mainComposite" presStyleCnt="0">
        <dgm:presLayoutVars>
          <dgm:chPref val="1"/>
          <dgm:dir/>
          <dgm:animOne val="branch"/>
          <dgm:animLvl val="lvl"/>
          <dgm:resizeHandles val="exact"/>
        </dgm:presLayoutVars>
      </dgm:prSet>
      <dgm:spPr/>
    </dgm:pt>
    <dgm:pt modelId="{002F2BB6-0D11-40AC-B9B0-C0369A9DB9F7}" type="pres">
      <dgm:prSet presAssocID="{1A2D2966-47C5-4513-9B81-28A207876597}" presName="hierFlow" presStyleCnt="0"/>
      <dgm:spPr/>
    </dgm:pt>
    <dgm:pt modelId="{D38ECBCE-154C-4EDC-94D8-A66C517E3DA7}" type="pres">
      <dgm:prSet presAssocID="{1A2D2966-47C5-4513-9B81-28A207876597}" presName="firstBuf" presStyleCnt="0"/>
      <dgm:spPr/>
    </dgm:pt>
    <dgm:pt modelId="{93C8AA11-6B91-4D4F-A86F-13F5B6408786}" type="pres">
      <dgm:prSet presAssocID="{1A2D2966-47C5-4513-9B81-28A207876597}" presName="hierChild1" presStyleCnt="0">
        <dgm:presLayoutVars>
          <dgm:chPref val="1"/>
          <dgm:animOne val="branch"/>
          <dgm:animLvl val="lvl"/>
        </dgm:presLayoutVars>
      </dgm:prSet>
      <dgm:spPr/>
    </dgm:pt>
    <dgm:pt modelId="{D9685447-20AE-4AC7-A2D4-B989F249ECD6}" type="pres">
      <dgm:prSet presAssocID="{1187BC3E-0042-4AF3-8D02-79D54A65DA91}" presName="Name14" presStyleCnt="0"/>
      <dgm:spPr/>
    </dgm:pt>
    <dgm:pt modelId="{3A94239B-FA28-4E10-96F3-191DEA68ED91}" type="pres">
      <dgm:prSet presAssocID="{1187BC3E-0042-4AF3-8D02-79D54A65DA91}" presName="level1Shape" presStyleLbl="node0" presStyleIdx="0" presStyleCnt="1">
        <dgm:presLayoutVars>
          <dgm:chPref val="3"/>
        </dgm:presLayoutVars>
      </dgm:prSet>
      <dgm:spPr/>
    </dgm:pt>
    <dgm:pt modelId="{7B71F87D-BAF4-43FE-B867-34066C635E70}" type="pres">
      <dgm:prSet presAssocID="{1187BC3E-0042-4AF3-8D02-79D54A65DA91}" presName="hierChild2" presStyleCnt="0"/>
      <dgm:spPr/>
    </dgm:pt>
    <dgm:pt modelId="{32D38276-4053-4925-B7AA-63CAD05FE6E5}" type="pres">
      <dgm:prSet presAssocID="{F6971FD4-3B18-43A4-B7D6-5B715CD5D65C}" presName="Name19" presStyleLbl="parChTrans1D2" presStyleIdx="0" presStyleCnt="2"/>
      <dgm:spPr/>
    </dgm:pt>
    <dgm:pt modelId="{33B78EBF-4694-4530-8765-7720394D4724}" type="pres">
      <dgm:prSet presAssocID="{215AFA8F-3A6B-439E-9B75-FF6E4343D19E}" presName="Name21" presStyleCnt="0"/>
      <dgm:spPr/>
    </dgm:pt>
    <dgm:pt modelId="{5E4B4CF1-854D-436C-9A95-C6A2FD503940}" type="pres">
      <dgm:prSet presAssocID="{215AFA8F-3A6B-439E-9B75-FF6E4343D19E}" presName="level2Shape" presStyleLbl="node2" presStyleIdx="0" presStyleCnt="2"/>
      <dgm:spPr/>
    </dgm:pt>
    <dgm:pt modelId="{4EB50AE5-E440-40E7-A0E1-D2E81768029E}" type="pres">
      <dgm:prSet presAssocID="{215AFA8F-3A6B-439E-9B75-FF6E4343D19E}" presName="hierChild3" presStyleCnt="0"/>
      <dgm:spPr/>
    </dgm:pt>
    <dgm:pt modelId="{8444340C-2DDD-419B-BE26-A7F08566A3DF}" type="pres">
      <dgm:prSet presAssocID="{496A15DD-30FA-418B-BF67-765FA494A2FB}" presName="Name19" presStyleLbl="parChTrans1D3" presStyleIdx="0" presStyleCnt="3"/>
      <dgm:spPr/>
    </dgm:pt>
    <dgm:pt modelId="{2055AB51-9878-4058-8722-62159AE239DB}" type="pres">
      <dgm:prSet presAssocID="{E6F5D019-8DD3-4733-A0B1-FE5E9487B232}" presName="Name21" presStyleCnt="0"/>
      <dgm:spPr/>
    </dgm:pt>
    <dgm:pt modelId="{3BECC554-9D12-40E3-9A22-6542D72C6202}" type="pres">
      <dgm:prSet presAssocID="{E6F5D019-8DD3-4733-A0B1-FE5E9487B232}" presName="level2Shape" presStyleLbl="node3" presStyleIdx="0" presStyleCnt="3"/>
      <dgm:spPr/>
    </dgm:pt>
    <dgm:pt modelId="{946428D1-1EDA-4755-B80D-9AEE3D140454}" type="pres">
      <dgm:prSet presAssocID="{E6F5D019-8DD3-4733-A0B1-FE5E9487B232}" presName="hierChild3" presStyleCnt="0"/>
      <dgm:spPr/>
    </dgm:pt>
    <dgm:pt modelId="{DCADF829-E85F-4198-86C7-EBB6E90E3AD2}" type="pres">
      <dgm:prSet presAssocID="{8C4BB845-B45D-4597-B915-1691F57864D3}" presName="Name19" presStyleLbl="parChTrans1D3" presStyleIdx="1" presStyleCnt="3"/>
      <dgm:spPr/>
    </dgm:pt>
    <dgm:pt modelId="{73E6D63F-1ED0-420A-A958-D864449860A4}" type="pres">
      <dgm:prSet presAssocID="{516C27F9-09A5-4EB9-B960-B9F5A4AF60B6}" presName="Name21" presStyleCnt="0"/>
      <dgm:spPr/>
    </dgm:pt>
    <dgm:pt modelId="{C36CAD04-5792-4B52-8E0A-34F6C832D1D4}" type="pres">
      <dgm:prSet presAssocID="{516C27F9-09A5-4EB9-B960-B9F5A4AF60B6}" presName="level2Shape" presStyleLbl="node3" presStyleIdx="1" presStyleCnt="3"/>
      <dgm:spPr/>
    </dgm:pt>
    <dgm:pt modelId="{DD9350C5-C861-46AC-94D2-167B1D8C0B15}" type="pres">
      <dgm:prSet presAssocID="{516C27F9-09A5-4EB9-B960-B9F5A4AF60B6}" presName="hierChild3" presStyleCnt="0"/>
      <dgm:spPr/>
    </dgm:pt>
    <dgm:pt modelId="{4DD32489-6BD6-4AD9-818F-2837EABD4D33}" type="pres">
      <dgm:prSet presAssocID="{5147AB4E-8E1D-4A13-853A-B137F6DCF148}" presName="Name19" presStyleLbl="parChTrans1D2" presStyleIdx="1" presStyleCnt="2"/>
      <dgm:spPr/>
    </dgm:pt>
    <dgm:pt modelId="{BFA62753-7A43-4DAF-90D5-1E715F430F77}" type="pres">
      <dgm:prSet presAssocID="{DB6A8047-2AE8-4C68-A2F1-52D394D18CC9}" presName="Name21" presStyleCnt="0"/>
      <dgm:spPr/>
    </dgm:pt>
    <dgm:pt modelId="{458A8C9B-BAF6-4375-898F-2C18793D9E35}" type="pres">
      <dgm:prSet presAssocID="{DB6A8047-2AE8-4C68-A2F1-52D394D18CC9}" presName="level2Shape" presStyleLbl="node2" presStyleIdx="1" presStyleCnt="2"/>
      <dgm:spPr/>
    </dgm:pt>
    <dgm:pt modelId="{2C112A54-23A8-4823-87D1-5AE7504265D1}" type="pres">
      <dgm:prSet presAssocID="{DB6A8047-2AE8-4C68-A2F1-52D394D18CC9}" presName="hierChild3" presStyleCnt="0"/>
      <dgm:spPr/>
    </dgm:pt>
    <dgm:pt modelId="{3BDFF961-E4D0-4DD6-8A8A-CED94F198777}" type="pres">
      <dgm:prSet presAssocID="{961D5E68-56D2-4D61-B95C-D3626CA349E5}" presName="Name19" presStyleLbl="parChTrans1D3" presStyleIdx="2" presStyleCnt="3"/>
      <dgm:spPr/>
    </dgm:pt>
    <dgm:pt modelId="{E3E2A4C5-7E3E-4A51-BD3A-9E34E32627BD}" type="pres">
      <dgm:prSet presAssocID="{82770DCE-14D5-4258-A17F-9B41569EDC11}" presName="Name21" presStyleCnt="0"/>
      <dgm:spPr/>
    </dgm:pt>
    <dgm:pt modelId="{373C0233-D22B-47C4-9F49-99A390787114}" type="pres">
      <dgm:prSet presAssocID="{82770DCE-14D5-4258-A17F-9B41569EDC11}" presName="level2Shape" presStyleLbl="node3" presStyleIdx="2" presStyleCnt="3"/>
      <dgm:spPr/>
    </dgm:pt>
    <dgm:pt modelId="{ABD082AD-65D7-4917-BF2A-3EB2414662B4}" type="pres">
      <dgm:prSet presAssocID="{82770DCE-14D5-4258-A17F-9B41569EDC11}" presName="hierChild3" presStyleCnt="0"/>
      <dgm:spPr/>
    </dgm:pt>
    <dgm:pt modelId="{5895F603-E78C-4E9A-8F27-4D032265EA72}" type="pres">
      <dgm:prSet presAssocID="{1A2D2966-47C5-4513-9B81-28A207876597}" presName="bgShapesFlow" presStyleCnt="0"/>
      <dgm:spPr/>
    </dgm:pt>
    <dgm:pt modelId="{EE97CA5F-58B3-4083-B7A2-08D30F50496C}" type="pres">
      <dgm:prSet presAssocID="{4E59CD91-F212-4966-9F9A-735F3DE994F0}" presName="rectComp" presStyleCnt="0"/>
      <dgm:spPr/>
    </dgm:pt>
    <dgm:pt modelId="{E74B81BE-8107-48C8-BA11-5F1F195065BF}" type="pres">
      <dgm:prSet presAssocID="{4E59CD91-F212-4966-9F9A-735F3DE994F0}" presName="bgRect" presStyleLbl="bgShp" presStyleIdx="0" presStyleCnt="3"/>
      <dgm:spPr/>
    </dgm:pt>
    <dgm:pt modelId="{B7CA01C3-F429-44FA-B3A1-7F00428EC7F6}" type="pres">
      <dgm:prSet presAssocID="{4E59CD91-F212-4966-9F9A-735F3DE994F0}" presName="bgRectTx" presStyleLbl="bgShp" presStyleIdx="0" presStyleCnt="3">
        <dgm:presLayoutVars>
          <dgm:bulletEnabled val="1"/>
        </dgm:presLayoutVars>
      </dgm:prSet>
      <dgm:spPr/>
    </dgm:pt>
    <dgm:pt modelId="{FF04FAE0-1A2D-41E1-8920-563969F42E81}" type="pres">
      <dgm:prSet presAssocID="{4E59CD91-F212-4966-9F9A-735F3DE994F0}" presName="spComp" presStyleCnt="0"/>
      <dgm:spPr/>
    </dgm:pt>
    <dgm:pt modelId="{CF270539-FB4C-482B-9D1A-D53604835238}" type="pres">
      <dgm:prSet presAssocID="{4E59CD91-F212-4966-9F9A-735F3DE994F0}" presName="vSp" presStyleCnt="0"/>
      <dgm:spPr/>
    </dgm:pt>
    <dgm:pt modelId="{4747A8E9-BA02-4505-8830-2C8BCA2662E6}" type="pres">
      <dgm:prSet presAssocID="{2ED5C455-7DAE-4E9A-8F5E-531343EFFCD0}" presName="rectComp" presStyleCnt="0"/>
      <dgm:spPr/>
    </dgm:pt>
    <dgm:pt modelId="{FAEED08F-965F-4ABF-A394-9810BBDA1797}" type="pres">
      <dgm:prSet presAssocID="{2ED5C455-7DAE-4E9A-8F5E-531343EFFCD0}" presName="bgRect" presStyleLbl="bgShp" presStyleIdx="1" presStyleCnt="3"/>
      <dgm:spPr/>
    </dgm:pt>
    <dgm:pt modelId="{B41C7C86-EDA5-4D8B-AE6E-D4F8AB567430}" type="pres">
      <dgm:prSet presAssocID="{2ED5C455-7DAE-4E9A-8F5E-531343EFFCD0}" presName="bgRectTx" presStyleLbl="bgShp" presStyleIdx="1" presStyleCnt="3">
        <dgm:presLayoutVars>
          <dgm:bulletEnabled val="1"/>
        </dgm:presLayoutVars>
      </dgm:prSet>
      <dgm:spPr/>
    </dgm:pt>
    <dgm:pt modelId="{47CE88D4-AD89-4666-980D-981D7530FD0F}" type="pres">
      <dgm:prSet presAssocID="{2ED5C455-7DAE-4E9A-8F5E-531343EFFCD0}" presName="spComp" presStyleCnt="0"/>
      <dgm:spPr/>
    </dgm:pt>
    <dgm:pt modelId="{26C811B4-0A36-4F47-AB0D-BD7B19DF1840}" type="pres">
      <dgm:prSet presAssocID="{2ED5C455-7DAE-4E9A-8F5E-531343EFFCD0}" presName="vSp" presStyleCnt="0"/>
      <dgm:spPr/>
    </dgm:pt>
    <dgm:pt modelId="{F48F9CEF-3C1A-4F01-BD34-19ECFA86B3E6}" type="pres">
      <dgm:prSet presAssocID="{B4DCDD18-9E21-4EBC-B992-6F6BD4A970E8}" presName="rectComp" presStyleCnt="0"/>
      <dgm:spPr/>
    </dgm:pt>
    <dgm:pt modelId="{159CAC6E-EAD7-4251-B2E5-6DCDAF07C411}" type="pres">
      <dgm:prSet presAssocID="{B4DCDD18-9E21-4EBC-B992-6F6BD4A970E8}" presName="bgRect" presStyleLbl="bgShp" presStyleIdx="2" presStyleCnt="3"/>
      <dgm:spPr/>
    </dgm:pt>
    <dgm:pt modelId="{C4E9066E-308D-4CA8-A559-DAC154D84CAA}" type="pres">
      <dgm:prSet presAssocID="{B4DCDD18-9E21-4EBC-B992-6F6BD4A970E8}" presName="bgRectTx" presStyleLbl="bgShp" presStyleIdx="2" presStyleCnt="3">
        <dgm:presLayoutVars>
          <dgm:bulletEnabled val="1"/>
        </dgm:presLayoutVars>
      </dgm:prSet>
      <dgm:spPr/>
    </dgm:pt>
  </dgm:ptLst>
  <dgm:cxnLst>
    <dgm:cxn modelId="{62C80E0F-7475-41DF-A384-128C469AA96D}" type="presOf" srcId="{8C4BB845-B45D-4597-B915-1691F57864D3}" destId="{DCADF829-E85F-4198-86C7-EBB6E90E3AD2}" srcOrd="0" destOrd="0" presId="urn:microsoft.com/office/officeart/2005/8/layout/hierarchy6"/>
    <dgm:cxn modelId="{7CC84F1A-231A-4CB0-BA76-869A000F7C8A}" type="presOf" srcId="{4E59CD91-F212-4966-9F9A-735F3DE994F0}" destId="{E74B81BE-8107-48C8-BA11-5F1F195065BF}" srcOrd="0" destOrd="0" presId="urn:microsoft.com/office/officeart/2005/8/layout/hierarchy6"/>
    <dgm:cxn modelId="{8F7B9130-6ABE-4F66-AEF7-984A410F1B41}" srcId="{1A2D2966-47C5-4513-9B81-28A207876597}" destId="{4E59CD91-F212-4966-9F9A-735F3DE994F0}" srcOrd="1" destOrd="0" parTransId="{41B2E23F-419C-43CE-AB3A-B532F1DD7D3A}" sibTransId="{3103EAA7-7FA9-436C-BFC6-19DDED141EB8}"/>
    <dgm:cxn modelId="{DF83725B-7064-4276-AC04-BE12B2450716}" srcId="{DB6A8047-2AE8-4C68-A2F1-52D394D18CC9}" destId="{82770DCE-14D5-4258-A17F-9B41569EDC11}" srcOrd="0" destOrd="0" parTransId="{961D5E68-56D2-4D61-B95C-D3626CA349E5}" sibTransId="{D701F9FA-DA3D-4F09-9BF6-D2AF8E3151BD}"/>
    <dgm:cxn modelId="{2F79E168-BC23-478C-886D-D799D5A31C60}" type="presOf" srcId="{B4DCDD18-9E21-4EBC-B992-6F6BD4A970E8}" destId="{C4E9066E-308D-4CA8-A559-DAC154D84CAA}" srcOrd="1" destOrd="0" presId="urn:microsoft.com/office/officeart/2005/8/layout/hierarchy6"/>
    <dgm:cxn modelId="{EDC75D49-5FF7-4CBB-AF69-1B5E371917A7}" type="presOf" srcId="{215AFA8F-3A6B-439E-9B75-FF6E4343D19E}" destId="{5E4B4CF1-854D-436C-9A95-C6A2FD503940}" srcOrd="0" destOrd="0" presId="urn:microsoft.com/office/officeart/2005/8/layout/hierarchy6"/>
    <dgm:cxn modelId="{2FAE7E6A-5444-4142-A889-07E3502F5F59}" srcId="{1187BC3E-0042-4AF3-8D02-79D54A65DA91}" destId="{215AFA8F-3A6B-439E-9B75-FF6E4343D19E}" srcOrd="0" destOrd="0" parTransId="{F6971FD4-3B18-43A4-B7D6-5B715CD5D65C}" sibTransId="{98C6770D-E87A-4ED5-844F-15CCAE4C54F4}"/>
    <dgm:cxn modelId="{ABEFF64E-F88A-4CDA-83D6-EA5CD94843AF}" type="presOf" srcId="{B4DCDD18-9E21-4EBC-B992-6F6BD4A970E8}" destId="{159CAC6E-EAD7-4251-B2E5-6DCDAF07C411}" srcOrd="0" destOrd="0" presId="urn:microsoft.com/office/officeart/2005/8/layout/hierarchy6"/>
    <dgm:cxn modelId="{9C5E2C6F-D9EC-445B-A385-71A555D8678D}" type="presOf" srcId="{516C27F9-09A5-4EB9-B960-B9F5A4AF60B6}" destId="{C36CAD04-5792-4B52-8E0A-34F6C832D1D4}" srcOrd="0" destOrd="0" presId="urn:microsoft.com/office/officeart/2005/8/layout/hierarchy6"/>
    <dgm:cxn modelId="{9A4FF372-8487-4387-BBB5-664709F80914}" type="presOf" srcId="{2ED5C455-7DAE-4E9A-8F5E-531343EFFCD0}" destId="{FAEED08F-965F-4ABF-A394-9810BBDA1797}" srcOrd="0" destOrd="0" presId="urn:microsoft.com/office/officeart/2005/8/layout/hierarchy6"/>
    <dgm:cxn modelId="{0A7DA97E-C8EF-47F1-A296-D5E7211016AE}" srcId="{215AFA8F-3A6B-439E-9B75-FF6E4343D19E}" destId="{516C27F9-09A5-4EB9-B960-B9F5A4AF60B6}" srcOrd="1" destOrd="0" parTransId="{8C4BB845-B45D-4597-B915-1691F57864D3}" sibTransId="{50780064-EFF9-4E0A-B9FC-2A59E10B3664}"/>
    <dgm:cxn modelId="{58D8F08D-D037-4EBD-AF74-354C57DC5C3D}" type="presOf" srcId="{4E59CD91-F212-4966-9F9A-735F3DE994F0}" destId="{B7CA01C3-F429-44FA-B3A1-7F00428EC7F6}" srcOrd="1" destOrd="0" presId="urn:microsoft.com/office/officeart/2005/8/layout/hierarchy6"/>
    <dgm:cxn modelId="{FE6A158F-8588-4661-94C3-D79B34026293}" type="presOf" srcId="{1A2D2966-47C5-4513-9B81-28A207876597}" destId="{DA5652A3-32B4-457F-A0B3-7147B6E122F5}" srcOrd="0" destOrd="0" presId="urn:microsoft.com/office/officeart/2005/8/layout/hierarchy6"/>
    <dgm:cxn modelId="{BC284091-B198-470E-BD3E-44BED3027A50}" srcId="{1A2D2966-47C5-4513-9B81-28A207876597}" destId="{B4DCDD18-9E21-4EBC-B992-6F6BD4A970E8}" srcOrd="3" destOrd="0" parTransId="{7EC272E5-CA7A-49AD-B0F7-7618BA6E3709}" sibTransId="{C0BFF85A-F724-46A4-B4DC-3686CE8AF869}"/>
    <dgm:cxn modelId="{F8E32C92-6A15-4C6B-9774-CAC85C729C54}" srcId="{1187BC3E-0042-4AF3-8D02-79D54A65DA91}" destId="{DB6A8047-2AE8-4C68-A2F1-52D394D18CC9}" srcOrd="1" destOrd="0" parTransId="{5147AB4E-8E1D-4A13-853A-B137F6DCF148}" sibTransId="{26318092-BBFB-4C5E-8E09-0250D82777D8}"/>
    <dgm:cxn modelId="{DA03BD93-546D-4F0E-A2F8-536278BDF67E}" type="presOf" srcId="{5147AB4E-8E1D-4A13-853A-B137F6DCF148}" destId="{4DD32489-6BD6-4AD9-818F-2837EABD4D33}" srcOrd="0" destOrd="0" presId="urn:microsoft.com/office/officeart/2005/8/layout/hierarchy6"/>
    <dgm:cxn modelId="{D838D39E-6716-4D4F-B527-679BF0F83C6D}" srcId="{1A2D2966-47C5-4513-9B81-28A207876597}" destId="{1187BC3E-0042-4AF3-8D02-79D54A65DA91}" srcOrd="0" destOrd="0" parTransId="{5968545A-192F-4EDC-9F29-18325B6AD65B}" sibTransId="{DA05AE0C-87DD-4EC5-9341-361910A3162E}"/>
    <dgm:cxn modelId="{3C55C9A0-A79E-4105-AAB6-541DE4CD2C54}" type="presOf" srcId="{496A15DD-30FA-418B-BF67-765FA494A2FB}" destId="{8444340C-2DDD-419B-BE26-A7F08566A3DF}" srcOrd="0" destOrd="0" presId="urn:microsoft.com/office/officeart/2005/8/layout/hierarchy6"/>
    <dgm:cxn modelId="{D724D7A4-5818-49D1-B41D-40D5D17174B7}" type="presOf" srcId="{1187BC3E-0042-4AF3-8D02-79D54A65DA91}" destId="{3A94239B-FA28-4E10-96F3-191DEA68ED91}" srcOrd="0" destOrd="0" presId="urn:microsoft.com/office/officeart/2005/8/layout/hierarchy6"/>
    <dgm:cxn modelId="{FE4462A5-C61F-4CAD-B600-D53305ED8245}" srcId="{215AFA8F-3A6B-439E-9B75-FF6E4343D19E}" destId="{E6F5D019-8DD3-4733-A0B1-FE5E9487B232}" srcOrd="0" destOrd="0" parTransId="{496A15DD-30FA-418B-BF67-765FA494A2FB}" sibTransId="{F6EFCB8B-8B5A-45DE-AA7D-C82F7C123120}"/>
    <dgm:cxn modelId="{1A6662B3-1B83-48C5-9D84-A0A3483E94FA}" type="presOf" srcId="{DB6A8047-2AE8-4C68-A2F1-52D394D18CC9}" destId="{458A8C9B-BAF6-4375-898F-2C18793D9E35}" srcOrd="0" destOrd="0" presId="urn:microsoft.com/office/officeart/2005/8/layout/hierarchy6"/>
    <dgm:cxn modelId="{C8E6B0B7-6353-4B5E-96F0-9293BA1C62EC}" type="presOf" srcId="{F6971FD4-3B18-43A4-B7D6-5B715CD5D65C}" destId="{32D38276-4053-4925-B7AA-63CAD05FE6E5}" srcOrd="0" destOrd="0" presId="urn:microsoft.com/office/officeart/2005/8/layout/hierarchy6"/>
    <dgm:cxn modelId="{BFFBD8B8-769E-4CD8-BA34-D26E77E94EF2}" srcId="{1A2D2966-47C5-4513-9B81-28A207876597}" destId="{2ED5C455-7DAE-4E9A-8F5E-531343EFFCD0}" srcOrd="2" destOrd="0" parTransId="{E1D6601E-8637-4C9C-9153-48E2A2C7DA0A}" sibTransId="{553F67EC-DDF6-4F66-A3C6-5794A85D946A}"/>
    <dgm:cxn modelId="{A615D2B9-3E9D-42A4-9F54-85F5C4F89333}" type="presOf" srcId="{E6F5D019-8DD3-4733-A0B1-FE5E9487B232}" destId="{3BECC554-9D12-40E3-9A22-6542D72C6202}" srcOrd="0" destOrd="0" presId="urn:microsoft.com/office/officeart/2005/8/layout/hierarchy6"/>
    <dgm:cxn modelId="{8701DCD0-AE15-4F76-AEDA-7D2C3C32BA2D}" type="presOf" srcId="{2ED5C455-7DAE-4E9A-8F5E-531343EFFCD0}" destId="{B41C7C86-EDA5-4D8B-AE6E-D4F8AB567430}" srcOrd="1" destOrd="0" presId="urn:microsoft.com/office/officeart/2005/8/layout/hierarchy6"/>
    <dgm:cxn modelId="{8ADA28D1-329A-4E43-A6FD-D0717F5B37C3}" type="presOf" srcId="{961D5E68-56D2-4D61-B95C-D3626CA349E5}" destId="{3BDFF961-E4D0-4DD6-8A8A-CED94F198777}" srcOrd="0" destOrd="0" presId="urn:microsoft.com/office/officeart/2005/8/layout/hierarchy6"/>
    <dgm:cxn modelId="{E0C4E3FD-16D8-4D98-B937-472F0D47437B}" type="presOf" srcId="{82770DCE-14D5-4258-A17F-9B41569EDC11}" destId="{373C0233-D22B-47C4-9F49-99A390787114}" srcOrd="0" destOrd="0" presId="urn:microsoft.com/office/officeart/2005/8/layout/hierarchy6"/>
    <dgm:cxn modelId="{57BBEA3F-577E-4145-8AA6-B226300A9628}" type="presParOf" srcId="{DA5652A3-32B4-457F-A0B3-7147B6E122F5}" destId="{002F2BB6-0D11-40AC-B9B0-C0369A9DB9F7}" srcOrd="0" destOrd="0" presId="urn:microsoft.com/office/officeart/2005/8/layout/hierarchy6"/>
    <dgm:cxn modelId="{5A53CE31-C952-40BC-BB06-21EF234B2FFD}" type="presParOf" srcId="{002F2BB6-0D11-40AC-B9B0-C0369A9DB9F7}" destId="{D38ECBCE-154C-4EDC-94D8-A66C517E3DA7}" srcOrd="0" destOrd="0" presId="urn:microsoft.com/office/officeart/2005/8/layout/hierarchy6"/>
    <dgm:cxn modelId="{3F838876-A325-4738-A94C-641E77DACCC2}" type="presParOf" srcId="{002F2BB6-0D11-40AC-B9B0-C0369A9DB9F7}" destId="{93C8AA11-6B91-4D4F-A86F-13F5B6408786}" srcOrd="1" destOrd="0" presId="urn:microsoft.com/office/officeart/2005/8/layout/hierarchy6"/>
    <dgm:cxn modelId="{F1C74AD0-46C9-4435-89CC-1F6B35BB6D1E}" type="presParOf" srcId="{93C8AA11-6B91-4D4F-A86F-13F5B6408786}" destId="{D9685447-20AE-4AC7-A2D4-B989F249ECD6}" srcOrd="0" destOrd="0" presId="urn:microsoft.com/office/officeart/2005/8/layout/hierarchy6"/>
    <dgm:cxn modelId="{5303B4BC-45D1-40CD-9E6D-30C473468995}" type="presParOf" srcId="{D9685447-20AE-4AC7-A2D4-B989F249ECD6}" destId="{3A94239B-FA28-4E10-96F3-191DEA68ED91}" srcOrd="0" destOrd="0" presId="urn:microsoft.com/office/officeart/2005/8/layout/hierarchy6"/>
    <dgm:cxn modelId="{70096102-CA6F-42C7-A3A1-C4E340663AAA}" type="presParOf" srcId="{D9685447-20AE-4AC7-A2D4-B989F249ECD6}" destId="{7B71F87D-BAF4-43FE-B867-34066C635E70}" srcOrd="1" destOrd="0" presId="urn:microsoft.com/office/officeart/2005/8/layout/hierarchy6"/>
    <dgm:cxn modelId="{D0034D3C-343F-4E98-9926-663BCFCF6340}" type="presParOf" srcId="{7B71F87D-BAF4-43FE-B867-34066C635E70}" destId="{32D38276-4053-4925-B7AA-63CAD05FE6E5}" srcOrd="0" destOrd="0" presId="urn:microsoft.com/office/officeart/2005/8/layout/hierarchy6"/>
    <dgm:cxn modelId="{B0A27804-5E42-4BBC-90B8-EF28B7EBB116}" type="presParOf" srcId="{7B71F87D-BAF4-43FE-B867-34066C635E70}" destId="{33B78EBF-4694-4530-8765-7720394D4724}" srcOrd="1" destOrd="0" presId="urn:microsoft.com/office/officeart/2005/8/layout/hierarchy6"/>
    <dgm:cxn modelId="{66024E38-C0CC-442D-8DF6-13F522017210}" type="presParOf" srcId="{33B78EBF-4694-4530-8765-7720394D4724}" destId="{5E4B4CF1-854D-436C-9A95-C6A2FD503940}" srcOrd="0" destOrd="0" presId="urn:microsoft.com/office/officeart/2005/8/layout/hierarchy6"/>
    <dgm:cxn modelId="{50583C80-A2DF-4DD1-BB4B-211DACF0218E}" type="presParOf" srcId="{33B78EBF-4694-4530-8765-7720394D4724}" destId="{4EB50AE5-E440-40E7-A0E1-D2E81768029E}" srcOrd="1" destOrd="0" presId="urn:microsoft.com/office/officeart/2005/8/layout/hierarchy6"/>
    <dgm:cxn modelId="{067C38FA-E1C9-4773-AB41-A47632D5B2EE}" type="presParOf" srcId="{4EB50AE5-E440-40E7-A0E1-D2E81768029E}" destId="{8444340C-2DDD-419B-BE26-A7F08566A3DF}" srcOrd="0" destOrd="0" presId="urn:microsoft.com/office/officeart/2005/8/layout/hierarchy6"/>
    <dgm:cxn modelId="{C25E4021-023A-4AE6-983C-9BA073143898}" type="presParOf" srcId="{4EB50AE5-E440-40E7-A0E1-D2E81768029E}" destId="{2055AB51-9878-4058-8722-62159AE239DB}" srcOrd="1" destOrd="0" presId="urn:microsoft.com/office/officeart/2005/8/layout/hierarchy6"/>
    <dgm:cxn modelId="{C442DBE3-C3B7-4C3A-AEA5-612B97A34042}" type="presParOf" srcId="{2055AB51-9878-4058-8722-62159AE239DB}" destId="{3BECC554-9D12-40E3-9A22-6542D72C6202}" srcOrd="0" destOrd="0" presId="urn:microsoft.com/office/officeart/2005/8/layout/hierarchy6"/>
    <dgm:cxn modelId="{E287E9EF-9715-453C-8F0E-66CC16201463}" type="presParOf" srcId="{2055AB51-9878-4058-8722-62159AE239DB}" destId="{946428D1-1EDA-4755-B80D-9AEE3D140454}" srcOrd="1" destOrd="0" presId="urn:microsoft.com/office/officeart/2005/8/layout/hierarchy6"/>
    <dgm:cxn modelId="{6ADBAC79-B397-46E4-80E3-42A4427CD474}" type="presParOf" srcId="{4EB50AE5-E440-40E7-A0E1-D2E81768029E}" destId="{DCADF829-E85F-4198-86C7-EBB6E90E3AD2}" srcOrd="2" destOrd="0" presId="urn:microsoft.com/office/officeart/2005/8/layout/hierarchy6"/>
    <dgm:cxn modelId="{AADB6E1D-4BF7-470F-B170-81A5D411726E}" type="presParOf" srcId="{4EB50AE5-E440-40E7-A0E1-D2E81768029E}" destId="{73E6D63F-1ED0-420A-A958-D864449860A4}" srcOrd="3" destOrd="0" presId="urn:microsoft.com/office/officeart/2005/8/layout/hierarchy6"/>
    <dgm:cxn modelId="{7B776086-E0EA-4978-B104-E9C99A31D878}" type="presParOf" srcId="{73E6D63F-1ED0-420A-A958-D864449860A4}" destId="{C36CAD04-5792-4B52-8E0A-34F6C832D1D4}" srcOrd="0" destOrd="0" presId="urn:microsoft.com/office/officeart/2005/8/layout/hierarchy6"/>
    <dgm:cxn modelId="{38B8692E-0178-4E36-AD6F-A814D8AABE01}" type="presParOf" srcId="{73E6D63F-1ED0-420A-A958-D864449860A4}" destId="{DD9350C5-C861-46AC-94D2-167B1D8C0B15}" srcOrd="1" destOrd="0" presId="urn:microsoft.com/office/officeart/2005/8/layout/hierarchy6"/>
    <dgm:cxn modelId="{1C07C8CD-564F-4841-8CA7-D967BC14946B}" type="presParOf" srcId="{7B71F87D-BAF4-43FE-B867-34066C635E70}" destId="{4DD32489-6BD6-4AD9-818F-2837EABD4D33}" srcOrd="2" destOrd="0" presId="urn:microsoft.com/office/officeart/2005/8/layout/hierarchy6"/>
    <dgm:cxn modelId="{8586E9A3-8082-49EE-9AD6-666937C0417E}" type="presParOf" srcId="{7B71F87D-BAF4-43FE-B867-34066C635E70}" destId="{BFA62753-7A43-4DAF-90D5-1E715F430F77}" srcOrd="3" destOrd="0" presId="urn:microsoft.com/office/officeart/2005/8/layout/hierarchy6"/>
    <dgm:cxn modelId="{71A613E7-B933-4A22-950F-7A8D32061F7B}" type="presParOf" srcId="{BFA62753-7A43-4DAF-90D5-1E715F430F77}" destId="{458A8C9B-BAF6-4375-898F-2C18793D9E35}" srcOrd="0" destOrd="0" presId="urn:microsoft.com/office/officeart/2005/8/layout/hierarchy6"/>
    <dgm:cxn modelId="{CCA27D6E-6F9A-4F0B-9148-2314035893B0}" type="presParOf" srcId="{BFA62753-7A43-4DAF-90D5-1E715F430F77}" destId="{2C112A54-23A8-4823-87D1-5AE7504265D1}" srcOrd="1" destOrd="0" presId="urn:microsoft.com/office/officeart/2005/8/layout/hierarchy6"/>
    <dgm:cxn modelId="{985254C7-CBC3-4C52-827B-F9DC4318B1D8}" type="presParOf" srcId="{2C112A54-23A8-4823-87D1-5AE7504265D1}" destId="{3BDFF961-E4D0-4DD6-8A8A-CED94F198777}" srcOrd="0" destOrd="0" presId="urn:microsoft.com/office/officeart/2005/8/layout/hierarchy6"/>
    <dgm:cxn modelId="{D47CBE1B-B437-4976-B382-AF4C434FC1F5}" type="presParOf" srcId="{2C112A54-23A8-4823-87D1-5AE7504265D1}" destId="{E3E2A4C5-7E3E-4A51-BD3A-9E34E32627BD}" srcOrd="1" destOrd="0" presId="urn:microsoft.com/office/officeart/2005/8/layout/hierarchy6"/>
    <dgm:cxn modelId="{55C6F154-664D-4AA3-BB1F-34B72CD71675}" type="presParOf" srcId="{E3E2A4C5-7E3E-4A51-BD3A-9E34E32627BD}" destId="{373C0233-D22B-47C4-9F49-99A390787114}" srcOrd="0" destOrd="0" presId="urn:microsoft.com/office/officeart/2005/8/layout/hierarchy6"/>
    <dgm:cxn modelId="{DF492AB7-B193-4DEE-A9A2-DF3BAFC1C7D4}" type="presParOf" srcId="{E3E2A4C5-7E3E-4A51-BD3A-9E34E32627BD}" destId="{ABD082AD-65D7-4917-BF2A-3EB2414662B4}" srcOrd="1" destOrd="0" presId="urn:microsoft.com/office/officeart/2005/8/layout/hierarchy6"/>
    <dgm:cxn modelId="{695BB712-8487-4A36-A507-BF4EBE614AB6}" type="presParOf" srcId="{DA5652A3-32B4-457F-A0B3-7147B6E122F5}" destId="{5895F603-E78C-4E9A-8F27-4D032265EA72}" srcOrd="1" destOrd="0" presId="urn:microsoft.com/office/officeart/2005/8/layout/hierarchy6"/>
    <dgm:cxn modelId="{3D1B0810-F7AD-4BFC-A6EC-BB927015EA42}" type="presParOf" srcId="{5895F603-E78C-4E9A-8F27-4D032265EA72}" destId="{EE97CA5F-58B3-4083-B7A2-08D30F50496C}" srcOrd="0" destOrd="0" presId="urn:microsoft.com/office/officeart/2005/8/layout/hierarchy6"/>
    <dgm:cxn modelId="{2393691C-ACDC-44ED-9727-9A85BBA3D4A1}" type="presParOf" srcId="{EE97CA5F-58B3-4083-B7A2-08D30F50496C}" destId="{E74B81BE-8107-48C8-BA11-5F1F195065BF}" srcOrd="0" destOrd="0" presId="urn:microsoft.com/office/officeart/2005/8/layout/hierarchy6"/>
    <dgm:cxn modelId="{CC4E6153-AC98-48B2-AB0C-BBBDA32906A3}" type="presParOf" srcId="{EE97CA5F-58B3-4083-B7A2-08D30F50496C}" destId="{B7CA01C3-F429-44FA-B3A1-7F00428EC7F6}" srcOrd="1" destOrd="0" presId="urn:microsoft.com/office/officeart/2005/8/layout/hierarchy6"/>
    <dgm:cxn modelId="{7DF10F02-3B0E-44BB-9D0D-43947A0250F3}" type="presParOf" srcId="{5895F603-E78C-4E9A-8F27-4D032265EA72}" destId="{FF04FAE0-1A2D-41E1-8920-563969F42E81}" srcOrd="1" destOrd="0" presId="urn:microsoft.com/office/officeart/2005/8/layout/hierarchy6"/>
    <dgm:cxn modelId="{67902D68-FC5F-48D8-A57C-1AC3C448B180}" type="presParOf" srcId="{FF04FAE0-1A2D-41E1-8920-563969F42E81}" destId="{CF270539-FB4C-482B-9D1A-D53604835238}" srcOrd="0" destOrd="0" presId="urn:microsoft.com/office/officeart/2005/8/layout/hierarchy6"/>
    <dgm:cxn modelId="{52E1CBAB-FD8E-482F-8990-5F1080CE2FF6}" type="presParOf" srcId="{5895F603-E78C-4E9A-8F27-4D032265EA72}" destId="{4747A8E9-BA02-4505-8830-2C8BCA2662E6}" srcOrd="2" destOrd="0" presId="urn:microsoft.com/office/officeart/2005/8/layout/hierarchy6"/>
    <dgm:cxn modelId="{5535D6B0-FA75-4B9B-89BF-3947A1E70938}" type="presParOf" srcId="{4747A8E9-BA02-4505-8830-2C8BCA2662E6}" destId="{FAEED08F-965F-4ABF-A394-9810BBDA1797}" srcOrd="0" destOrd="0" presId="urn:microsoft.com/office/officeart/2005/8/layout/hierarchy6"/>
    <dgm:cxn modelId="{68C1D9A4-153E-4731-84A4-C00A0C83399D}" type="presParOf" srcId="{4747A8E9-BA02-4505-8830-2C8BCA2662E6}" destId="{B41C7C86-EDA5-4D8B-AE6E-D4F8AB567430}" srcOrd="1" destOrd="0" presId="urn:microsoft.com/office/officeart/2005/8/layout/hierarchy6"/>
    <dgm:cxn modelId="{635E9684-76A8-400D-87C7-50CA2A02A893}" type="presParOf" srcId="{5895F603-E78C-4E9A-8F27-4D032265EA72}" destId="{47CE88D4-AD89-4666-980D-981D7530FD0F}" srcOrd="3" destOrd="0" presId="urn:microsoft.com/office/officeart/2005/8/layout/hierarchy6"/>
    <dgm:cxn modelId="{D7C97709-DF13-4F96-BAED-7703A9E0CD1A}" type="presParOf" srcId="{47CE88D4-AD89-4666-980D-981D7530FD0F}" destId="{26C811B4-0A36-4F47-AB0D-BD7B19DF1840}" srcOrd="0" destOrd="0" presId="urn:microsoft.com/office/officeart/2005/8/layout/hierarchy6"/>
    <dgm:cxn modelId="{6B6A05BD-5DB8-4723-9010-FAEA0AB60BB8}" type="presParOf" srcId="{5895F603-E78C-4E9A-8F27-4D032265EA72}" destId="{F48F9CEF-3C1A-4F01-BD34-19ECFA86B3E6}" srcOrd="4" destOrd="0" presId="urn:microsoft.com/office/officeart/2005/8/layout/hierarchy6"/>
    <dgm:cxn modelId="{CEF2E0D1-402A-4114-90F3-4232FCF4481B}" type="presParOf" srcId="{F48F9CEF-3C1A-4F01-BD34-19ECFA86B3E6}" destId="{159CAC6E-EAD7-4251-B2E5-6DCDAF07C411}" srcOrd="0" destOrd="0" presId="urn:microsoft.com/office/officeart/2005/8/layout/hierarchy6"/>
    <dgm:cxn modelId="{EA2788D5-E233-45CA-8904-8CCAB7004C94}" type="presParOf" srcId="{F48F9CEF-3C1A-4F01-BD34-19ECFA86B3E6}" destId="{C4E9066E-308D-4CA8-A559-DAC154D84CAA}" srcOrd="1" destOrd="0" presId="urn:microsoft.com/office/officeart/2005/8/layout/hierarchy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4286CA-93D1-4C6C-88A2-5402EC9E5A4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C3B463BD-E015-4F57-9B45-29A8CAB94C9B}">
      <dgm:prSet phldrT="[Text]"/>
      <dgm:spPr/>
      <dgm:t>
        <a:bodyPr/>
        <a:lstStyle/>
        <a:p>
          <a:r>
            <a:rPr lang="en-US" dirty="0"/>
            <a:t>Customer Tracking</a:t>
          </a:r>
        </a:p>
      </dgm:t>
    </dgm:pt>
    <dgm:pt modelId="{5A68E7E5-7AC0-452A-B46F-AB9F63994D73}" type="parTrans" cxnId="{19C7AD5E-B659-4493-B3AC-63E6C2D4540B}">
      <dgm:prSet/>
      <dgm:spPr/>
      <dgm:t>
        <a:bodyPr/>
        <a:lstStyle/>
        <a:p>
          <a:endParaRPr lang="en-US"/>
        </a:p>
      </dgm:t>
    </dgm:pt>
    <dgm:pt modelId="{096B25C0-1F9C-4EB0-9D3E-5676D212FE30}" type="sibTrans" cxnId="{19C7AD5E-B659-4493-B3AC-63E6C2D4540B}">
      <dgm:prSet/>
      <dgm:spPr/>
      <dgm:t>
        <a:bodyPr/>
        <a:lstStyle/>
        <a:p>
          <a:endParaRPr lang="en-US"/>
        </a:p>
      </dgm:t>
    </dgm:pt>
    <dgm:pt modelId="{AF6AB695-C4AB-4EC7-BA20-8F7171D74E10}">
      <dgm:prSet phldrT="[Text]"/>
      <dgm:spPr/>
      <dgm:t>
        <a:bodyPr/>
        <a:lstStyle/>
        <a:p>
          <a:r>
            <a:rPr lang="en-US" dirty="0"/>
            <a:t>Account Receivable</a:t>
          </a:r>
        </a:p>
      </dgm:t>
    </dgm:pt>
    <dgm:pt modelId="{06C69908-84A2-4C8A-A6AB-1EF42B101451}" type="parTrans" cxnId="{ACC07186-B401-4A99-8FD0-01CD15444E4C}">
      <dgm:prSet/>
      <dgm:spPr/>
      <dgm:t>
        <a:bodyPr/>
        <a:lstStyle/>
        <a:p>
          <a:endParaRPr lang="en-US"/>
        </a:p>
      </dgm:t>
    </dgm:pt>
    <dgm:pt modelId="{0FB9E80E-5AD4-4EB3-A5E7-E8A837E9F973}" type="sibTrans" cxnId="{ACC07186-B401-4A99-8FD0-01CD15444E4C}">
      <dgm:prSet/>
      <dgm:spPr/>
      <dgm:t>
        <a:bodyPr/>
        <a:lstStyle/>
        <a:p>
          <a:endParaRPr lang="en-US"/>
        </a:p>
      </dgm:t>
    </dgm:pt>
    <dgm:pt modelId="{42CD8D6C-87B6-4331-9524-09DDE04C2661}">
      <dgm:prSet phldrT="[Text]"/>
      <dgm:spPr/>
      <dgm:t>
        <a:bodyPr/>
        <a:lstStyle/>
        <a:p>
          <a:r>
            <a:rPr lang="en-US" dirty="0"/>
            <a:t>Inventory </a:t>
          </a:r>
        </a:p>
      </dgm:t>
    </dgm:pt>
    <dgm:pt modelId="{AEB2E19E-0AE1-4EF2-AC5B-FD8CB713673E}" type="parTrans" cxnId="{2150337B-BE70-4DC3-AD65-B9AD93C34D5C}">
      <dgm:prSet/>
      <dgm:spPr/>
      <dgm:t>
        <a:bodyPr/>
        <a:lstStyle/>
        <a:p>
          <a:endParaRPr lang="en-US"/>
        </a:p>
      </dgm:t>
    </dgm:pt>
    <dgm:pt modelId="{8F8A13EC-9226-41F8-80DF-3882F98C3697}" type="sibTrans" cxnId="{2150337B-BE70-4DC3-AD65-B9AD93C34D5C}">
      <dgm:prSet/>
      <dgm:spPr/>
      <dgm:t>
        <a:bodyPr/>
        <a:lstStyle/>
        <a:p>
          <a:endParaRPr lang="en-US"/>
        </a:p>
      </dgm:t>
    </dgm:pt>
    <dgm:pt modelId="{A376FEFE-FDD9-4B4E-B6A0-11D11230E496}">
      <dgm:prSet phldrT="[Text]"/>
      <dgm:spPr/>
      <dgm:t>
        <a:bodyPr/>
        <a:lstStyle/>
        <a:p>
          <a:r>
            <a:rPr lang="en-US" dirty="0"/>
            <a:t>Common Services</a:t>
          </a:r>
        </a:p>
      </dgm:t>
    </dgm:pt>
    <dgm:pt modelId="{2D8FE040-5865-40E1-91A8-DAF325147033}" type="parTrans" cxnId="{CFC613E8-7175-4572-A6C0-C438E5EE7D67}">
      <dgm:prSet/>
      <dgm:spPr/>
      <dgm:t>
        <a:bodyPr/>
        <a:lstStyle/>
        <a:p>
          <a:endParaRPr lang="en-US"/>
        </a:p>
      </dgm:t>
    </dgm:pt>
    <dgm:pt modelId="{481F305C-5C7F-4AA6-B774-AACDB6B2FD6B}" type="sibTrans" cxnId="{CFC613E8-7175-4572-A6C0-C438E5EE7D67}">
      <dgm:prSet/>
      <dgm:spPr/>
      <dgm:t>
        <a:bodyPr/>
        <a:lstStyle/>
        <a:p>
          <a:endParaRPr lang="en-US"/>
        </a:p>
      </dgm:t>
    </dgm:pt>
    <dgm:pt modelId="{41223DDB-8382-4828-BD53-978A43DD17A1}" type="pres">
      <dgm:prSet presAssocID="{824286CA-93D1-4C6C-88A2-5402EC9E5A48}" presName="linear" presStyleCnt="0">
        <dgm:presLayoutVars>
          <dgm:dir/>
          <dgm:animLvl val="lvl"/>
          <dgm:resizeHandles val="exact"/>
        </dgm:presLayoutVars>
      </dgm:prSet>
      <dgm:spPr/>
    </dgm:pt>
    <dgm:pt modelId="{C6C79052-7BBB-4E9A-8437-9485F8BFC2F2}" type="pres">
      <dgm:prSet presAssocID="{C3B463BD-E015-4F57-9B45-29A8CAB94C9B}" presName="parentLin" presStyleCnt="0"/>
      <dgm:spPr/>
    </dgm:pt>
    <dgm:pt modelId="{BEBDCE2E-0E2C-42A3-860F-41C01F32F02A}" type="pres">
      <dgm:prSet presAssocID="{C3B463BD-E015-4F57-9B45-29A8CAB94C9B}" presName="parentLeftMargin" presStyleLbl="node1" presStyleIdx="0" presStyleCnt="4"/>
      <dgm:spPr/>
    </dgm:pt>
    <dgm:pt modelId="{9928EC9C-E864-4982-A037-CEBCDA397913}" type="pres">
      <dgm:prSet presAssocID="{C3B463BD-E015-4F57-9B45-29A8CAB94C9B}" presName="parentText" presStyleLbl="node1" presStyleIdx="0" presStyleCnt="4" custScaleX="49974">
        <dgm:presLayoutVars>
          <dgm:chMax val="0"/>
          <dgm:bulletEnabled val="1"/>
        </dgm:presLayoutVars>
      </dgm:prSet>
      <dgm:spPr/>
    </dgm:pt>
    <dgm:pt modelId="{345E694B-B720-482A-959B-D956F94FFEF5}" type="pres">
      <dgm:prSet presAssocID="{C3B463BD-E015-4F57-9B45-29A8CAB94C9B}" presName="negativeSpace" presStyleCnt="0"/>
      <dgm:spPr/>
    </dgm:pt>
    <dgm:pt modelId="{A23AD102-FB46-47E1-9D5D-BB5BF343252C}" type="pres">
      <dgm:prSet presAssocID="{C3B463BD-E015-4F57-9B45-29A8CAB94C9B}" presName="childText" presStyleLbl="conFgAcc1" presStyleIdx="0" presStyleCnt="4">
        <dgm:presLayoutVars>
          <dgm:bulletEnabled val="1"/>
        </dgm:presLayoutVars>
      </dgm:prSet>
      <dgm:spPr/>
    </dgm:pt>
    <dgm:pt modelId="{7FA30817-7EF5-4F18-B188-A0DD182FADB6}" type="pres">
      <dgm:prSet presAssocID="{096B25C0-1F9C-4EB0-9D3E-5676D212FE30}" presName="spaceBetweenRectangles" presStyleCnt="0"/>
      <dgm:spPr/>
    </dgm:pt>
    <dgm:pt modelId="{46CADC99-7BE5-4996-A649-4A0E0D553314}" type="pres">
      <dgm:prSet presAssocID="{AF6AB695-C4AB-4EC7-BA20-8F7171D74E10}" presName="parentLin" presStyleCnt="0"/>
      <dgm:spPr/>
    </dgm:pt>
    <dgm:pt modelId="{57A0CABA-20F7-45BC-90FB-E63D7A82C265}" type="pres">
      <dgm:prSet presAssocID="{AF6AB695-C4AB-4EC7-BA20-8F7171D74E10}" presName="parentLeftMargin" presStyleLbl="node1" presStyleIdx="0" presStyleCnt="4"/>
      <dgm:spPr/>
    </dgm:pt>
    <dgm:pt modelId="{09B57EE6-5459-4456-9E8D-7257C080958F}" type="pres">
      <dgm:prSet presAssocID="{AF6AB695-C4AB-4EC7-BA20-8F7171D74E10}" presName="parentText" presStyleLbl="node1" presStyleIdx="1" presStyleCnt="4" custScaleX="49974">
        <dgm:presLayoutVars>
          <dgm:chMax val="0"/>
          <dgm:bulletEnabled val="1"/>
        </dgm:presLayoutVars>
      </dgm:prSet>
      <dgm:spPr/>
    </dgm:pt>
    <dgm:pt modelId="{ACED4FF9-E58A-4763-9FA9-5DBF33ECE437}" type="pres">
      <dgm:prSet presAssocID="{AF6AB695-C4AB-4EC7-BA20-8F7171D74E10}" presName="negativeSpace" presStyleCnt="0"/>
      <dgm:spPr/>
    </dgm:pt>
    <dgm:pt modelId="{98AB2AD4-65C5-4AD2-BA35-1BAFDDF1B18D}" type="pres">
      <dgm:prSet presAssocID="{AF6AB695-C4AB-4EC7-BA20-8F7171D74E10}" presName="childText" presStyleLbl="conFgAcc1" presStyleIdx="1" presStyleCnt="4">
        <dgm:presLayoutVars>
          <dgm:bulletEnabled val="1"/>
        </dgm:presLayoutVars>
      </dgm:prSet>
      <dgm:spPr/>
    </dgm:pt>
    <dgm:pt modelId="{E95F97D0-AD8C-4369-9D8A-1C50D5D93DA4}" type="pres">
      <dgm:prSet presAssocID="{0FB9E80E-5AD4-4EB3-A5E7-E8A837E9F973}" presName="spaceBetweenRectangles" presStyleCnt="0"/>
      <dgm:spPr/>
    </dgm:pt>
    <dgm:pt modelId="{D810C8EF-8756-4CD1-91ED-879DD0339D69}" type="pres">
      <dgm:prSet presAssocID="{42CD8D6C-87B6-4331-9524-09DDE04C2661}" presName="parentLin" presStyleCnt="0"/>
      <dgm:spPr/>
    </dgm:pt>
    <dgm:pt modelId="{EA4BD108-D514-4B47-B884-10237A7D7720}" type="pres">
      <dgm:prSet presAssocID="{42CD8D6C-87B6-4331-9524-09DDE04C2661}" presName="parentLeftMargin" presStyleLbl="node1" presStyleIdx="1" presStyleCnt="4"/>
      <dgm:spPr/>
    </dgm:pt>
    <dgm:pt modelId="{634B2D1A-5065-4CA1-8364-57F8C7962730}" type="pres">
      <dgm:prSet presAssocID="{42CD8D6C-87B6-4331-9524-09DDE04C2661}" presName="parentText" presStyleLbl="node1" presStyleIdx="2" presStyleCnt="4" custScaleX="49974">
        <dgm:presLayoutVars>
          <dgm:chMax val="0"/>
          <dgm:bulletEnabled val="1"/>
        </dgm:presLayoutVars>
      </dgm:prSet>
      <dgm:spPr/>
    </dgm:pt>
    <dgm:pt modelId="{B1338753-5426-4ADD-9455-5246A1D8BBD4}" type="pres">
      <dgm:prSet presAssocID="{42CD8D6C-87B6-4331-9524-09DDE04C2661}" presName="negativeSpace" presStyleCnt="0"/>
      <dgm:spPr/>
    </dgm:pt>
    <dgm:pt modelId="{1ED166A1-E208-4344-9432-8DE21CD0649E}" type="pres">
      <dgm:prSet presAssocID="{42CD8D6C-87B6-4331-9524-09DDE04C2661}" presName="childText" presStyleLbl="conFgAcc1" presStyleIdx="2" presStyleCnt="4">
        <dgm:presLayoutVars>
          <dgm:bulletEnabled val="1"/>
        </dgm:presLayoutVars>
      </dgm:prSet>
      <dgm:spPr/>
    </dgm:pt>
    <dgm:pt modelId="{E351D88F-0039-48A3-8B50-DE4690C5C07C}" type="pres">
      <dgm:prSet presAssocID="{8F8A13EC-9226-41F8-80DF-3882F98C3697}" presName="spaceBetweenRectangles" presStyleCnt="0"/>
      <dgm:spPr/>
    </dgm:pt>
    <dgm:pt modelId="{940359B6-DAE9-4835-B66A-3FA314B6F003}" type="pres">
      <dgm:prSet presAssocID="{A376FEFE-FDD9-4B4E-B6A0-11D11230E496}" presName="parentLin" presStyleCnt="0"/>
      <dgm:spPr/>
    </dgm:pt>
    <dgm:pt modelId="{E68EDF9C-124D-4F86-9255-40CF60A8E61C}" type="pres">
      <dgm:prSet presAssocID="{A376FEFE-FDD9-4B4E-B6A0-11D11230E496}" presName="parentLeftMargin" presStyleLbl="node1" presStyleIdx="2" presStyleCnt="4"/>
      <dgm:spPr/>
    </dgm:pt>
    <dgm:pt modelId="{13E13536-3164-40C8-A07D-187C219EB81D}" type="pres">
      <dgm:prSet presAssocID="{A376FEFE-FDD9-4B4E-B6A0-11D11230E496}" presName="parentText" presStyleLbl="node1" presStyleIdx="3" presStyleCnt="4" custScaleX="49974">
        <dgm:presLayoutVars>
          <dgm:chMax val="0"/>
          <dgm:bulletEnabled val="1"/>
        </dgm:presLayoutVars>
      </dgm:prSet>
      <dgm:spPr/>
    </dgm:pt>
    <dgm:pt modelId="{C5547B9F-1B50-459B-9B39-6E84A00D6315}" type="pres">
      <dgm:prSet presAssocID="{A376FEFE-FDD9-4B4E-B6A0-11D11230E496}" presName="negativeSpace" presStyleCnt="0"/>
      <dgm:spPr/>
    </dgm:pt>
    <dgm:pt modelId="{C5258602-703A-439A-885E-87682F1F55CD}" type="pres">
      <dgm:prSet presAssocID="{A376FEFE-FDD9-4B4E-B6A0-11D11230E496}" presName="childText" presStyleLbl="conFgAcc1" presStyleIdx="3" presStyleCnt="4" custLinFactY="38433" custLinFactNeighborX="-17826" custLinFactNeighborY="100000">
        <dgm:presLayoutVars>
          <dgm:bulletEnabled val="1"/>
        </dgm:presLayoutVars>
      </dgm:prSet>
      <dgm:spPr/>
    </dgm:pt>
  </dgm:ptLst>
  <dgm:cxnLst>
    <dgm:cxn modelId="{649AF01D-99AF-47AE-B8A5-FF6C1441871F}" type="presOf" srcId="{C3B463BD-E015-4F57-9B45-29A8CAB94C9B}" destId="{9928EC9C-E864-4982-A037-CEBCDA397913}" srcOrd="1" destOrd="0" presId="urn:microsoft.com/office/officeart/2005/8/layout/list1"/>
    <dgm:cxn modelId="{19C7AD5E-B659-4493-B3AC-63E6C2D4540B}" srcId="{824286CA-93D1-4C6C-88A2-5402EC9E5A48}" destId="{C3B463BD-E015-4F57-9B45-29A8CAB94C9B}" srcOrd="0" destOrd="0" parTransId="{5A68E7E5-7AC0-452A-B46F-AB9F63994D73}" sibTransId="{096B25C0-1F9C-4EB0-9D3E-5676D212FE30}"/>
    <dgm:cxn modelId="{2150337B-BE70-4DC3-AD65-B9AD93C34D5C}" srcId="{824286CA-93D1-4C6C-88A2-5402EC9E5A48}" destId="{42CD8D6C-87B6-4331-9524-09DDE04C2661}" srcOrd="2" destOrd="0" parTransId="{AEB2E19E-0AE1-4EF2-AC5B-FD8CB713673E}" sibTransId="{8F8A13EC-9226-41F8-80DF-3882F98C3697}"/>
    <dgm:cxn modelId="{ACC07186-B401-4A99-8FD0-01CD15444E4C}" srcId="{824286CA-93D1-4C6C-88A2-5402EC9E5A48}" destId="{AF6AB695-C4AB-4EC7-BA20-8F7171D74E10}" srcOrd="1" destOrd="0" parTransId="{06C69908-84A2-4C8A-A6AB-1EF42B101451}" sibTransId="{0FB9E80E-5AD4-4EB3-A5E7-E8A837E9F973}"/>
    <dgm:cxn modelId="{0E16B296-6BB7-490B-8A79-51DE4891C552}" type="presOf" srcId="{824286CA-93D1-4C6C-88A2-5402EC9E5A48}" destId="{41223DDB-8382-4828-BD53-978A43DD17A1}" srcOrd="0" destOrd="0" presId="urn:microsoft.com/office/officeart/2005/8/layout/list1"/>
    <dgm:cxn modelId="{A97421AF-1EC6-42A2-9139-F778FA3E96BC}" type="presOf" srcId="{C3B463BD-E015-4F57-9B45-29A8CAB94C9B}" destId="{BEBDCE2E-0E2C-42A3-860F-41C01F32F02A}" srcOrd="0" destOrd="0" presId="urn:microsoft.com/office/officeart/2005/8/layout/list1"/>
    <dgm:cxn modelId="{EBE93BB0-3BC1-4F0F-8646-2D8F932D9CF9}" type="presOf" srcId="{AF6AB695-C4AB-4EC7-BA20-8F7171D74E10}" destId="{09B57EE6-5459-4456-9E8D-7257C080958F}" srcOrd="1" destOrd="0" presId="urn:microsoft.com/office/officeart/2005/8/layout/list1"/>
    <dgm:cxn modelId="{6452AFB0-4AED-49AF-A12A-2813BE604DB0}" type="presOf" srcId="{A376FEFE-FDD9-4B4E-B6A0-11D11230E496}" destId="{E68EDF9C-124D-4F86-9255-40CF60A8E61C}" srcOrd="0" destOrd="0" presId="urn:microsoft.com/office/officeart/2005/8/layout/list1"/>
    <dgm:cxn modelId="{809BE3E3-E40B-4D0B-9018-F6E9629FF93A}" type="presOf" srcId="{42CD8D6C-87B6-4331-9524-09DDE04C2661}" destId="{634B2D1A-5065-4CA1-8364-57F8C7962730}" srcOrd="1" destOrd="0" presId="urn:microsoft.com/office/officeart/2005/8/layout/list1"/>
    <dgm:cxn modelId="{8DD3E7E4-586C-4440-A64A-53BE15AD3C46}" type="presOf" srcId="{42CD8D6C-87B6-4331-9524-09DDE04C2661}" destId="{EA4BD108-D514-4B47-B884-10237A7D7720}" srcOrd="0" destOrd="0" presId="urn:microsoft.com/office/officeart/2005/8/layout/list1"/>
    <dgm:cxn modelId="{CFC613E8-7175-4572-A6C0-C438E5EE7D67}" srcId="{824286CA-93D1-4C6C-88A2-5402EC9E5A48}" destId="{A376FEFE-FDD9-4B4E-B6A0-11D11230E496}" srcOrd="3" destOrd="0" parTransId="{2D8FE040-5865-40E1-91A8-DAF325147033}" sibTransId="{481F305C-5C7F-4AA6-B774-AACDB6B2FD6B}"/>
    <dgm:cxn modelId="{6EFE8FF1-2A9D-4DFE-8A27-4CD88CBD9AD9}" type="presOf" srcId="{A376FEFE-FDD9-4B4E-B6A0-11D11230E496}" destId="{13E13536-3164-40C8-A07D-187C219EB81D}" srcOrd="1" destOrd="0" presId="urn:microsoft.com/office/officeart/2005/8/layout/list1"/>
    <dgm:cxn modelId="{90F71EFA-0702-4C87-B6E8-6F496861B732}" type="presOf" srcId="{AF6AB695-C4AB-4EC7-BA20-8F7171D74E10}" destId="{57A0CABA-20F7-45BC-90FB-E63D7A82C265}" srcOrd="0" destOrd="0" presId="urn:microsoft.com/office/officeart/2005/8/layout/list1"/>
    <dgm:cxn modelId="{B161908D-2625-4F2C-AE32-356718A11343}" type="presParOf" srcId="{41223DDB-8382-4828-BD53-978A43DD17A1}" destId="{C6C79052-7BBB-4E9A-8437-9485F8BFC2F2}" srcOrd="0" destOrd="0" presId="urn:microsoft.com/office/officeart/2005/8/layout/list1"/>
    <dgm:cxn modelId="{06E84300-27B1-4CC2-B607-8AA1A4D242F5}" type="presParOf" srcId="{C6C79052-7BBB-4E9A-8437-9485F8BFC2F2}" destId="{BEBDCE2E-0E2C-42A3-860F-41C01F32F02A}" srcOrd="0" destOrd="0" presId="urn:microsoft.com/office/officeart/2005/8/layout/list1"/>
    <dgm:cxn modelId="{F69B5CE5-AA73-4428-8D88-E2A0D989D305}" type="presParOf" srcId="{C6C79052-7BBB-4E9A-8437-9485F8BFC2F2}" destId="{9928EC9C-E864-4982-A037-CEBCDA397913}" srcOrd="1" destOrd="0" presId="urn:microsoft.com/office/officeart/2005/8/layout/list1"/>
    <dgm:cxn modelId="{9ACD0133-ED02-4991-81A6-720B0B6B7051}" type="presParOf" srcId="{41223DDB-8382-4828-BD53-978A43DD17A1}" destId="{345E694B-B720-482A-959B-D956F94FFEF5}" srcOrd="1" destOrd="0" presId="urn:microsoft.com/office/officeart/2005/8/layout/list1"/>
    <dgm:cxn modelId="{6E463C4A-A65C-46B6-A303-16C0B062804E}" type="presParOf" srcId="{41223DDB-8382-4828-BD53-978A43DD17A1}" destId="{A23AD102-FB46-47E1-9D5D-BB5BF343252C}" srcOrd="2" destOrd="0" presId="urn:microsoft.com/office/officeart/2005/8/layout/list1"/>
    <dgm:cxn modelId="{C3DA22C3-3416-4235-8EED-0EE42C21FD69}" type="presParOf" srcId="{41223DDB-8382-4828-BD53-978A43DD17A1}" destId="{7FA30817-7EF5-4F18-B188-A0DD182FADB6}" srcOrd="3" destOrd="0" presId="urn:microsoft.com/office/officeart/2005/8/layout/list1"/>
    <dgm:cxn modelId="{3B8FACE8-5920-45BF-8BD6-D5CA0FC4F514}" type="presParOf" srcId="{41223DDB-8382-4828-BD53-978A43DD17A1}" destId="{46CADC99-7BE5-4996-A649-4A0E0D553314}" srcOrd="4" destOrd="0" presId="urn:microsoft.com/office/officeart/2005/8/layout/list1"/>
    <dgm:cxn modelId="{6A02B693-D71D-4559-A3D1-AE579654F96E}" type="presParOf" srcId="{46CADC99-7BE5-4996-A649-4A0E0D553314}" destId="{57A0CABA-20F7-45BC-90FB-E63D7A82C265}" srcOrd="0" destOrd="0" presId="urn:microsoft.com/office/officeart/2005/8/layout/list1"/>
    <dgm:cxn modelId="{F993BC30-2AEF-4916-84EB-61884E989FCE}" type="presParOf" srcId="{46CADC99-7BE5-4996-A649-4A0E0D553314}" destId="{09B57EE6-5459-4456-9E8D-7257C080958F}" srcOrd="1" destOrd="0" presId="urn:microsoft.com/office/officeart/2005/8/layout/list1"/>
    <dgm:cxn modelId="{21C940F0-655C-4F6D-B91F-919C12D3E679}" type="presParOf" srcId="{41223DDB-8382-4828-BD53-978A43DD17A1}" destId="{ACED4FF9-E58A-4763-9FA9-5DBF33ECE437}" srcOrd="5" destOrd="0" presId="urn:microsoft.com/office/officeart/2005/8/layout/list1"/>
    <dgm:cxn modelId="{AA617DC3-226C-47C5-9EF5-62B6C555D450}" type="presParOf" srcId="{41223DDB-8382-4828-BD53-978A43DD17A1}" destId="{98AB2AD4-65C5-4AD2-BA35-1BAFDDF1B18D}" srcOrd="6" destOrd="0" presId="urn:microsoft.com/office/officeart/2005/8/layout/list1"/>
    <dgm:cxn modelId="{EB50686F-0F00-4451-9EE3-D56D5B56FC04}" type="presParOf" srcId="{41223DDB-8382-4828-BD53-978A43DD17A1}" destId="{E95F97D0-AD8C-4369-9D8A-1C50D5D93DA4}" srcOrd="7" destOrd="0" presId="urn:microsoft.com/office/officeart/2005/8/layout/list1"/>
    <dgm:cxn modelId="{E29ED011-1BEA-4A2E-8CC6-D645CA38DB7E}" type="presParOf" srcId="{41223DDB-8382-4828-BD53-978A43DD17A1}" destId="{D810C8EF-8756-4CD1-91ED-879DD0339D69}" srcOrd="8" destOrd="0" presId="urn:microsoft.com/office/officeart/2005/8/layout/list1"/>
    <dgm:cxn modelId="{A202F38F-0A40-448D-8E48-D890F1DC006E}" type="presParOf" srcId="{D810C8EF-8756-4CD1-91ED-879DD0339D69}" destId="{EA4BD108-D514-4B47-B884-10237A7D7720}" srcOrd="0" destOrd="0" presId="urn:microsoft.com/office/officeart/2005/8/layout/list1"/>
    <dgm:cxn modelId="{E59238D7-A93E-4790-BFDC-8A23C0CED6E5}" type="presParOf" srcId="{D810C8EF-8756-4CD1-91ED-879DD0339D69}" destId="{634B2D1A-5065-4CA1-8364-57F8C7962730}" srcOrd="1" destOrd="0" presId="urn:microsoft.com/office/officeart/2005/8/layout/list1"/>
    <dgm:cxn modelId="{03DEFC24-D596-470B-B471-E743641A3B15}" type="presParOf" srcId="{41223DDB-8382-4828-BD53-978A43DD17A1}" destId="{B1338753-5426-4ADD-9455-5246A1D8BBD4}" srcOrd="9" destOrd="0" presId="urn:microsoft.com/office/officeart/2005/8/layout/list1"/>
    <dgm:cxn modelId="{BF7ED765-D474-4153-B65E-AE942BE8699F}" type="presParOf" srcId="{41223DDB-8382-4828-BD53-978A43DD17A1}" destId="{1ED166A1-E208-4344-9432-8DE21CD0649E}" srcOrd="10" destOrd="0" presId="urn:microsoft.com/office/officeart/2005/8/layout/list1"/>
    <dgm:cxn modelId="{56C6EE24-53D2-4D0A-9640-BB21FBC2B802}" type="presParOf" srcId="{41223DDB-8382-4828-BD53-978A43DD17A1}" destId="{E351D88F-0039-48A3-8B50-DE4690C5C07C}" srcOrd="11" destOrd="0" presId="urn:microsoft.com/office/officeart/2005/8/layout/list1"/>
    <dgm:cxn modelId="{9C09679D-916D-4FED-9FF3-2B1A835E652A}" type="presParOf" srcId="{41223DDB-8382-4828-BD53-978A43DD17A1}" destId="{940359B6-DAE9-4835-B66A-3FA314B6F003}" srcOrd="12" destOrd="0" presId="urn:microsoft.com/office/officeart/2005/8/layout/list1"/>
    <dgm:cxn modelId="{33E242C1-A31F-45A1-A194-5EEAB8BE277C}" type="presParOf" srcId="{940359B6-DAE9-4835-B66A-3FA314B6F003}" destId="{E68EDF9C-124D-4F86-9255-40CF60A8E61C}" srcOrd="0" destOrd="0" presId="urn:microsoft.com/office/officeart/2005/8/layout/list1"/>
    <dgm:cxn modelId="{FC698CA3-E8CC-4143-8759-A686E72EABA9}" type="presParOf" srcId="{940359B6-DAE9-4835-B66A-3FA314B6F003}" destId="{13E13536-3164-40C8-A07D-187C219EB81D}" srcOrd="1" destOrd="0" presId="urn:microsoft.com/office/officeart/2005/8/layout/list1"/>
    <dgm:cxn modelId="{A64E2A40-B55B-481F-ADAE-5672AF0CF7FF}" type="presParOf" srcId="{41223DDB-8382-4828-BD53-978A43DD17A1}" destId="{C5547B9F-1B50-459B-9B39-6E84A00D6315}" srcOrd="13" destOrd="0" presId="urn:microsoft.com/office/officeart/2005/8/layout/list1"/>
    <dgm:cxn modelId="{3D2D42BC-8BA1-4242-B962-03EB2890C362}" type="presParOf" srcId="{41223DDB-8382-4828-BD53-978A43DD17A1}" destId="{C5258602-703A-439A-885E-87682F1F55CD}"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4303819-22F6-46D9-AFA7-4A2B0B6A1781}" type="doc">
      <dgm:prSet loTypeId="urn:microsoft.com/office/officeart/2005/8/layout/process1" loCatId="process" qsTypeId="urn:microsoft.com/office/officeart/2005/8/quickstyle/simple1" qsCatId="simple" csTypeId="urn:microsoft.com/office/officeart/2005/8/colors/accent1_2" csCatId="accent1" phldr="1"/>
      <dgm:spPr/>
    </dgm:pt>
    <dgm:pt modelId="{C9C8A5F3-FC4C-46DE-8532-1FE9EE60961D}">
      <dgm:prSet phldrT="[Text]"/>
      <dgm:spPr/>
      <dgm:t>
        <a:bodyPr/>
        <a:lstStyle/>
        <a:p>
          <a:r>
            <a:rPr lang="en-US" dirty="0"/>
            <a:t>Initialize Build</a:t>
          </a:r>
        </a:p>
      </dgm:t>
    </dgm:pt>
    <dgm:pt modelId="{4E88F50D-0625-4CA4-86F3-79A01FF00E73}" type="parTrans" cxnId="{2BA45622-880F-4F71-A896-ED9EADE6D68F}">
      <dgm:prSet/>
      <dgm:spPr/>
      <dgm:t>
        <a:bodyPr/>
        <a:lstStyle/>
        <a:p>
          <a:endParaRPr lang="en-US"/>
        </a:p>
      </dgm:t>
    </dgm:pt>
    <dgm:pt modelId="{BC119098-110F-447C-B28D-E6D253455154}" type="sibTrans" cxnId="{2BA45622-880F-4F71-A896-ED9EADE6D68F}">
      <dgm:prSet/>
      <dgm:spPr/>
      <dgm:t>
        <a:bodyPr/>
        <a:lstStyle/>
        <a:p>
          <a:endParaRPr lang="en-US"/>
        </a:p>
      </dgm:t>
    </dgm:pt>
    <dgm:pt modelId="{6F52F867-E36C-4C4A-84B6-B8BEE8BC5260}">
      <dgm:prSet phldrT="[Text]"/>
      <dgm:spPr/>
      <dgm:t>
        <a:bodyPr/>
        <a:lstStyle/>
        <a:p>
          <a:r>
            <a:rPr lang="en-US" dirty="0"/>
            <a:t>Create Build List</a:t>
          </a:r>
        </a:p>
      </dgm:t>
    </dgm:pt>
    <dgm:pt modelId="{699CF70A-412E-4754-8F21-2537299D5C39}" type="parTrans" cxnId="{75FC6FC1-BCA9-4D62-8DCA-E15E04C494A2}">
      <dgm:prSet/>
      <dgm:spPr/>
      <dgm:t>
        <a:bodyPr/>
        <a:lstStyle/>
        <a:p>
          <a:endParaRPr lang="en-US"/>
        </a:p>
      </dgm:t>
    </dgm:pt>
    <dgm:pt modelId="{0467FB66-59E8-4DF8-93F0-DB90E15897A2}" type="sibTrans" cxnId="{75FC6FC1-BCA9-4D62-8DCA-E15E04C494A2}">
      <dgm:prSet/>
      <dgm:spPr/>
      <dgm:t>
        <a:bodyPr/>
        <a:lstStyle/>
        <a:p>
          <a:endParaRPr lang="en-US"/>
        </a:p>
      </dgm:t>
    </dgm:pt>
    <dgm:pt modelId="{B0E4DB1B-441F-487C-8FFF-51DCC63B5697}">
      <dgm:prSet phldrT="[Text]"/>
      <dgm:spPr/>
      <dgm:t>
        <a:bodyPr/>
        <a:lstStyle/>
        <a:p>
          <a:r>
            <a:rPr lang="en-US" dirty="0"/>
            <a:t>Process Build List</a:t>
          </a:r>
        </a:p>
      </dgm:t>
    </dgm:pt>
    <dgm:pt modelId="{DE973B69-823F-411E-B42A-5363EBC4F170}" type="parTrans" cxnId="{E18A8F27-2F4F-421F-AEE0-636335CEE966}">
      <dgm:prSet/>
      <dgm:spPr/>
      <dgm:t>
        <a:bodyPr/>
        <a:lstStyle/>
        <a:p>
          <a:endParaRPr lang="en-US"/>
        </a:p>
      </dgm:t>
    </dgm:pt>
    <dgm:pt modelId="{DAD53916-F83C-4444-8AD1-FFFEB6C73658}" type="sibTrans" cxnId="{E18A8F27-2F4F-421F-AEE0-636335CEE966}">
      <dgm:prSet/>
      <dgm:spPr/>
      <dgm:t>
        <a:bodyPr/>
        <a:lstStyle/>
        <a:p>
          <a:endParaRPr lang="en-US"/>
        </a:p>
      </dgm:t>
    </dgm:pt>
    <dgm:pt modelId="{C9BC6D13-03C9-438B-AB69-A267B48AF708}">
      <dgm:prSet phldrT="[Text]"/>
      <dgm:spPr/>
      <dgm:t>
        <a:bodyPr/>
        <a:lstStyle/>
        <a:p>
          <a:r>
            <a:rPr lang="en-US" dirty="0"/>
            <a:t>Finalize Build</a:t>
          </a:r>
        </a:p>
      </dgm:t>
    </dgm:pt>
    <dgm:pt modelId="{A0B07157-B9E3-449F-A813-F868F193FFD1}" type="parTrans" cxnId="{38AAB5B1-B5B1-4AC2-A057-9C563B16AA25}">
      <dgm:prSet/>
      <dgm:spPr/>
      <dgm:t>
        <a:bodyPr/>
        <a:lstStyle/>
        <a:p>
          <a:endParaRPr lang="en-US"/>
        </a:p>
      </dgm:t>
    </dgm:pt>
    <dgm:pt modelId="{CD38E358-9D3D-4D70-A5BA-9D53E468E8C8}" type="sibTrans" cxnId="{38AAB5B1-B5B1-4AC2-A057-9C563B16AA25}">
      <dgm:prSet/>
      <dgm:spPr/>
      <dgm:t>
        <a:bodyPr/>
        <a:lstStyle/>
        <a:p>
          <a:endParaRPr lang="en-US"/>
        </a:p>
      </dgm:t>
    </dgm:pt>
    <dgm:pt modelId="{336AE9E6-C735-42D7-B99F-ACF32669EB71}" type="pres">
      <dgm:prSet presAssocID="{C4303819-22F6-46D9-AFA7-4A2B0B6A1781}" presName="Name0" presStyleCnt="0">
        <dgm:presLayoutVars>
          <dgm:dir/>
          <dgm:resizeHandles val="exact"/>
        </dgm:presLayoutVars>
      </dgm:prSet>
      <dgm:spPr/>
    </dgm:pt>
    <dgm:pt modelId="{8EEE68E6-ACAC-4C66-812E-1EF7E101B139}" type="pres">
      <dgm:prSet presAssocID="{C9C8A5F3-FC4C-46DE-8532-1FE9EE60961D}" presName="node" presStyleLbl="node1" presStyleIdx="0" presStyleCnt="4">
        <dgm:presLayoutVars>
          <dgm:bulletEnabled val="1"/>
        </dgm:presLayoutVars>
      </dgm:prSet>
      <dgm:spPr/>
    </dgm:pt>
    <dgm:pt modelId="{4B72658A-F423-47AC-9187-2EFF1830A123}" type="pres">
      <dgm:prSet presAssocID="{BC119098-110F-447C-B28D-E6D253455154}" presName="sibTrans" presStyleLbl="sibTrans2D1" presStyleIdx="0" presStyleCnt="3"/>
      <dgm:spPr/>
    </dgm:pt>
    <dgm:pt modelId="{B88D4E43-BC39-43D2-AA18-3348BD724A11}" type="pres">
      <dgm:prSet presAssocID="{BC119098-110F-447C-B28D-E6D253455154}" presName="connectorText" presStyleLbl="sibTrans2D1" presStyleIdx="0" presStyleCnt="3"/>
      <dgm:spPr/>
    </dgm:pt>
    <dgm:pt modelId="{618F0FC0-CDCD-469A-83D1-9B60E8AEB57F}" type="pres">
      <dgm:prSet presAssocID="{6F52F867-E36C-4C4A-84B6-B8BEE8BC5260}" presName="node" presStyleLbl="node1" presStyleIdx="1" presStyleCnt="4">
        <dgm:presLayoutVars>
          <dgm:bulletEnabled val="1"/>
        </dgm:presLayoutVars>
      </dgm:prSet>
      <dgm:spPr/>
    </dgm:pt>
    <dgm:pt modelId="{6BCED170-79AC-49BF-92E0-0B9885EB60A8}" type="pres">
      <dgm:prSet presAssocID="{0467FB66-59E8-4DF8-93F0-DB90E15897A2}" presName="sibTrans" presStyleLbl="sibTrans2D1" presStyleIdx="1" presStyleCnt="3"/>
      <dgm:spPr/>
    </dgm:pt>
    <dgm:pt modelId="{CB6C7A5E-3121-4316-ABAB-DAB0137A8598}" type="pres">
      <dgm:prSet presAssocID="{0467FB66-59E8-4DF8-93F0-DB90E15897A2}" presName="connectorText" presStyleLbl="sibTrans2D1" presStyleIdx="1" presStyleCnt="3"/>
      <dgm:spPr/>
    </dgm:pt>
    <dgm:pt modelId="{3038EF15-13F3-4001-B770-EF8A7524265A}" type="pres">
      <dgm:prSet presAssocID="{B0E4DB1B-441F-487C-8FFF-51DCC63B5697}" presName="node" presStyleLbl="node1" presStyleIdx="2" presStyleCnt="4">
        <dgm:presLayoutVars>
          <dgm:bulletEnabled val="1"/>
        </dgm:presLayoutVars>
      </dgm:prSet>
      <dgm:spPr/>
    </dgm:pt>
    <dgm:pt modelId="{84AF6D9C-4165-4F94-939F-C6D6D3CB270A}" type="pres">
      <dgm:prSet presAssocID="{DAD53916-F83C-4444-8AD1-FFFEB6C73658}" presName="sibTrans" presStyleLbl="sibTrans2D1" presStyleIdx="2" presStyleCnt="3"/>
      <dgm:spPr/>
    </dgm:pt>
    <dgm:pt modelId="{A44C73B8-5799-4745-B2C7-412FE0589FE5}" type="pres">
      <dgm:prSet presAssocID="{DAD53916-F83C-4444-8AD1-FFFEB6C73658}" presName="connectorText" presStyleLbl="sibTrans2D1" presStyleIdx="2" presStyleCnt="3"/>
      <dgm:spPr/>
    </dgm:pt>
    <dgm:pt modelId="{728886F0-F27E-4252-A460-98D0077DD9DE}" type="pres">
      <dgm:prSet presAssocID="{C9BC6D13-03C9-438B-AB69-A267B48AF708}" presName="node" presStyleLbl="node1" presStyleIdx="3" presStyleCnt="4">
        <dgm:presLayoutVars>
          <dgm:bulletEnabled val="1"/>
        </dgm:presLayoutVars>
      </dgm:prSet>
      <dgm:spPr/>
    </dgm:pt>
  </dgm:ptLst>
  <dgm:cxnLst>
    <dgm:cxn modelId="{C74B5D17-F517-4D1F-A979-6C9DD97C6D27}" type="presOf" srcId="{0467FB66-59E8-4DF8-93F0-DB90E15897A2}" destId="{CB6C7A5E-3121-4316-ABAB-DAB0137A8598}" srcOrd="1" destOrd="0" presId="urn:microsoft.com/office/officeart/2005/8/layout/process1"/>
    <dgm:cxn modelId="{2BA45622-880F-4F71-A896-ED9EADE6D68F}" srcId="{C4303819-22F6-46D9-AFA7-4A2B0B6A1781}" destId="{C9C8A5F3-FC4C-46DE-8532-1FE9EE60961D}" srcOrd="0" destOrd="0" parTransId="{4E88F50D-0625-4CA4-86F3-79A01FF00E73}" sibTransId="{BC119098-110F-447C-B28D-E6D253455154}"/>
    <dgm:cxn modelId="{E18A8F27-2F4F-421F-AEE0-636335CEE966}" srcId="{C4303819-22F6-46D9-AFA7-4A2B0B6A1781}" destId="{B0E4DB1B-441F-487C-8FFF-51DCC63B5697}" srcOrd="2" destOrd="0" parTransId="{DE973B69-823F-411E-B42A-5363EBC4F170}" sibTransId="{DAD53916-F83C-4444-8AD1-FFFEB6C73658}"/>
    <dgm:cxn modelId="{921D6833-1653-4E5A-8F33-C66684D7A2F2}" type="presOf" srcId="{C9C8A5F3-FC4C-46DE-8532-1FE9EE60961D}" destId="{8EEE68E6-ACAC-4C66-812E-1EF7E101B139}" srcOrd="0" destOrd="0" presId="urn:microsoft.com/office/officeart/2005/8/layout/process1"/>
    <dgm:cxn modelId="{E93D5540-42E8-42CE-84E0-20810F5742CD}" type="presOf" srcId="{BC119098-110F-447C-B28D-E6D253455154}" destId="{B88D4E43-BC39-43D2-AA18-3348BD724A11}" srcOrd="1" destOrd="0" presId="urn:microsoft.com/office/officeart/2005/8/layout/process1"/>
    <dgm:cxn modelId="{8D4ADD4C-6546-4544-B137-E7A5290AE9FC}" type="presOf" srcId="{6F52F867-E36C-4C4A-84B6-B8BEE8BC5260}" destId="{618F0FC0-CDCD-469A-83D1-9B60E8AEB57F}" srcOrd="0" destOrd="0" presId="urn:microsoft.com/office/officeart/2005/8/layout/process1"/>
    <dgm:cxn modelId="{50EEFC4D-42B3-4C72-B1D3-9D05CCAC57E3}" type="presOf" srcId="{C9BC6D13-03C9-438B-AB69-A267B48AF708}" destId="{728886F0-F27E-4252-A460-98D0077DD9DE}" srcOrd="0" destOrd="0" presId="urn:microsoft.com/office/officeart/2005/8/layout/process1"/>
    <dgm:cxn modelId="{7BE0EF9B-6941-48A8-9C48-AAFA0CF90090}" type="presOf" srcId="{C4303819-22F6-46D9-AFA7-4A2B0B6A1781}" destId="{336AE9E6-C735-42D7-B99F-ACF32669EB71}" srcOrd="0" destOrd="0" presId="urn:microsoft.com/office/officeart/2005/8/layout/process1"/>
    <dgm:cxn modelId="{EDB8E1A4-B73F-4A9F-8BE7-93B46DB6A526}" type="presOf" srcId="{B0E4DB1B-441F-487C-8FFF-51DCC63B5697}" destId="{3038EF15-13F3-4001-B770-EF8A7524265A}" srcOrd="0" destOrd="0" presId="urn:microsoft.com/office/officeart/2005/8/layout/process1"/>
    <dgm:cxn modelId="{7F7156AB-B824-4EDE-859F-3DA27FBF43E0}" type="presOf" srcId="{DAD53916-F83C-4444-8AD1-FFFEB6C73658}" destId="{84AF6D9C-4165-4F94-939F-C6D6D3CB270A}" srcOrd="0" destOrd="0" presId="urn:microsoft.com/office/officeart/2005/8/layout/process1"/>
    <dgm:cxn modelId="{38AAB5B1-B5B1-4AC2-A057-9C563B16AA25}" srcId="{C4303819-22F6-46D9-AFA7-4A2B0B6A1781}" destId="{C9BC6D13-03C9-438B-AB69-A267B48AF708}" srcOrd="3" destOrd="0" parTransId="{A0B07157-B9E3-449F-A813-F868F193FFD1}" sibTransId="{CD38E358-9D3D-4D70-A5BA-9D53E468E8C8}"/>
    <dgm:cxn modelId="{75FC6FC1-BCA9-4D62-8DCA-E15E04C494A2}" srcId="{C4303819-22F6-46D9-AFA7-4A2B0B6A1781}" destId="{6F52F867-E36C-4C4A-84B6-B8BEE8BC5260}" srcOrd="1" destOrd="0" parTransId="{699CF70A-412E-4754-8F21-2537299D5C39}" sibTransId="{0467FB66-59E8-4DF8-93F0-DB90E15897A2}"/>
    <dgm:cxn modelId="{F8E587C5-2933-4B2C-B67E-8A71527D456D}" type="presOf" srcId="{BC119098-110F-447C-B28D-E6D253455154}" destId="{4B72658A-F423-47AC-9187-2EFF1830A123}" srcOrd="0" destOrd="0" presId="urn:microsoft.com/office/officeart/2005/8/layout/process1"/>
    <dgm:cxn modelId="{D97E4BCE-BC14-4509-BDEA-D71103BC4E70}" type="presOf" srcId="{0467FB66-59E8-4DF8-93F0-DB90E15897A2}" destId="{6BCED170-79AC-49BF-92E0-0B9885EB60A8}" srcOrd="0" destOrd="0" presId="urn:microsoft.com/office/officeart/2005/8/layout/process1"/>
    <dgm:cxn modelId="{D0FB93F8-237B-4ED9-A229-C8C854BB667D}" type="presOf" srcId="{DAD53916-F83C-4444-8AD1-FFFEB6C73658}" destId="{A44C73B8-5799-4745-B2C7-412FE0589FE5}" srcOrd="1" destOrd="0" presId="urn:microsoft.com/office/officeart/2005/8/layout/process1"/>
    <dgm:cxn modelId="{FB9C6191-2497-4596-9E41-EB9F72921E25}" type="presParOf" srcId="{336AE9E6-C735-42D7-B99F-ACF32669EB71}" destId="{8EEE68E6-ACAC-4C66-812E-1EF7E101B139}" srcOrd="0" destOrd="0" presId="urn:microsoft.com/office/officeart/2005/8/layout/process1"/>
    <dgm:cxn modelId="{ACF8E61E-0FEF-4AE7-88E8-960E86D8CBF0}" type="presParOf" srcId="{336AE9E6-C735-42D7-B99F-ACF32669EB71}" destId="{4B72658A-F423-47AC-9187-2EFF1830A123}" srcOrd="1" destOrd="0" presId="urn:microsoft.com/office/officeart/2005/8/layout/process1"/>
    <dgm:cxn modelId="{1F612D9F-3EC2-49E1-B0EF-89113E91A57A}" type="presParOf" srcId="{4B72658A-F423-47AC-9187-2EFF1830A123}" destId="{B88D4E43-BC39-43D2-AA18-3348BD724A11}" srcOrd="0" destOrd="0" presId="urn:microsoft.com/office/officeart/2005/8/layout/process1"/>
    <dgm:cxn modelId="{EBB60070-08B7-4E8E-8CAE-0D735952DB62}" type="presParOf" srcId="{336AE9E6-C735-42D7-B99F-ACF32669EB71}" destId="{618F0FC0-CDCD-469A-83D1-9B60E8AEB57F}" srcOrd="2" destOrd="0" presId="urn:microsoft.com/office/officeart/2005/8/layout/process1"/>
    <dgm:cxn modelId="{2C5D3EB0-E4EF-4952-AD7A-B620E15D0166}" type="presParOf" srcId="{336AE9E6-C735-42D7-B99F-ACF32669EB71}" destId="{6BCED170-79AC-49BF-92E0-0B9885EB60A8}" srcOrd="3" destOrd="0" presId="urn:microsoft.com/office/officeart/2005/8/layout/process1"/>
    <dgm:cxn modelId="{3C14CD14-0ABA-43FC-8A6A-8E6DCABD670F}" type="presParOf" srcId="{6BCED170-79AC-49BF-92E0-0B9885EB60A8}" destId="{CB6C7A5E-3121-4316-ABAB-DAB0137A8598}" srcOrd="0" destOrd="0" presId="urn:microsoft.com/office/officeart/2005/8/layout/process1"/>
    <dgm:cxn modelId="{C88C4738-9270-4011-A82F-876F3F6D6789}" type="presParOf" srcId="{336AE9E6-C735-42D7-B99F-ACF32669EB71}" destId="{3038EF15-13F3-4001-B770-EF8A7524265A}" srcOrd="4" destOrd="0" presId="urn:microsoft.com/office/officeart/2005/8/layout/process1"/>
    <dgm:cxn modelId="{7DFA0CAE-9470-4504-AB12-54D593D2C74C}" type="presParOf" srcId="{336AE9E6-C735-42D7-B99F-ACF32669EB71}" destId="{84AF6D9C-4165-4F94-939F-C6D6D3CB270A}" srcOrd="5" destOrd="0" presId="urn:microsoft.com/office/officeart/2005/8/layout/process1"/>
    <dgm:cxn modelId="{0D497A79-76F3-40B2-80F0-AE1652C732E2}" type="presParOf" srcId="{84AF6D9C-4165-4F94-939F-C6D6D3CB270A}" destId="{A44C73B8-5799-4745-B2C7-412FE0589FE5}" srcOrd="0" destOrd="0" presId="urn:microsoft.com/office/officeart/2005/8/layout/process1"/>
    <dgm:cxn modelId="{46CA4CA9-5FF8-4620-8161-57979186BDCF}" type="presParOf" srcId="{336AE9E6-C735-42D7-B99F-ACF32669EB71}" destId="{728886F0-F27E-4252-A460-98D0077DD9DE}"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FFAA84-3AB9-ED43-9721-83AC382C1F1B}">
      <dsp:nvSpPr>
        <dsp:cNvPr id="0" name=""/>
        <dsp:cNvSpPr/>
      </dsp:nvSpPr>
      <dsp:spPr>
        <a:xfrm rot="5400000">
          <a:off x="267646" y="1839866"/>
          <a:ext cx="794585" cy="1322172"/>
        </a:xfrm>
        <a:prstGeom prst="corner">
          <a:avLst>
            <a:gd name="adj1" fmla="val 16120"/>
            <a:gd name="adj2" fmla="val 16110"/>
          </a:avLst>
        </a:prstGeom>
        <a:solidFill>
          <a:schemeClr val="accent3">
            <a:lumMod val="20000"/>
            <a:lumOff val="8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BDC9805-BAA8-544E-8E2B-0D4C28528ECE}">
      <dsp:nvSpPr>
        <dsp:cNvPr id="0" name=""/>
        <dsp:cNvSpPr/>
      </dsp:nvSpPr>
      <dsp:spPr>
        <a:xfrm>
          <a:off x="104160" y="2234910"/>
          <a:ext cx="1255365" cy="104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t>I received a task to fix a defect, so I start </a:t>
          </a:r>
          <a:r>
            <a:rPr lang="en-US" sz="900" b="1" kern="1200" dirty="0"/>
            <a:t>cloning</a:t>
          </a:r>
          <a:r>
            <a:rPr lang="en-US" sz="900" kern="1200" dirty="0"/>
            <a:t> the repository of my application it to my work environment</a:t>
          </a:r>
          <a:endParaRPr lang="de-DE" sz="900" kern="1200" dirty="0"/>
        </a:p>
      </dsp:txBody>
      <dsp:txXfrm>
        <a:off x="104160" y="2234910"/>
        <a:ext cx="1255365" cy="1046316"/>
      </dsp:txXfrm>
    </dsp:sp>
    <dsp:sp modelId="{B13031CB-C044-604F-A512-E231A81969C3}">
      <dsp:nvSpPr>
        <dsp:cNvPr id="0" name=""/>
        <dsp:cNvSpPr/>
      </dsp:nvSpPr>
      <dsp:spPr>
        <a:xfrm>
          <a:off x="1103455" y="1742526"/>
          <a:ext cx="225219" cy="225219"/>
        </a:xfrm>
        <a:prstGeom prst="triangle">
          <a:avLst>
            <a:gd name="adj" fmla="val 100000"/>
          </a:avLst>
        </a:prstGeom>
        <a:solidFill>
          <a:schemeClr val="accent3">
            <a:lumMod val="20000"/>
            <a:lumOff val="8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B775B0B-761C-A243-BA19-E17B0C0C9B0C}">
      <dsp:nvSpPr>
        <dsp:cNvPr id="0" name=""/>
        <dsp:cNvSpPr/>
      </dsp:nvSpPr>
      <dsp:spPr>
        <a:xfrm rot="5400000">
          <a:off x="1759775" y="1478271"/>
          <a:ext cx="794585" cy="1322172"/>
        </a:xfrm>
        <a:prstGeom prst="corner">
          <a:avLst>
            <a:gd name="adj1" fmla="val 16120"/>
            <a:gd name="adj2" fmla="val 16110"/>
          </a:avLst>
        </a:prstGeom>
        <a:solidFill>
          <a:schemeClr val="accent3">
            <a:lumMod val="20000"/>
            <a:lumOff val="8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61C1B8B-7B39-D447-916C-8113B548828E}">
      <dsp:nvSpPr>
        <dsp:cNvPr id="0" name=""/>
        <dsp:cNvSpPr/>
      </dsp:nvSpPr>
      <dsp:spPr>
        <a:xfrm>
          <a:off x="1663187" y="1857819"/>
          <a:ext cx="1307540" cy="104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t>I create a </a:t>
          </a:r>
          <a:r>
            <a:rPr lang="en-US" sz="900" b="1" kern="1200" dirty="0"/>
            <a:t>new branch </a:t>
          </a:r>
          <a:r>
            <a:rPr lang="en-US" sz="900" kern="1200" dirty="0"/>
            <a:t>for this activity, so I can work in isolation, and not being disturbed by the development activities of my team</a:t>
          </a:r>
          <a:endParaRPr lang="de-DE" sz="900" kern="1200" dirty="0"/>
        </a:p>
      </dsp:txBody>
      <dsp:txXfrm>
        <a:off x="1663187" y="1857819"/>
        <a:ext cx="1307540" cy="1046316"/>
      </dsp:txXfrm>
    </dsp:sp>
    <dsp:sp modelId="{5F22A885-C68B-5641-AF0E-4D432D52CE49}">
      <dsp:nvSpPr>
        <dsp:cNvPr id="0" name=""/>
        <dsp:cNvSpPr/>
      </dsp:nvSpPr>
      <dsp:spPr>
        <a:xfrm>
          <a:off x="2595584" y="1380931"/>
          <a:ext cx="225219" cy="225219"/>
        </a:xfrm>
        <a:prstGeom prst="triangle">
          <a:avLst>
            <a:gd name="adj" fmla="val 100000"/>
          </a:avLst>
        </a:prstGeom>
        <a:solidFill>
          <a:schemeClr val="accent3">
            <a:lumMod val="20000"/>
            <a:lumOff val="8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FD9B2A-5105-0344-8F6E-39DB4CC89432}">
      <dsp:nvSpPr>
        <dsp:cNvPr id="0" name=""/>
        <dsp:cNvSpPr/>
      </dsp:nvSpPr>
      <dsp:spPr>
        <a:xfrm rot="5400000">
          <a:off x="3251904" y="1116676"/>
          <a:ext cx="794585" cy="1322172"/>
        </a:xfrm>
        <a:prstGeom prst="corner">
          <a:avLst>
            <a:gd name="adj1" fmla="val 16120"/>
            <a:gd name="adj2" fmla="val 16110"/>
          </a:avLst>
        </a:prstGeom>
        <a:solidFill>
          <a:schemeClr val="accent3">
            <a:lumMod val="20000"/>
            <a:lumOff val="8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F5B7CCD-B056-CE4E-8105-1C1D4DE9C9C0}">
      <dsp:nvSpPr>
        <dsp:cNvPr id="0" name=""/>
        <dsp:cNvSpPr/>
      </dsp:nvSpPr>
      <dsp:spPr>
        <a:xfrm>
          <a:off x="3119268" y="1511721"/>
          <a:ext cx="1193664" cy="104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t>In my IDE I use IBM </a:t>
          </a:r>
          <a:r>
            <a:rPr lang="en-US" sz="900" b="1" kern="1200" dirty="0"/>
            <a:t>DBB user build </a:t>
          </a:r>
          <a:r>
            <a:rPr lang="en-US" sz="900" kern="1200" dirty="0"/>
            <a:t>to compile / link and unit test </a:t>
          </a:r>
          <a:br>
            <a:rPr lang="en-US" sz="900" kern="1200" dirty="0"/>
          </a:br>
          <a:r>
            <a:rPr lang="en-US" sz="900" kern="1200" dirty="0"/>
            <a:t>the program</a:t>
          </a:r>
          <a:endParaRPr lang="de-DE" sz="900" kern="1200" dirty="0"/>
        </a:p>
      </dsp:txBody>
      <dsp:txXfrm>
        <a:off x="3119268" y="1511721"/>
        <a:ext cx="1193664" cy="1046316"/>
      </dsp:txXfrm>
    </dsp:sp>
    <dsp:sp modelId="{F7FE4DA0-44CF-9B4B-BD0E-F434A8A2100D}">
      <dsp:nvSpPr>
        <dsp:cNvPr id="0" name=""/>
        <dsp:cNvSpPr/>
      </dsp:nvSpPr>
      <dsp:spPr>
        <a:xfrm>
          <a:off x="4087712" y="1019336"/>
          <a:ext cx="225219" cy="225219"/>
        </a:xfrm>
        <a:prstGeom prst="triangle">
          <a:avLst>
            <a:gd name="adj" fmla="val 100000"/>
          </a:avLst>
        </a:prstGeom>
        <a:solidFill>
          <a:schemeClr val="accent3">
            <a:lumMod val="20000"/>
            <a:lumOff val="8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D8B1295-66FA-FE46-95CC-48F6131C8431}">
      <dsp:nvSpPr>
        <dsp:cNvPr id="0" name=""/>
        <dsp:cNvSpPr/>
      </dsp:nvSpPr>
      <dsp:spPr>
        <a:xfrm rot="5400000">
          <a:off x="4744032" y="755081"/>
          <a:ext cx="794585" cy="1322172"/>
        </a:xfrm>
        <a:prstGeom prst="corner">
          <a:avLst>
            <a:gd name="adj1" fmla="val 16120"/>
            <a:gd name="adj2" fmla="val 16110"/>
          </a:avLst>
        </a:prstGeom>
        <a:solidFill>
          <a:schemeClr val="accent3">
            <a:lumMod val="20000"/>
            <a:lumOff val="8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ABAE80D-50FE-2146-817F-146AE8DF7473}">
      <dsp:nvSpPr>
        <dsp:cNvPr id="0" name=""/>
        <dsp:cNvSpPr/>
      </dsp:nvSpPr>
      <dsp:spPr>
        <a:xfrm>
          <a:off x="4611396" y="1150126"/>
          <a:ext cx="1193664" cy="104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t>Then I </a:t>
          </a:r>
          <a:r>
            <a:rPr lang="en-US" sz="900" b="1" kern="1200" dirty="0"/>
            <a:t>commit and push </a:t>
          </a:r>
          <a:r>
            <a:rPr lang="en-US" sz="900" kern="1200" dirty="0"/>
            <a:t>my branch to the central git repository along with my commit.</a:t>
          </a:r>
          <a:endParaRPr lang="de-DE" sz="900" kern="1200" dirty="0"/>
        </a:p>
      </dsp:txBody>
      <dsp:txXfrm>
        <a:off x="4611396" y="1150126"/>
        <a:ext cx="1193664" cy="1046316"/>
      </dsp:txXfrm>
    </dsp:sp>
    <dsp:sp modelId="{AAAE9352-4611-7E4A-8C59-38806B0E93BA}">
      <dsp:nvSpPr>
        <dsp:cNvPr id="0" name=""/>
        <dsp:cNvSpPr/>
      </dsp:nvSpPr>
      <dsp:spPr>
        <a:xfrm>
          <a:off x="5579841" y="657741"/>
          <a:ext cx="225219" cy="225219"/>
        </a:xfrm>
        <a:prstGeom prst="triangle">
          <a:avLst>
            <a:gd name="adj" fmla="val 100000"/>
          </a:avLst>
        </a:prstGeom>
        <a:solidFill>
          <a:schemeClr val="accent3">
            <a:lumMod val="20000"/>
            <a:lumOff val="8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772E7DA-7320-B64E-BDC0-BF6D8D36FC8E}">
      <dsp:nvSpPr>
        <dsp:cNvPr id="0" name=""/>
        <dsp:cNvSpPr/>
      </dsp:nvSpPr>
      <dsp:spPr>
        <a:xfrm rot="5400000">
          <a:off x="6236161" y="393486"/>
          <a:ext cx="794585" cy="1322172"/>
        </a:xfrm>
        <a:prstGeom prst="corner">
          <a:avLst>
            <a:gd name="adj1" fmla="val 16120"/>
            <a:gd name="adj2" fmla="val 16110"/>
          </a:avLst>
        </a:prstGeom>
        <a:solidFill>
          <a:schemeClr val="accent3">
            <a:lumMod val="20000"/>
            <a:lumOff val="8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DED702-B934-BD41-A45E-E888320C214A}">
      <dsp:nvSpPr>
        <dsp:cNvPr id="0" name=""/>
        <dsp:cNvSpPr/>
      </dsp:nvSpPr>
      <dsp:spPr>
        <a:xfrm>
          <a:off x="6103525" y="788531"/>
          <a:ext cx="1193664" cy="104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t>Let’s have a team mate to review my change. I create a </a:t>
          </a:r>
          <a:r>
            <a:rPr lang="en-US" sz="900" b="1" kern="1200" dirty="0"/>
            <a:t>pull request </a:t>
          </a:r>
          <a:r>
            <a:rPr lang="en-US" sz="900" kern="1200" dirty="0"/>
            <a:t>to merge my changes to the common branch of his team</a:t>
          </a:r>
          <a:endParaRPr lang="de-DE" sz="900" kern="1200" dirty="0"/>
        </a:p>
        <a:p>
          <a:pPr marL="57150" lvl="1" indent="-57150" algn="l" defTabSz="400050">
            <a:lnSpc>
              <a:spcPct val="90000"/>
            </a:lnSpc>
            <a:spcBef>
              <a:spcPct val="0"/>
            </a:spcBef>
            <a:spcAft>
              <a:spcPct val="15000"/>
            </a:spcAft>
            <a:buChar char="•"/>
          </a:pPr>
          <a:r>
            <a:rPr lang="en-US" sz="900" kern="1200"/>
            <a:t>The pull request needs to be approved</a:t>
          </a:r>
          <a:endParaRPr lang="de-DE" sz="900" kern="1200"/>
        </a:p>
        <a:p>
          <a:pPr marL="57150" lvl="1" indent="-57150" algn="l" defTabSz="400050">
            <a:lnSpc>
              <a:spcPct val="90000"/>
            </a:lnSpc>
            <a:spcBef>
              <a:spcPct val="0"/>
            </a:spcBef>
            <a:spcAft>
              <a:spcPct val="15000"/>
            </a:spcAft>
            <a:buChar char="•"/>
          </a:pPr>
          <a:r>
            <a:rPr lang="en-US" sz="900" kern="1200" dirty="0"/>
            <a:t>It triggers a build which runs a set of tests and </a:t>
          </a:r>
          <a:br>
            <a:rPr lang="en-US" sz="900" kern="1200" dirty="0"/>
          </a:br>
          <a:r>
            <a:rPr lang="en-US" sz="900" kern="1200" dirty="0"/>
            <a:t>code scans </a:t>
          </a:r>
          <a:endParaRPr lang="de-DE" sz="900" kern="1200" dirty="0"/>
        </a:p>
      </dsp:txBody>
      <dsp:txXfrm>
        <a:off x="6103525" y="788531"/>
        <a:ext cx="1193664" cy="1046316"/>
      </dsp:txXfrm>
    </dsp:sp>
    <dsp:sp modelId="{3AC84106-674C-9645-9B62-1FDCEF581BBC}">
      <dsp:nvSpPr>
        <dsp:cNvPr id="0" name=""/>
        <dsp:cNvSpPr/>
      </dsp:nvSpPr>
      <dsp:spPr>
        <a:xfrm>
          <a:off x="7071970" y="296147"/>
          <a:ext cx="225219" cy="225219"/>
        </a:xfrm>
        <a:prstGeom prst="triangle">
          <a:avLst>
            <a:gd name="adj" fmla="val 100000"/>
          </a:avLst>
        </a:prstGeom>
        <a:solidFill>
          <a:schemeClr val="accent3">
            <a:lumMod val="20000"/>
            <a:lumOff val="8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E17955-5869-7D45-A6DB-4651D85A848D}">
      <dsp:nvSpPr>
        <dsp:cNvPr id="0" name=""/>
        <dsp:cNvSpPr/>
      </dsp:nvSpPr>
      <dsp:spPr>
        <a:xfrm rot="5400000">
          <a:off x="7728290" y="31891"/>
          <a:ext cx="794585" cy="1322172"/>
        </a:xfrm>
        <a:prstGeom prst="corner">
          <a:avLst>
            <a:gd name="adj1" fmla="val 16120"/>
            <a:gd name="adj2" fmla="val 16110"/>
          </a:avLst>
        </a:prstGeom>
        <a:solidFill>
          <a:schemeClr val="accent3">
            <a:lumMod val="20000"/>
            <a:lumOff val="8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DA26670-407C-364E-BD66-33C3E843DFB9}">
      <dsp:nvSpPr>
        <dsp:cNvPr id="0" name=""/>
        <dsp:cNvSpPr/>
      </dsp:nvSpPr>
      <dsp:spPr>
        <a:xfrm>
          <a:off x="7595654" y="426936"/>
          <a:ext cx="1193664" cy="104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t>After I am done with the pull request, I delete my personal branch; on the integration branch a </a:t>
          </a:r>
          <a:r>
            <a:rPr lang="en-US" sz="900" b="1" kern="1200" dirty="0"/>
            <a:t>full pipeline build </a:t>
          </a:r>
          <a:r>
            <a:rPr lang="en-US" sz="900" kern="1200" dirty="0"/>
            <a:t>it performed, so I can move the changes forward or associate them </a:t>
          </a:r>
          <a:br>
            <a:rPr lang="en-US" sz="900" kern="1200" dirty="0"/>
          </a:br>
          <a:r>
            <a:rPr lang="en-US" sz="900" kern="1200" dirty="0"/>
            <a:t>to a release.</a:t>
          </a:r>
          <a:endParaRPr lang="de-DE" sz="900" kern="1200" dirty="0"/>
        </a:p>
      </dsp:txBody>
      <dsp:txXfrm>
        <a:off x="7595654" y="426936"/>
        <a:ext cx="1193664" cy="10463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CAC6E-EAD7-4251-B2E5-6DCDAF07C411}">
      <dsp:nvSpPr>
        <dsp:cNvPr id="0" name=""/>
        <dsp:cNvSpPr/>
      </dsp:nvSpPr>
      <dsp:spPr>
        <a:xfrm>
          <a:off x="0" y="1591123"/>
          <a:ext cx="4387515" cy="6624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Teams</a:t>
          </a:r>
        </a:p>
      </dsp:txBody>
      <dsp:txXfrm>
        <a:off x="0" y="1591123"/>
        <a:ext cx="1316254" cy="662411"/>
      </dsp:txXfrm>
    </dsp:sp>
    <dsp:sp modelId="{FAEED08F-965F-4ABF-A394-9810BBDA1797}">
      <dsp:nvSpPr>
        <dsp:cNvPr id="0" name=""/>
        <dsp:cNvSpPr/>
      </dsp:nvSpPr>
      <dsp:spPr>
        <a:xfrm>
          <a:off x="0" y="818309"/>
          <a:ext cx="4387515" cy="6624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Dept</a:t>
          </a:r>
        </a:p>
      </dsp:txBody>
      <dsp:txXfrm>
        <a:off x="0" y="818309"/>
        <a:ext cx="1316254" cy="662411"/>
      </dsp:txXfrm>
    </dsp:sp>
    <dsp:sp modelId="{E74B81BE-8107-48C8-BA11-5F1F195065BF}">
      <dsp:nvSpPr>
        <dsp:cNvPr id="0" name=""/>
        <dsp:cNvSpPr/>
      </dsp:nvSpPr>
      <dsp:spPr>
        <a:xfrm>
          <a:off x="0" y="45495"/>
          <a:ext cx="4387515" cy="6624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Company</a:t>
          </a:r>
        </a:p>
      </dsp:txBody>
      <dsp:txXfrm>
        <a:off x="0" y="45495"/>
        <a:ext cx="1316254" cy="662411"/>
      </dsp:txXfrm>
    </dsp:sp>
    <dsp:sp modelId="{3A94239B-FA28-4E10-96F3-191DEA68ED91}">
      <dsp:nvSpPr>
        <dsp:cNvPr id="0" name=""/>
        <dsp:cNvSpPr/>
      </dsp:nvSpPr>
      <dsp:spPr>
        <a:xfrm>
          <a:off x="2663106" y="100696"/>
          <a:ext cx="828014" cy="5520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err="1"/>
            <a:t>zyx</a:t>
          </a:r>
          <a:endParaRPr lang="en-US" sz="1900" kern="1200" dirty="0"/>
        </a:p>
      </dsp:txBody>
      <dsp:txXfrm>
        <a:off x="2679274" y="116864"/>
        <a:ext cx="795678" cy="519673"/>
      </dsp:txXfrm>
    </dsp:sp>
    <dsp:sp modelId="{32D38276-4053-4925-B7AA-63CAD05FE6E5}">
      <dsp:nvSpPr>
        <dsp:cNvPr id="0" name=""/>
        <dsp:cNvSpPr/>
      </dsp:nvSpPr>
      <dsp:spPr>
        <a:xfrm>
          <a:off x="2269799" y="652706"/>
          <a:ext cx="807314" cy="220803"/>
        </a:xfrm>
        <a:custGeom>
          <a:avLst/>
          <a:gdLst/>
          <a:ahLst/>
          <a:cxnLst/>
          <a:rect l="0" t="0" r="0" b="0"/>
          <a:pathLst>
            <a:path>
              <a:moveTo>
                <a:pt x="807314" y="0"/>
              </a:moveTo>
              <a:lnTo>
                <a:pt x="807314" y="110401"/>
              </a:lnTo>
              <a:lnTo>
                <a:pt x="0" y="110401"/>
              </a:lnTo>
              <a:lnTo>
                <a:pt x="0" y="2208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4B4CF1-854D-436C-9A95-C6A2FD503940}">
      <dsp:nvSpPr>
        <dsp:cNvPr id="0" name=""/>
        <dsp:cNvSpPr/>
      </dsp:nvSpPr>
      <dsp:spPr>
        <a:xfrm>
          <a:off x="1855792" y="873510"/>
          <a:ext cx="828014" cy="5520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Dept1</a:t>
          </a:r>
        </a:p>
      </dsp:txBody>
      <dsp:txXfrm>
        <a:off x="1871960" y="889678"/>
        <a:ext cx="795678" cy="519673"/>
      </dsp:txXfrm>
    </dsp:sp>
    <dsp:sp modelId="{8444340C-2DDD-419B-BE26-A7F08566A3DF}">
      <dsp:nvSpPr>
        <dsp:cNvPr id="0" name=""/>
        <dsp:cNvSpPr/>
      </dsp:nvSpPr>
      <dsp:spPr>
        <a:xfrm>
          <a:off x="1731590" y="1425520"/>
          <a:ext cx="538209" cy="220803"/>
        </a:xfrm>
        <a:custGeom>
          <a:avLst/>
          <a:gdLst/>
          <a:ahLst/>
          <a:cxnLst/>
          <a:rect l="0" t="0" r="0" b="0"/>
          <a:pathLst>
            <a:path>
              <a:moveTo>
                <a:pt x="538209" y="0"/>
              </a:moveTo>
              <a:lnTo>
                <a:pt x="538209" y="110401"/>
              </a:lnTo>
              <a:lnTo>
                <a:pt x="0" y="110401"/>
              </a:lnTo>
              <a:lnTo>
                <a:pt x="0" y="22080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ECC554-9D12-40E3-9A22-6542D72C6202}">
      <dsp:nvSpPr>
        <dsp:cNvPr id="0" name=""/>
        <dsp:cNvSpPr/>
      </dsp:nvSpPr>
      <dsp:spPr>
        <a:xfrm>
          <a:off x="1317582" y="1646324"/>
          <a:ext cx="828014" cy="5520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T1</a:t>
          </a:r>
        </a:p>
      </dsp:txBody>
      <dsp:txXfrm>
        <a:off x="1333750" y="1662492"/>
        <a:ext cx="795678" cy="519673"/>
      </dsp:txXfrm>
    </dsp:sp>
    <dsp:sp modelId="{DCADF829-E85F-4198-86C7-EBB6E90E3AD2}">
      <dsp:nvSpPr>
        <dsp:cNvPr id="0" name=""/>
        <dsp:cNvSpPr/>
      </dsp:nvSpPr>
      <dsp:spPr>
        <a:xfrm>
          <a:off x="2269799" y="1425520"/>
          <a:ext cx="538209" cy="220803"/>
        </a:xfrm>
        <a:custGeom>
          <a:avLst/>
          <a:gdLst/>
          <a:ahLst/>
          <a:cxnLst/>
          <a:rect l="0" t="0" r="0" b="0"/>
          <a:pathLst>
            <a:path>
              <a:moveTo>
                <a:pt x="0" y="0"/>
              </a:moveTo>
              <a:lnTo>
                <a:pt x="0" y="110401"/>
              </a:lnTo>
              <a:lnTo>
                <a:pt x="538209" y="110401"/>
              </a:lnTo>
              <a:lnTo>
                <a:pt x="538209" y="22080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6CAD04-5792-4B52-8E0A-34F6C832D1D4}">
      <dsp:nvSpPr>
        <dsp:cNvPr id="0" name=""/>
        <dsp:cNvSpPr/>
      </dsp:nvSpPr>
      <dsp:spPr>
        <a:xfrm>
          <a:off x="2394002" y="1646324"/>
          <a:ext cx="828014" cy="5520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T2</a:t>
          </a:r>
        </a:p>
      </dsp:txBody>
      <dsp:txXfrm>
        <a:off x="2410170" y="1662492"/>
        <a:ext cx="795678" cy="519673"/>
      </dsp:txXfrm>
    </dsp:sp>
    <dsp:sp modelId="{4DD32489-6BD6-4AD9-818F-2837EABD4D33}">
      <dsp:nvSpPr>
        <dsp:cNvPr id="0" name=""/>
        <dsp:cNvSpPr/>
      </dsp:nvSpPr>
      <dsp:spPr>
        <a:xfrm>
          <a:off x="3077114" y="652706"/>
          <a:ext cx="807314" cy="220803"/>
        </a:xfrm>
        <a:custGeom>
          <a:avLst/>
          <a:gdLst/>
          <a:ahLst/>
          <a:cxnLst/>
          <a:rect l="0" t="0" r="0" b="0"/>
          <a:pathLst>
            <a:path>
              <a:moveTo>
                <a:pt x="0" y="0"/>
              </a:moveTo>
              <a:lnTo>
                <a:pt x="0" y="110401"/>
              </a:lnTo>
              <a:lnTo>
                <a:pt x="807314" y="110401"/>
              </a:lnTo>
              <a:lnTo>
                <a:pt x="807314" y="2208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8A8C9B-BAF6-4375-898F-2C18793D9E35}">
      <dsp:nvSpPr>
        <dsp:cNvPr id="0" name=""/>
        <dsp:cNvSpPr/>
      </dsp:nvSpPr>
      <dsp:spPr>
        <a:xfrm>
          <a:off x="3470421" y="873510"/>
          <a:ext cx="828014" cy="5520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Dept2</a:t>
          </a:r>
        </a:p>
      </dsp:txBody>
      <dsp:txXfrm>
        <a:off x="3486589" y="889678"/>
        <a:ext cx="795678" cy="519673"/>
      </dsp:txXfrm>
    </dsp:sp>
    <dsp:sp modelId="{3BDFF961-E4D0-4DD6-8A8A-CED94F198777}">
      <dsp:nvSpPr>
        <dsp:cNvPr id="0" name=""/>
        <dsp:cNvSpPr/>
      </dsp:nvSpPr>
      <dsp:spPr>
        <a:xfrm>
          <a:off x="3838708" y="1425520"/>
          <a:ext cx="91440" cy="220803"/>
        </a:xfrm>
        <a:custGeom>
          <a:avLst/>
          <a:gdLst/>
          <a:ahLst/>
          <a:cxnLst/>
          <a:rect l="0" t="0" r="0" b="0"/>
          <a:pathLst>
            <a:path>
              <a:moveTo>
                <a:pt x="45720" y="0"/>
              </a:moveTo>
              <a:lnTo>
                <a:pt x="45720" y="22080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73C0233-D22B-47C4-9F49-99A390787114}">
      <dsp:nvSpPr>
        <dsp:cNvPr id="0" name=""/>
        <dsp:cNvSpPr/>
      </dsp:nvSpPr>
      <dsp:spPr>
        <a:xfrm>
          <a:off x="3470421" y="1646324"/>
          <a:ext cx="828014" cy="5520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T3</a:t>
          </a:r>
        </a:p>
      </dsp:txBody>
      <dsp:txXfrm>
        <a:off x="3486589" y="1662492"/>
        <a:ext cx="795678" cy="5196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3AD102-FB46-47E1-9D5D-BB5BF343252C}">
      <dsp:nvSpPr>
        <dsp:cNvPr id="0" name=""/>
        <dsp:cNvSpPr/>
      </dsp:nvSpPr>
      <dsp:spPr>
        <a:xfrm>
          <a:off x="0" y="233004"/>
          <a:ext cx="6811737"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928EC9C-E864-4982-A037-CEBCDA397913}">
      <dsp:nvSpPr>
        <dsp:cNvPr id="0" name=""/>
        <dsp:cNvSpPr/>
      </dsp:nvSpPr>
      <dsp:spPr>
        <a:xfrm>
          <a:off x="340586" y="11604"/>
          <a:ext cx="238286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227" tIns="0" rIns="180227" bIns="0" numCol="1" spcCol="1270" anchor="ctr" anchorCtr="0">
          <a:noAutofit/>
        </a:bodyPr>
        <a:lstStyle/>
        <a:p>
          <a:pPr marL="0" lvl="0" indent="0" algn="l" defTabSz="666750">
            <a:lnSpc>
              <a:spcPct val="90000"/>
            </a:lnSpc>
            <a:spcBef>
              <a:spcPct val="0"/>
            </a:spcBef>
            <a:spcAft>
              <a:spcPct val="35000"/>
            </a:spcAft>
            <a:buNone/>
          </a:pPr>
          <a:r>
            <a:rPr lang="en-US" sz="1500" kern="1200" dirty="0"/>
            <a:t>Customer Tracking</a:t>
          </a:r>
        </a:p>
      </dsp:txBody>
      <dsp:txXfrm>
        <a:off x="362202" y="33220"/>
        <a:ext cx="2339636" cy="399568"/>
      </dsp:txXfrm>
    </dsp:sp>
    <dsp:sp modelId="{98AB2AD4-65C5-4AD2-BA35-1BAFDDF1B18D}">
      <dsp:nvSpPr>
        <dsp:cNvPr id="0" name=""/>
        <dsp:cNvSpPr/>
      </dsp:nvSpPr>
      <dsp:spPr>
        <a:xfrm>
          <a:off x="0" y="913404"/>
          <a:ext cx="6811737"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9B57EE6-5459-4456-9E8D-7257C080958F}">
      <dsp:nvSpPr>
        <dsp:cNvPr id="0" name=""/>
        <dsp:cNvSpPr/>
      </dsp:nvSpPr>
      <dsp:spPr>
        <a:xfrm>
          <a:off x="340586" y="692004"/>
          <a:ext cx="238286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227" tIns="0" rIns="180227" bIns="0" numCol="1" spcCol="1270" anchor="ctr" anchorCtr="0">
          <a:noAutofit/>
        </a:bodyPr>
        <a:lstStyle/>
        <a:p>
          <a:pPr marL="0" lvl="0" indent="0" algn="l" defTabSz="666750">
            <a:lnSpc>
              <a:spcPct val="90000"/>
            </a:lnSpc>
            <a:spcBef>
              <a:spcPct val="0"/>
            </a:spcBef>
            <a:spcAft>
              <a:spcPct val="35000"/>
            </a:spcAft>
            <a:buNone/>
          </a:pPr>
          <a:r>
            <a:rPr lang="en-US" sz="1500" kern="1200" dirty="0"/>
            <a:t>Account Receivable</a:t>
          </a:r>
        </a:p>
      </dsp:txBody>
      <dsp:txXfrm>
        <a:off x="362202" y="713620"/>
        <a:ext cx="2339636" cy="399568"/>
      </dsp:txXfrm>
    </dsp:sp>
    <dsp:sp modelId="{1ED166A1-E208-4344-9432-8DE21CD0649E}">
      <dsp:nvSpPr>
        <dsp:cNvPr id="0" name=""/>
        <dsp:cNvSpPr/>
      </dsp:nvSpPr>
      <dsp:spPr>
        <a:xfrm>
          <a:off x="0" y="1593805"/>
          <a:ext cx="6811737"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34B2D1A-5065-4CA1-8364-57F8C7962730}">
      <dsp:nvSpPr>
        <dsp:cNvPr id="0" name=""/>
        <dsp:cNvSpPr/>
      </dsp:nvSpPr>
      <dsp:spPr>
        <a:xfrm>
          <a:off x="340586" y="1372404"/>
          <a:ext cx="238286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227" tIns="0" rIns="180227" bIns="0" numCol="1" spcCol="1270" anchor="ctr" anchorCtr="0">
          <a:noAutofit/>
        </a:bodyPr>
        <a:lstStyle/>
        <a:p>
          <a:pPr marL="0" lvl="0" indent="0" algn="l" defTabSz="666750">
            <a:lnSpc>
              <a:spcPct val="90000"/>
            </a:lnSpc>
            <a:spcBef>
              <a:spcPct val="0"/>
            </a:spcBef>
            <a:spcAft>
              <a:spcPct val="35000"/>
            </a:spcAft>
            <a:buNone/>
          </a:pPr>
          <a:r>
            <a:rPr lang="en-US" sz="1500" kern="1200" dirty="0"/>
            <a:t>Inventory </a:t>
          </a:r>
        </a:p>
      </dsp:txBody>
      <dsp:txXfrm>
        <a:off x="362202" y="1394020"/>
        <a:ext cx="2339636" cy="399568"/>
      </dsp:txXfrm>
    </dsp:sp>
    <dsp:sp modelId="{C5258602-703A-439A-885E-87682F1F55CD}">
      <dsp:nvSpPr>
        <dsp:cNvPr id="0" name=""/>
        <dsp:cNvSpPr/>
      </dsp:nvSpPr>
      <dsp:spPr>
        <a:xfrm>
          <a:off x="0" y="2285810"/>
          <a:ext cx="6811737" cy="378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3E13536-3164-40C8-A07D-187C219EB81D}">
      <dsp:nvSpPr>
        <dsp:cNvPr id="0" name=""/>
        <dsp:cNvSpPr/>
      </dsp:nvSpPr>
      <dsp:spPr>
        <a:xfrm>
          <a:off x="340586" y="2052805"/>
          <a:ext cx="2382868" cy="442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0227" tIns="0" rIns="180227" bIns="0" numCol="1" spcCol="1270" anchor="ctr" anchorCtr="0">
          <a:noAutofit/>
        </a:bodyPr>
        <a:lstStyle/>
        <a:p>
          <a:pPr marL="0" lvl="0" indent="0" algn="l" defTabSz="666750">
            <a:lnSpc>
              <a:spcPct val="90000"/>
            </a:lnSpc>
            <a:spcBef>
              <a:spcPct val="0"/>
            </a:spcBef>
            <a:spcAft>
              <a:spcPct val="35000"/>
            </a:spcAft>
            <a:buNone/>
          </a:pPr>
          <a:r>
            <a:rPr lang="en-US" sz="1500" kern="1200" dirty="0"/>
            <a:t>Common Services</a:t>
          </a:r>
        </a:p>
      </dsp:txBody>
      <dsp:txXfrm>
        <a:off x="362202" y="2074421"/>
        <a:ext cx="2339636" cy="3995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EE68E6-ACAC-4C66-812E-1EF7E101B139}">
      <dsp:nvSpPr>
        <dsp:cNvPr id="0" name=""/>
        <dsp:cNvSpPr/>
      </dsp:nvSpPr>
      <dsp:spPr>
        <a:xfrm>
          <a:off x="3535" y="71967"/>
          <a:ext cx="1545667" cy="9274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Initialize Build</a:t>
          </a:r>
        </a:p>
      </dsp:txBody>
      <dsp:txXfrm>
        <a:off x="30698" y="99130"/>
        <a:ext cx="1491341" cy="873074"/>
      </dsp:txXfrm>
    </dsp:sp>
    <dsp:sp modelId="{4B72658A-F423-47AC-9187-2EFF1830A123}">
      <dsp:nvSpPr>
        <dsp:cNvPr id="0" name=""/>
        <dsp:cNvSpPr/>
      </dsp:nvSpPr>
      <dsp:spPr>
        <a:xfrm>
          <a:off x="1703769" y="344004"/>
          <a:ext cx="327681" cy="3833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703769" y="420669"/>
        <a:ext cx="229377" cy="229995"/>
      </dsp:txXfrm>
    </dsp:sp>
    <dsp:sp modelId="{618F0FC0-CDCD-469A-83D1-9B60E8AEB57F}">
      <dsp:nvSpPr>
        <dsp:cNvPr id="0" name=""/>
        <dsp:cNvSpPr/>
      </dsp:nvSpPr>
      <dsp:spPr>
        <a:xfrm>
          <a:off x="2167470" y="71967"/>
          <a:ext cx="1545667" cy="9274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Create Build List</a:t>
          </a:r>
        </a:p>
      </dsp:txBody>
      <dsp:txXfrm>
        <a:off x="2194633" y="99130"/>
        <a:ext cx="1491341" cy="873074"/>
      </dsp:txXfrm>
    </dsp:sp>
    <dsp:sp modelId="{6BCED170-79AC-49BF-92E0-0B9885EB60A8}">
      <dsp:nvSpPr>
        <dsp:cNvPr id="0" name=""/>
        <dsp:cNvSpPr/>
      </dsp:nvSpPr>
      <dsp:spPr>
        <a:xfrm>
          <a:off x="3867704" y="344004"/>
          <a:ext cx="327681" cy="3833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867704" y="420669"/>
        <a:ext cx="229377" cy="229995"/>
      </dsp:txXfrm>
    </dsp:sp>
    <dsp:sp modelId="{3038EF15-13F3-4001-B770-EF8A7524265A}">
      <dsp:nvSpPr>
        <dsp:cNvPr id="0" name=""/>
        <dsp:cNvSpPr/>
      </dsp:nvSpPr>
      <dsp:spPr>
        <a:xfrm>
          <a:off x="4331405" y="71967"/>
          <a:ext cx="1545667" cy="9274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Process Build List</a:t>
          </a:r>
        </a:p>
      </dsp:txBody>
      <dsp:txXfrm>
        <a:off x="4358568" y="99130"/>
        <a:ext cx="1491341" cy="873074"/>
      </dsp:txXfrm>
    </dsp:sp>
    <dsp:sp modelId="{84AF6D9C-4165-4F94-939F-C6D6D3CB270A}">
      <dsp:nvSpPr>
        <dsp:cNvPr id="0" name=""/>
        <dsp:cNvSpPr/>
      </dsp:nvSpPr>
      <dsp:spPr>
        <a:xfrm>
          <a:off x="6031639" y="344004"/>
          <a:ext cx="327681" cy="38332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6031639" y="420669"/>
        <a:ext cx="229377" cy="229995"/>
      </dsp:txXfrm>
    </dsp:sp>
    <dsp:sp modelId="{728886F0-F27E-4252-A460-98D0077DD9DE}">
      <dsp:nvSpPr>
        <dsp:cNvPr id="0" name=""/>
        <dsp:cNvSpPr/>
      </dsp:nvSpPr>
      <dsp:spPr>
        <a:xfrm>
          <a:off x="6495339" y="71967"/>
          <a:ext cx="1545667" cy="9274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Finalize Build</a:t>
          </a:r>
        </a:p>
      </dsp:txBody>
      <dsp:txXfrm>
        <a:off x="6522502" y="99130"/>
        <a:ext cx="1491341" cy="873074"/>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34087" y="9140342"/>
            <a:ext cx="360883" cy="240030"/>
          </a:xfrm>
          <a:prstGeom prst="rect">
            <a:avLst/>
          </a:prstGeom>
        </p:spPr>
        <p:txBody>
          <a:bodyPr vert="horz" lIns="0" tIns="0" rIns="0" bIns="0" rtlCol="0" anchor="b"/>
          <a:lstStyle>
            <a:lvl1pPr algn="r">
              <a:defRPr sz="1300"/>
            </a:lvl1pPr>
          </a:lstStyle>
          <a:p>
            <a:pPr algn="l"/>
            <a:fld id="{614B4878-71CB-8F40-B9DD-F26F1F6CA014}" type="slidenum">
              <a:rPr lang="en-US" sz="600">
                <a:solidFill>
                  <a:schemeClr val="bg1"/>
                </a:solidFill>
                <a:latin typeface="IBM Plex Sans" panose="020B0503050203000203" pitchFamily="34" charset="0"/>
                <a:ea typeface="IBM Plex Sans" charset="0"/>
                <a:cs typeface="IBM Plex Sans" charset="0"/>
              </a:rPr>
              <a:pPr algn="l"/>
              <a:t>‹#›</a:t>
            </a:fld>
            <a:endParaRPr lang="en-US" sz="600" dirty="0">
              <a:solidFill>
                <a:schemeClr val="bg1"/>
              </a:solidFill>
              <a:latin typeface="IBM Plex Sans" panose="020B0503050203000203" pitchFamily="34" charset="0"/>
              <a:ea typeface="IBM Plex Sans" charset="0"/>
              <a:cs typeface="IBM Plex Sans" charset="0"/>
            </a:endParaRPr>
          </a:p>
        </p:txBody>
      </p:sp>
      <p:sp>
        <p:nvSpPr>
          <p:cNvPr id="4" name="Footer Placeholder 3"/>
          <p:cNvSpPr>
            <a:spLocks noGrp="1"/>
          </p:cNvSpPr>
          <p:nvPr>
            <p:ph type="ftr" sz="quarter" idx="2"/>
          </p:nvPr>
        </p:nvSpPr>
        <p:spPr>
          <a:xfrm>
            <a:off x="672998" y="9140342"/>
            <a:ext cx="3901440" cy="240030"/>
          </a:xfrm>
          <a:prstGeom prst="rect">
            <a:avLst/>
          </a:prstGeom>
        </p:spPr>
        <p:txBody>
          <a:bodyPr vert="horz" lIns="0" tIns="0" rIns="0" bIns="0" rtlCol="0" anchor="b"/>
          <a:lstStyle>
            <a:lvl1pPr algn="l">
              <a:defRPr sz="1300"/>
            </a:lvl1pPr>
          </a:lstStyle>
          <a:p>
            <a:r>
              <a:rPr lang="en-US" sz="600" dirty="0">
                <a:solidFill>
                  <a:schemeClr val="bg1"/>
                </a:solidFill>
                <a:latin typeface="IBM Plex Sans" panose="020B0503050203000203" pitchFamily="34" charset="0"/>
                <a:ea typeface="IBM Plex Sans" charset="0"/>
                <a:cs typeface="IBM Plex Sans" charset="0"/>
              </a:rPr>
              <a:t>Group Name / DOC ID / Month XX, 2019 / © 2019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970088" y="239713"/>
            <a:ext cx="3375025" cy="1898650"/>
          </a:xfrm>
          <a:prstGeom prst="rect">
            <a:avLst/>
          </a:prstGeom>
          <a:noFill/>
          <a:ln w="12700">
            <a:solidFill>
              <a:prstClr val="black"/>
            </a:solidFill>
          </a:ln>
        </p:spPr>
        <p:txBody>
          <a:bodyPr vert="horz" lIns="96661" tIns="48331" rIns="96661" bIns="48331"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34087" y="2360295"/>
            <a:ext cx="6847027" cy="6467475"/>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49142" marR="0" lvl="4" indent="-181240" algn="l" defTabSz="966612" rtl="0" eaLnBrk="1" fontAlgn="base" latinLnBrk="0" hangingPunct="1">
              <a:lnSpc>
                <a:spcPct val="100000"/>
              </a:lnSpc>
              <a:spcBef>
                <a:spcPts val="634"/>
              </a:spcBef>
              <a:spcAft>
                <a:spcPct val="0"/>
              </a:spcAft>
              <a:buClr>
                <a:srgbClr val="000000"/>
              </a:buClr>
              <a:buSzTx/>
              <a:buFont typeface=".AppleSystemUIFont" charset="-120"/>
              <a:buChar char="»"/>
              <a:tabLst/>
              <a:defRPr/>
            </a:pPr>
            <a:r>
              <a:rPr kumimoji="0" lang="en-US" sz="11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34087" y="9140342"/>
            <a:ext cx="360883" cy="240030"/>
          </a:xfrm>
          <a:prstGeom prst="rect">
            <a:avLst/>
          </a:prstGeom>
        </p:spPr>
        <p:txBody>
          <a:bodyPr vert="horz" lIns="0" tIns="0" rIns="0" bIns="0" rtlCol="0" anchor="b"/>
          <a:lstStyle>
            <a:lvl1pPr algn="l">
              <a:defRPr sz="60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fld id="{6E2E38B8-B0B4-AD41-AC6E-B781F46A9FD3}" type="slidenum">
              <a:rPr lang="en-US" smtClean="0"/>
              <a:pPr/>
              <a:t>‹#›</a:t>
            </a:fld>
            <a:endParaRPr lang="en-US" dirty="0"/>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914400" rtl="0" eaLnBrk="1" latinLnBrk="0" hangingPunct="1">
      <a:spcBef>
        <a:spcPts val="600"/>
      </a:spcBef>
      <a:defRPr sz="1000" b="0" i="0" kern="1200">
        <a:solidFill>
          <a:schemeClr val="bg1"/>
        </a:solidFill>
        <a:latin typeface="Arial" panose="020B0604020202020204" pitchFamily="34" charset="0"/>
        <a:ea typeface="+mn-ea"/>
        <a:cs typeface="Arial" panose="020B0604020202020204" pitchFamily="34" charset="0"/>
      </a:defRPr>
    </a:lvl1pPr>
    <a:lvl2pPr marL="174625" indent="-169863"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2pPr>
    <a:lvl3pPr marL="347472" indent="-173736" algn="l" defTabSz="914400" rtl="0" eaLnBrk="1" latinLnBrk="0" hangingPunct="1">
      <a:spcBef>
        <a:spcPts val="600"/>
      </a:spcBef>
      <a:buFont typeface="Arial" panose="020B0604020202020204" pitchFamily="34" charset="0"/>
      <a:buChar char="•"/>
      <a:tabLst/>
      <a:defRPr sz="1000" b="0" i="0" kern="1200">
        <a:solidFill>
          <a:schemeClr val="bg1"/>
        </a:solidFill>
        <a:latin typeface="IBM Plex Sans" panose="020B0503050203000203" pitchFamily="34" charset="0"/>
        <a:ea typeface="+mn-ea"/>
        <a:cs typeface="+mn-cs"/>
      </a:defRPr>
    </a:lvl3pPr>
    <a:lvl4pPr marL="630936" indent="-173736"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4pPr>
    <a:lvl5pPr marL="174625" marR="0" indent="-169863"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sz="1000" b="0" i="0" kern="1200">
        <a:solidFill>
          <a:schemeClr val="bg1"/>
        </a:solidFill>
        <a:latin typeface="IBM Plex Sans" panose="020B050305020300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1</a:t>
            </a:fld>
            <a:endParaRPr kumimoji="0" lang="en-US" sz="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02561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Nelson – Intro to this section </a:t>
            </a:r>
          </a:p>
          <a:p>
            <a:r>
              <a:rPr lang="en-US" dirty="0">
                <a:latin typeface="Arial"/>
                <a:cs typeface="Arial"/>
              </a:rPr>
              <a:t> </a:t>
            </a:r>
          </a:p>
          <a:p>
            <a:r>
              <a:rPr lang="en-US" dirty="0">
                <a:latin typeface="Arial"/>
                <a:cs typeface="Arial"/>
              </a:rPr>
              <a:t>Mention this is part 1 or 2 parts – </a:t>
            </a:r>
          </a:p>
          <a:p>
            <a:r>
              <a:rPr lang="en-US" dirty="0">
                <a:latin typeface="Arial"/>
                <a:cs typeface="Arial"/>
              </a:rPr>
              <a:t>  today we’ll talk about git, DBB and end with a demo </a:t>
            </a:r>
          </a:p>
          <a:p>
            <a:r>
              <a:rPr lang="en-US" dirty="0">
                <a:latin typeface="Arial"/>
                <a:cs typeface="Arial"/>
              </a:rPr>
              <a:t>  tomorrow we will cover Repo structures, Migration packing and deployment </a:t>
            </a:r>
            <a:endParaRPr lang="en-US" dirty="0"/>
          </a:p>
          <a:p>
            <a:r>
              <a:rPr lang="en-US" dirty="0"/>
              <a:t>Explain it’s a lot of material to cover in 3 session .. </a:t>
            </a:r>
          </a:p>
          <a:p>
            <a:r>
              <a:rPr lang="en-US" dirty="0"/>
              <a:t> </a:t>
            </a:r>
          </a:p>
          <a:p>
            <a:r>
              <a:rPr lang="en-US" dirty="0"/>
              <a:t>My goal is to help you understand the terminology and concepts to have more meaningful client engagements</a:t>
            </a:r>
          </a:p>
          <a:p>
            <a:endParaRPr lang="en-US"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13</a:t>
            </a:fld>
            <a:endParaRPr lang="en-US" dirty="0"/>
          </a:p>
        </p:txBody>
      </p:sp>
    </p:spTree>
    <p:extLst>
      <p:ext uri="{BB962C8B-B14F-4D97-AF65-F5344CB8AC3E}">
        <p14:creationId xmlns:p14="http://schemas.microsoft.com/office/powerpoint/2010/main" val="14843819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BC4FDA-9430-1B4D-B0F5-5ADF288C5A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1652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22338" rtl="0" eaLnBrk="1" fontAlgn="base" latinLnBrk="0" hangingPunct="1">
              <a:lnSpc>
                <a:spcPct val="100000"/>
              </a:lnSpc>
              <a:spcBef>
                <a:spcPct val="0"/>
              </a:spcBef>
              <a:spcAft>
                <a:spcPct val="0"/>
              </a:spcAft>
              <a:buClrTx/>
              <a:buSzTx/>
              <a:buFontTx/>
              <a:buNone/>
              <a:tabLst/>
              <a:defRPr/>
            </a:pPr>
            <a:fld id="{7EC95B88-E32B-6B40-995F-55BD82244376}" type="slidenum">
              <a:rPr kumimoji="0" lang="en-US" sz="1000" b="0" i="0" u="none" strike="noStrike" kern="1200" cap="none" spc="0" normalizeH="0" baseline="0" noProof="0" smtClean="0">
                <a:ln>
                  <a:noFill/>
                </a:ln>
                <a:solidFill>
                  <a:srgbClr val="000000"/>
                </a:solidFill>
                <a:effectLst/>
                <a:uLnTx/>
                <a:uFillTx/>
                <a:latin typeface="IBM Plex Sans"/>
                <a:ea typeface="+mn-ea"/>
                <a:cs typeface="+mn-cs"/>
              </a:rPr>
              <a:pPr marL="0" marR="0" lvl="0" indent="0" algn="r" defTabSz="922338" rtl="0" eaLnBrk="1" fontAlgn="base" latinLnBrk="0" hangingPunct="1">
                <a:lnSpc>
                  <a:spcPct val="100000"/>
                </a:lnSpc>
                <a:spcBef>
                  <a:spcPct val="0"/>
                </a:spcBef>
                <a:spcAft>
                  <a:spcPct val="0"/>
                </a:spcAft>
                <a:buClrTx/>
                <a:buSzTx/>
                <a:buFontTx/>
                <a:buNone/>
                <a:tabLst/>
                <a:defRPr/>
              </a:pPr>
              <a:t>16</a:t>
            </a:fld>
            <a:endParaRPr kumimoji="0" lang="en-US" sz="1000" b="0" i="0" u="none" strike="noStrike" kern="1200" cap="none" spc="0" normalizeH="0" baseline="0" noProof="0">
              <a:ln>
                <a:noFill/>
              </a:ln>
              <a:solidFill>
                <a:srgbClr val="000000"/>
              </a:solidFill>
              <a:effectLst/>
              <a:uLnTx/>
              <a:uFillTx/>
              <a:latin typeface="IBM Plex Sans"/>
              <a:ea typeface="+mn-ea"/>
              <a:cs typeface="+mn-cs"/>
            </a:endParaRPr>
          </a:p>
        </p:txBody>
      </p:sp>
    </p:spTree>
    <p:extLst>
      <p:ext uri="{BB962C8B-B14F-4D97-AF65-F5344CB8AC3E}">
        <p14:creationId xmlns:p14="http://schemas.microsoft.com/office/powerpoint/2010/main" val="1719746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22338" rtl="0" eaLnBrk="1" fontAlgn="base" latinLnBrk="0" hangingPunct="1">
              <a:lnSpc>
                <a:spcPct val="100000"/>
              </a:lnSpc>
              <a:spcBef>
                <a:spcPct val="0"/>
              </a:spcBef>
              <a:spcAft>
                <a:spcPct val="0"/>
              </a:spcAft>
              <a:buClrTx/>
              <a:buSzTx/>
              <a:buFontTx/>
              <a:buNone/>
              <a:tabLst/>
              <a:defRPr/>
            </a:pPr>
            <a:fld id="{CF8513F0-579D-4D27-A289-A8639B5223CF}" type="slidenum">
              <a:rPr kumimoji="0" lang="en-US" sz="1000" b="0" i="0" u="none" strike="noStrike" kern="1200" cap="none" spc="0" normalizeH="0" baseline="0" noProof="0" smtClean="0">
                <a:ln>
                  <a:noFill/>
                </a:ln>
                <a:solidFill>
                  <a:srgbClr val="000000"/>
                </a:solidFill>
                <a:effectLst/>
                <a:uLnTx/>
                <a:uFillTx/>
                <a:latin typeface="IBM Plex Sans"/>
                <a:ea typeface="+mn-ea"/>
                <a:cs typeface="+mn-cs"/>
              </a:rPr>
              <a:pPr marL="0" marR="0" lvl="0" indent="0" algn="r" defTabSz="922338" rtl="0" eaLnBrk="1" fontAlgn="base" latinLnBrk="0" hangingPunct="1">
                <a:lnSpc>
                  <a:spcPct val="100000"/>
                </a:lnSpc>
                <a:spcBef>
                  <a:spcPct val="0"/>
                </a:spcBef>
                <a:spcAft>
                  <a:spcPct val="0"/>
                </a:spcAft>
                <a:buClrTx/>
                <a:buSzTx/>
                <a:buFontTx/>
                <a:buNone/>
                <a:tabLst/>
                <a:defRPr/>
              </a:pPr>
              <a:t>19</a:t>
            </a:fld>
            <a:endParaRPr kumimoji="0" lang="en-US" sz="1000" b="0" i="0" u="none" strike="noStrike" kern="1200" cap="none" spc="0" normalizeH="0" baseline="0" noProof="0">
              <a:ln>
                <a:noFill/>
              </a:ln>
              <a:solidFill>
                <a:srgbClr val="000000"/>
              </a:solidFill>
              <a:effectLst/>
              <a:uLnTx/>
              <a:uFillTx/>
              <a:latin typeface="IBM Plex Sans"/>
              <a:ea typeface="+mn-ea"/>
              <a:cs typeface="+mn-cs"/>
            </a:endParaRPr>
          </a:p>
        </p:txBody>
      </p:sp>
    </p:spTree>
    <p:extLst>
      <p:ext uri="{BB962C8B-B14F-4D97-AF65-F5344CB8AC3E}">
        <p14:creationId xmlns:p14="http://schemas.microsoft.com/office/powerpoint/2010/main" val="3513549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Related to slide 5 </a:t>
            </a:r>
          </a:p>
        </p:txBody>
      </p:sp>
      <p:sp>
        <p:nvSpPr>
          <p:cNvPr id="4" name="Slide Number Placeholder 3"/>
          <p:cNvSpPr>
            <a:spLocks noGrp="1"/>
          </p:cNvSpPr>
          <p:nvPr>
            <p:ph type="sldNum" sz="quarter" idx="5"/>
          </p:nvPr>
        </p:nvSpPr>
        <p:spPr/>
        <p:txBody>
          <a:bodyPr/>
          <a:lstStyle/>
          <a:p>
            <a:pPr marL="0" marR="0" lvl="0" indent="0" algn="r" defTabSz="922338" rtl="0" eaLnBrk="1" fontAlgn="base" latinLnBrk="0" hangingPunct="1">
              <a:lnSpc>
                <a:spcPct val="100000"/>
              </a:lnSpc>
              <a:spcBef>
                <a:spcPct val="0"/>
              </a:spcBef>
              <a:spcAft>
                <a:spcPct val="0"/>
              </a:spcAft>
              <a:buClrTx/>
              <a:buSzTx/>
              <a:buFontTx/>
              <a:buNone/>
              <a:tabLst/>
              <a:defRPr/>
            </a:pPr>
            <a:fld id="{CF8513F0-579D-4D27-A289-A8639B5223CF}" type="slidenum">
              <a:rPr kumimoji="0" lang="en-US" sz="1000" b="0" i="0" u="none" strike="noStrike" kern="1200" cap="none" spc="0" normalizeH="0" baseline="0" noProof="0" smtClean="0">
                <a:ln>
                  <a:noFill/>
                </a:ln>
                <a:solidFill>
                  <a:srgbClr val="000000"/>
                </a:solidFill>
                <a:effectLst/>
                <a:uLnTx/>
                <a:uFillTx/>
                <a:latin typeface="IBM Plex Sans"/>
                <a:ea typeface="+mn-ea"/>
                <a:cs typeface="+mn-cs"/>
              </a:rPr>
              <a:pPr marL="0" marR="0" lvl="0" indent="0" algn="r" defTabSz="922338" rtl="0" eaLnBrk="1" fontAlgn="base" latinLnBrk="0" hangingPunct="1">
                <a:lnSpc>
                  <a:spcPct val="100000"/>
                </a:lnSpc>
                <a:spcBef>
                  <a:spcPct val="0"/>
                </a:spcBef>
                <a:spcAft>
                  <a:spcPct val="0"/>
                </a:spcAft>
                <a:buClrTx/>
                <a:buSzTx/>
                <a:buFontTx/>
                <a:buNone/>
                <a:tabLst/>
                <a:defRPr/>
              </a:pPr>
              <a:t>20</a:t>
            </a:fld>
            <a:endParaRPr kumimoji="0" lang="en-US" sz="1000" b="0" i="0" u="none" strike="noStrike" kern="1200" cap="none" spc="0" normalizeH="0" baseline="0" noProof="0">
              <a:ln>
                <a:noFill/>
              </a:ln>
              <a:solidFill>
                <a:srgbClr val="000000"/>
              </a:solidFill>
              <a:effectLst/>
              <a:uLnTx/>
              <a:uFillTx/>
              <a:latin typeface="IBM Plex Sans"/>
              <a:ea typeface="+mn-ea"/>
              <a:cs typeface="+mn-cs"/>
            </a:endParaRPr>
          </a:p>
        </p:txBody>
      </p:sp>
    </p:spTree>
    <p:extLst>
      <p:ext uri="{BB962C8B-B14F-4D97-AF65-F5344CB8AC3E}">
        <p14:creationId xmlns:p14="http://schemas.microsoft.com/office/powerpoint/2010/main" val="4185388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 break from slide and show a repo  (time permitting)</a:t>
            </a:r>
          </a:p>
          <a:p>
            <a:r>
              <a:rPr lang="en-US" dirty="0"/>
              <a:t>Steps- </a:t>
            </a:r>
          </a:p>
          <a:p>
            <a:r>
              <a:rPr lang="en-US" dirty="0"/>
              <a:t> - access DBB repo (mort app)</a:t>
            </a:r>
          </a:p>
          <a:p>
            <a:r>
              <a:rPr lang="en-US" dirty="0"/>
              <a:t> - show commits </a:t>
            </a:r>
          </a:p>
          <a:p>
            <a:r>
              <a:rPr lang="en-US" dirty="0"/>
              <a:t> - show log  </a:t>
            </a:r>
          </a:p>
          <a:p>
            <a:r>
              <a:rPr lang="en-US" dirty="0"/>
              <a:t>	</a:t>
            </a:r>
          </a:p>
        </p:txBody>
      </p:sp>
      <p:sp>
        <p:nvSpPr>
          <p:cNvPr id="4" name="Slide Number Placeholder 3"/>
          <p:cNvSpPr>
            <a:spLocks noGrp="1"/>
          </p:cNvSpPr>
          <p:nvPr>
            <p:ph type="sldNum" sz="quarter" idx="5"/>
          </p:nvPr>
        </p:nvSpPr>
        <p:spPr/>
        <p:txBody>
          <a:bodyPr/>
          <a:lstStyle/>
          <a:p>
            <a:pPr marL="0" marR="0" lvl="0" indent="0" algn="r" defTabSz="922338" rtl="0" eaLnBrk="1" fontAlgn="base" latinLnBrk="0" hangingPunct="1">
              <a:lnSpc>
                <a:spcPct val="100000"/>
              </a:lnSpc>
              <a:spcBef>
                <a:spcPct val="0"/>
              </a:spcBef>
              <a:spcAft>
                <a:spcPct val="0"/>
              </a:spcAft>
              <a:buClrTx/>
              <a:buSzTx/>
              <a:buFontTx/>
              <a:buNone/>
              <a:tabLst/>
              <a:defRPr/>
            </a:pPr>
            <a:fld id="{7EC95B88-E32B-6B40-995F-55BD82244376}" type="slidenum">
              <a:rPr kumimoji="0" lang="en-US" sz="1000" b="0" i="0" u="none" strike="noStrike" kern="1200" cap="none" spc="0" normalizeH="0" baseline="0" noProof="0" smtClean="0">
                <a:ln>
                  <a:noFill/>
                </a:ln>
                <a:solidFill>
                  <a:srgbClr val="000000"/>
                </a:solidFill>
                <a:effectLst/>
                <a:uLnTx/>
                <a:uFillTx/>
                <a:latin typeface="IBM Plex Sans"/>
                <a:ea typeface="+mn-ea"/>
                <a:cs typeface="+mn-cs"/>
              </a:rPr>
              <a:pPr marL="0" marR="0" lvl="0" indent="0" algn="r" defTabSz="922338" rtl="0" eaLnBrk="1" fontAlgn="base" latinLnBrk="0" hangingPunct="1">
                <a:lnSpc>
                  <a:spcPct val="100000"/>
                </a:lnSpc>
                <a:spcBef>
                  <a:spcPct val="0"/>
                </a:spcBef>
                <a:spcAft>
                  <a:spcPct val="0"/>
                </a:spcAft>
                <a:buClrTx/>
                <a:buSzTx/>
                <a:buFontTx/>
                <a:buNone/>
                <a:tabLst/>
                <a:defRPr/>
              </a:pPr>
              <a:t>21</a:t>
            </a:fld>
            <a:endParaRPr kumimoji="0" lang="en-US" sz="1000" b="0" i="0" u="none" strike="noStrike" kern="1200" cap="none" spc="0" normalizeH="0" baseline="0" noProof="0">
              <a:ln>
                <a:noFill/>
              </a:ln>
              <a:solidFill>
                <a:srgbClr val="000000"/>
              </a:solidFill>
              <a:effectLst/>
              <a:uLnTx/>
              <a:uFillTx/>
              <a:latin typeface="IBM Plex Sans"/>
              <a:ea typeface="+mn-ea"/>
              <a:cs typeface="+mn-cs"/>
            </a:endParaRPr>
          </a:p>
        </p:txBody>
      </p:sp>
    </p:spTree>
    <p:extLst>
      <p:ext uri="{BB962C8B-B14F-4D97-AF65-F5344CB8AC3E}">
        <p14:creationId xmlns:p14="http://schemas.microsoft.com/office/powerpoint/2010/main" val="24220866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C95B88-E32B-6B40-995F-55BD8224437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4478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513F0-579D-4D27-A289-A8639B5223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1202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22338"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IBM Plex Sans"/>
                <a:ea typeface="+mn-ea"/>
                <a:cs typeface="+mn-cs"/>
              </a:rPr>
              <a:t>© Copyright IBM Corporation 2016</a:t>
            </a:r>
            <a:endParaRPr kumimoji="0" lang="en-US" sz="90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22338" rtl="0" eaLnBrk="1" fontAlgn="base" latinLnBrk="0" hangingPunct="1">
              <a:lnSpc>
                <a:spcPct val="100000"/>
              </a:lnSpc>
              <a:spcBef>
                <a:spcPct val="0"/>
              </a:spcBef>
              <a:spcAft>
                <a:spcPct val="0"/>
              </a:spcAft>
              <a:buClrTx/>
              <a:buSzTx/>
              <a:buFontTx/>
              <a:buNone/>
              <a:tabLst/>
              <a:defRPr/>
            </a:pPr>
            <a:fld id="{45275DD5-0764-482C-9A5A-1DB6DE378BB8}" type="slidenum">
              <a:rPr kumimoji="0" lang="en-US" sz="1000" b="0" i="0" u="none" strike="noStrike" kern="1200" cap="none" spc="0" normalizeH="0" baseline="0" noProof="0" smtClean="0">
                <a:ln>
                  <a:noFill/>
                </a:ln>
                <a:solidFill>
                  <a:srgbClr val="000000"/>
                </a:solidFill>
                <a:effectLst/>
                <a:uLnTx/>
                <a:uFillTx/>
                <a:latin typeface="IBM Plex Sans"/>
                <a:ea typeface="+mn-ea"/>
                <a:cs typeface="+mn-cs"/>
              </a:rPr>
              <a:pPr marL="0" marR="0" lvl="0" indent="0" algn="r" defTabSz="922338" rtl="0" eaLnBrk="1" fontAlgn="base" latinLnBrk="0" hangingPunct="1">
                <a:lnSpc>
                  <a:spcPct val="100000"/>
                </a:lnSpc>
                <a:spcBef>
                  <a:spcPct val="0"/>
                </a:spcBef>
                <a:spcAft>
                  <a:spcPct val="0"/>
                </a:spcAft>
                <a:buClrTx/>
                <a:buSzTx/>
                <a:buFontTx/>
                <a:buNone/>
                <a:tabLst/>
                <a:defRPr/>
              </a:pPr>
              <a:t>24</a:t>
            </a:fld>
            <a:endParaRPr kumimoji="0" lang="en-US" sz="1000" b="0" i="0" u="none" strike="noStrike" kern="1200" cap="none" spc="0" normalizeH="0" baseline="0" noProof="0" dirty="0">
              <a:ln>
                <a:noFill/>
              </a:ln>
              <a:solidFill>
                <a:srgbClr val="000000"/>
              </a:solidFill>
              <a:effectLst/>
              <a:uLnTx/>
              <a:uFillTx/>
              <a:latin typeface="IBM Plex Sans"/>
              <a:ea typeface="+mn-ea"/>
              <a:cs typeface="+mn-cs"/>
            </a:endParaRPr>
          </a:p>
        </p:txBody>
      </p:sp>
    </p:spTree>
    <p:extLst>
      <p:ext uri="{BB962C8B-B14F-4D97-AF65-F5344CB8AC3E}">
        <p14:creationId xmlns:p14="http://schemas.microsoft.com/office/powerpoint/2010/main" val="3844762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https://www.atlassian.com/git/tutorials/comparing-workflows/gitflow-workflow</a:t>
            </a:r>
          </a:p>
        </p:txBody>
      </p:sp>
      <p:sp>
        <p:nvSpPr>
          <p:cNvPr id="4" name="Slide Number Placeholder 3"/>
          <p:cNvSpPr>
            <a:spLocks noGrp="1"/>
          </p:cNvSpPr>
          <p:nvPr>
            <p:ph type="sldNum" sz="quarter" idx="5"/>
          </p:nvPr>
        </p:nvSpPr>
        <p:spPr/>
        <p:txBody>
          <a:bodyPr/>
          <a:lstStyle/>
          <a:p>
            <a:fld id="{6E2E38B8-B0B4-AD41-AC6E-B781F46A9FD3}" type="slidenum">
              <a:rPr lang="en-US" smtClean="0"/>
              <a:pPr/>
              <a:t>25</a:t>
            </a:fld>
            <a:endParaRPr lang="en-US" dirty="0"/>
          </a:p>
        </p:txBody>
      </p:sp>
    </p:spTree>
    <p:extLst>
      <p:ext uri="{BB962C8B-B14F-4D97-AF65-F5344CB8AC3E}">
        <p14:creationId xmlns:p14="http://schemas.microsoft.com/office/powerpoint/2010/main" val="1145401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Alisa   Start- slides 1-13- Intro- through DBB user build</a:t>
            </a:r>
            <a:br>
              <a:rPr lang="en-US" dirty="0"/>
            </a:br>
            <a:r>
              <a:rPr lang="en-US" dirty="0">
                <a:latin typeface="Arial"/>
                <a:cs typeface="Arial"/>
              </a:rPr>
              <a:t>Intro to SCM, GIT… Nelson Start from slide 14 ++</a:t>
            </a:r>
            <a:endParaRPr lang="en-US"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3</a:t>
            </a:fld>
            <a:endParaRPr kumimoji="0" lang="en-US" sz="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00586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22338"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IBM Plex Sans"/>
                <a:ea typeface="+mn-ea"/>
                <a:cs typeface="+mn-cs"/>
              </a:rPr>
              <a:t>© Copyright IBM Corporation 2016</a:t>
            </a:r>
            <a:endParaRPr kumimoji="0" lang="en-US" sz="90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22338" rtl="0" eaLnBrk="1" fontAlgn="base" latinLnBrk="0" hangingPunct="1">
              <a:lnSpc>
                <a:spcPct val="100000"/>
              </a:lnSpc>
              <a:spcBef>
                <a:spcPct val="0"/>
              </a:spcBef>
              <a:spcAft>
                <a:spcPct val="0"/>
              </a:spcAft>
              <a:buClrTx/>
              <a:buSzTx/>
              <a:buFontTx/>
              <a:buNone/>
              <a:tabLst/>
              <a:defRPr/>
            </a:pPr>
            <a:fld id="{45275DD5-0764-482C-9A5A-1DB6DE378BB8}" type="slidenum">
              <a:rPr kumimoji="0" lang="en-US" sz="1000" b="0" i="0" u="none" strike="noStrike" kern="1200" cap="none" spc="0" normalizeH="0" baseline="0" noProof="0" smtClean="0">
                <a:ln>
                  <a:noFill/>
                </a:ln>
                <a:solidFill>
                  <a:srgbClr val="000000"/>
                </a:solidFill>
                <a:effectLst/>
                <a:uLnTx/>
                <a:uFillTx/>
                <a:latin typeface="IBM Plex Sans"/>
                <a:ea typeface="+mn-ea"/>
                <a:cs typeface="+mn-cs"/>
              </a:rPr>
              <a:pPr marL="0" marR="0" lvl="0" indent="0" algn="r" defTabSz="922338" rtl="0" eaLnBrk="1" fontAlgn="base" latinLnBrk="0" hangingPunct="1">
                <a:lnSpc>
                  <a:spcPct val="100000"/>
                </a:lnSpc>
                <a:spcBef>
                  <a:spcPct val="0"/>
                </a:spcBef>
                <a:spcAft>
                  <a:spcPct val="0"/>
                </a:spcAft>
                <a:buClrTx/>
                <a:buSzTx/>
                <a:buFontTx/>
                <a:buNone/>
                <a:tabLst/>
                <a:defRPr/>
              </a:pPr>
              <a:t>26</a:t>
            </a:fld>
            <a:endParaRPr kumimoji="0" lang="en-US" sz="1000" b="0" i="0" u="none" strike="noStrike" kern="1200" cap="none" spc="0" normalizeH="0" baseline="0" noProof="0" dirty="0">
              <a:ln>
                <a:noFill/>
              </a:ln>
              <a:solidFill>
                <a:srgbClr val="000000"/>
              </a:solidFill>
              <a:effectLst/>
              <a:uLnTx/>
              <a:uFillTx/>
              <a:latin typeface="IBM Plex Sans"/>
              <a:ea typeface="+mn-ea"/>
              <a:cs typeface="+mn-cs"/>
            </a:endParaRPr>
          </a:p>
        </p:txBody>
      </p:sp>
    </p:spTree>
    <p:extLst>
      <p:ext uri="{BB962C8B-B14F-4D97-AF65-F5344CB8AC3E}">
        <p14:creationId xmlns:p14="http://schemas.microsoft.com/office/powerpoint/2010/main" val="30046092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22338"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IBM Plex Sans"/>
                <a:ea typeface="+mn-ea"/>
                <a:cs typeface="+mn-cs"/>
              </a:rPr>
              <a:t>© Copyright IBM Corporation 2016</a:t>
            </a:r>
            <a:endParaRPr kumimoji="0" lang="en-US" sz="90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22338" rtl="0" eaLnBrk="1" fontAlgn="base" latinLnBrk="0" hangingPunct="1">
              <a:lnSpc>
                <a:spcPct val="100000"/>
              </a:lnSpc>
              <a:spcBef>
                <a:spcPct val="0"/>
              </a:spcBef>
              <a:spcAft>
                <a:spcPct val="0"/>
              </a:spcAft>
              <a:buClrTx/>
              <a:buSzTx/>
              <a:buFontTx/>
              <a:buNone/>
              <a:tabLst/>
              <a:defRPr/>
            </a:pPr>
            <a:fld id="{45275DD5-0764-482C-9A5A-1DB6DE378BB8}" type="slidenum">
              <a:rPr kumimoji="0" lang="en-US" sz="1000" b="0" i="0" u="none" strike="noStrike" kern="1200" cap="none" spc="0" normalizeH="0" baseline="0" noProof="0" smtClean="0">
                <a:ln>
                  <a:noFill/>
                </a:ln>
                <a:solidFill>
                  <a:srgbClr val="000000"/>
                </a:solidFill>
                <a:effectLst/>
                <a:uLnTx/>
                <a:uFillTx/>
                <a:latin typeface="IBM Plex Sans"/>
                <a:ea typeface="+mn-ea"/>
                <a:cs typeface="+mn-cs"/>
              </a:rPr>
              <a:pPr marL="0" marR="0" lvl="0" indent="0" algn="r" defTabSz="922338" rtl="0" eaLnBrk="1" fontAlgn="base" latinLnBrk="0" hangingPunct="1">
                <a:lnSpc>
                  <a:spcPct val="100000"/>
                </a:lnSpc>
                <a:spcBef>
                  <a:spcPct val="0"/>
                </a:spcBef>
                <a:spcAft>
                  <a:spcPct val="0"/>
                </a:spcAft>
                <a:buClrTx/>
                <a:buSzTx/>
                <a:buFontTx/>
                <a:buNone/>
                <a:tabLst/>
                <a:defRPr/>
              </a:pPr>
              <a:t>27</a:t>
            </a:fld>
            <a:endParaRPr kumimoji="0" lang="en-US" sz="1000" b="0" i="0" u="none" strike="noStrike" kern="1200" cap="none" spc="0" normalizeH="0" baseline="0" noProof="0" dirty="0">
              <a:ln>
                <a:noFill/>
              </a:ln>
              <a:solidFill>
                <a:srgbClr val="000000"/>
              </a:solidFill>
              <a:effectLst/>
              <a:uLnTx/>
              <a:uFillTx/>
              <a:latin typeface="IBM Plex Sans"/>
              <a:ea typeface="+mn-ea"/>
              <a:cs typeface="+mn-cs"/>
            </a:endParaRPr>
          </a:p>
        </p:txBody>
      </p:sp>
    </p:spTree>
    <p:extLst>
      <p:ext uri="{BB962C8B-B14F-4D97-AF65-F5344CB8AC3E}">
        <p14:creationId xmlns:p14="http://schemas.microsoft.com/office/powerpoint/2010/main" val="1233828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22338"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IBM Plex Sans"/>
                <a:ea typeface="+mn-ea"/>
                <a:cs typeface="+mn-cs"/>
              </a:rPr>
              <a:t>© Copyright IBM Corporation 2016</a:t>
            </a:r>
            <a:endParaRPr kumimoji="0" lang="en-US" sz="90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22338" rtl="0" eaLnBrk="1" fontAlgn="base" latinLnBrk="0" hangingPunct="1">
              <a:lnSpc>
                <a:spcPct val="100000"/>
              </a:lnSpc>
              <a:spcBef>
                <a:spcPct val="0"/>
              </a:spcBef>
              <a:spcAft>
                <a:spcPct val="0"/>
              </a:spcAft>
              <a:buClrTx/>
              <a:buSzTx/>
              <a:buFontTx/>
              <a:buNone/>
              <a:tabLst/>
              <a:defRPr/>
            </a:pPr>
            <a:fld id="{45275DD5-0764-482C-9A5A-1DB6DE378BB8}" type="slidenum">
              <a:rPr kumimoji="0" lang="en-US" sz="1000" b="0" i="0" u="none" strike="noStrike" kern="1200" cap="none" spc="0" normalizeH="0" baseline="0" noProof="0" smtClean="0">
                <a:ln>
                  <a:noFill/>
                </a:ln>
                <a:solidFill>
                  <a:srgbClr val="000000"/>
                </a:solidFill>
                <a:effectLst/>
                <a:uLnTx/>
                <a:uFillTx/>
                <a:latin typeface="IBM Plex Sans"/>
                <a:ea typeface="+mn-ea"/>
                <a:cs typeface="+mn-cs"/>
              </a:rPr>
              <a:pPr marL="0" marR="0" lvl="0" indent="0" algn="r" defTabSz="922338" rtl="0" eaLnBrk="1" fontAlgn="base" latinLnBrk="0" hangingPunct="1">
                <a:lnSpc>
                  <a:spcPct val="100000"/>
                </a:lnSpc>
                <a:spcBef>
                  <a:spcPct val="0"/>
                </a:spcBef>
                <a:spcAft>
                  <a:spcPct val="0"/>
                </a:spcAft>
                <a:buClrTx/>
                <a:buSzTx/>
                <a:buFontTx/>
                <a:buNone/>
                <a:tabLst/>
                <a:defRPr/>
              </a:pPr>
              <a:t>28</a:t>
            </a:fld>
            <a:endParaRPr kumimoji="0" lang="en-US" sz="1000" b="0" i="0" u="none" strike="noStrike" kern="1200" cap="none" spc="0" normalizeH="0" baseline="0" noProof="0" dirty="0">
              <a:ln>
                <a:noFill/>
              </a:ln>
              <a:solidFill>
                <a:srgbClr val="000000"/>
              </a:solidFill>
              <a:effectLst/>
              <a:uLnTx/>
              <a:uFillTx/>
              <a:latin typeface="IBM Plex Sans"/>
              <a:ea typeface="+mn-ea"/>
              <a:cs typeface="+mn-cs"/>
            </a:endParaRPr>
          </a:p>
        </p:txBody>
      </p:sp>
    </p:spTree>
    <p:extLst>
      <p:ext uri="{BB962C8B-B14F-4D97-AF65-F5344CB8AC3E}">
        <p14:creationId xmlns:p14="http://schemas.microsoft.com/office/powerpoint/2010/main" val="10571561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22338"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IBM Plex Sans"/>
                <a:ea typeface="+mn-ea"/>
                <a:cs typeface="+mn-cs"/>
              </a:rPr>
              <a:t>© Copyright IBM Corporation 2016</a:t>
            </a:r>
            <a:endParaRPr kumimoji="0" lang="en-US" sz="90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22338" rtl="0" eaLnBrk="1" fontAlgn="base" latinLnBrk="0" hangingPunct="1">
              <a:lnSpc>
                <a:spcPct val="100000"/>
              </a:lnSpc>
              <a:spcBef>
                <a:spcPct val="0"/>
              </a:spcBef>
              <a:spcAft>
                <a:spcPct val="0"/>
              </a:spcAft>
              <a:buClrTx/>
              <a:buSzTx/>
              <a:buFontTx/>
              <a:buNone/>
              <a:tabLst/>
              <a:defRPr/>
            </a:pPr>
            <a:fld id="{45275DD5-0764-482C-9A5A-1DB6DE378BB8}" type="slidenum">
              <a:rPr kumimoji="0" lang="en-US" sz="1000" b="0" i="0" u="none" strike="noStrike" kern="1200" cap="none" spc="0" normalizeH="0" baseline="0" noProof="0" smtClean="0">
                <a:ln>
                  <a:noFill/>
                </a:ln>
                <a:solidFill>
                  <a:srgbClr val="000000"/>
                </a:solidFill>
                <a:effectLst/>
                <a:uLnTx/>
                <a:uFillTx/>
                <a:latin typeface="IBM Plex Sans"/>
                <a:ea typeface="+mn-ea"/>
                <a:cs typeface="+mn-cs"/>
              </a:rPr>
              <a:pPr marL="0" marR="0" lvl="0" indent="0" algn="r" defTabSz="922338" rtl="0" eaLnBrk="1" fontAlgn="base" latinLnBrk="0" hangingPunct="1">
                <a:lnSpc>
                  <a:spcPct val="100000"/>
                </a:lnSpc>
                <a:spcBef>
                  <a:spcPct val="0"/>
                </a:spcBef>
                <a:spcAft>
                  <a:spcPct val="0"/>
                </a:spcAft>
                <a:buClrTx/>
                <a:buSzTx/>
                <a:buFontTx/>
                <a:buNone/>
                <a:tabLst/>
                <a:defRPr/>
              </a:pPr>
              <a:t>29</a:t>
            </a:fld>
            <a:endParaRPr kumimoji="0" lang="en-US" sz="1000" b="0" i="0" u="none" strike="noStrike" kern="1200" cap="none" spc="0" normalizeH="0" baseline="0" noProof="0" dirty="0">
              <a:ln>
                <a:noFill/>
              </a:ln>
              <a:solidFill>
                <a:srgbClr val="000000"/>
              </a:solidFill>
              <a:effectLst/>
              <a:uLnTx/>
              <a:uFillTx/>
              <a:latin typeface="IBM Plex Sans"/>
              <a:ea typeface="+mn-ea"/>
              <a:cs typeface="+mn-cs"/>
            </a:endParaRPr>
          </a:p>
        </p:txBody>
      </p:sp>
    </p:spTree>
    <p:extLst>
      <p:ext uri="{BB962C8B-B14F-4D97-AF65-F5344CB8AC3E}">
        <p14:creationId xmlns:p14="http://schemas.microsoft.com/office/powerpoint/2010/main" val="12426262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22338"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IBM Plex Sans"/>
                <a:ea typeface="+mn-ea"/>
                <a:cs typeface="+mn-cs"/>
              </a:rPr>
              <a:t>© Copyright IBM Corporation 2016</a:t>
            </a:r>
            <a:endParaRPr kumimoji="0" lang="en-US" sz="90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22338" rtl="0" eaLnBrk="1" fontAlgn="base" latinLnBrk="0" hangingPunct="1">
              <a:lnSpc>
                <a:spcPct val="100000"/>
              </a:lnSpc>
              <a:spcBef>
                <a:spcPct val="0"/>
              </a:spcBef>
              <a:spcAft>
                <a:spcPct val="0"/>
              </a:spcAft>
              <a:buClrTx/>
              <a:buSzTx/>
              <a:buFontTx/>
              <a:buNone/>
              <a:tabLst/>
              <a:defRPr/>
            </a:pPr>
            <a:fld id="{45275DD5-0764-482C-9A5A-1DB6DE378BB8}" type="slidenum">
              <a:rPr kumimoji="0" lang="en-US" sz="1000" b="0" i="0" u="none" strike="noStrike" kern="1200" cap="none" spc="0" normalizeH="0" baseline="0" noProof="0" smtClean="0">
                <a:ln>
                  <a:noFill/>
                </a:ln>
                <a:solidFill>
                  <a:srgbClr val="000000"/>
                </a:solidFill>
                <a:effectLst/>
                <a:uLnTx/>
                <a:uFillTx/>
                <a:latin typeface="IBM Plex Sans"/>
                <a:ea typeface="+mn-ea"/>
                <a:cs typeface="+mn-cs"/>
              </a:rPr>
              <a:pPr marL="0" marR="0" lvl="0" indent="0" algn="r" defTabSz="922338" rtl="0" eaLnBrk="1" fontAlgn="base" latinLnBrk="0" hangingPunct="1">
                <a:lnSpc>
                  <a:spcPct val="100000"/>
                </a:lnSpc>
                <a:spcBef>
                  <a:spcPct val="0"/>
                </a:spcBef>
                <a:spcAft>
                  <a:spcPct val="0"/>
                </a:spcAft>
                <a:buClrTx/>
                <a:buSzTx/>
                <a:buFontTx/>
                <a:buNone/>
                <a:tabLst/>
                <a:defRPr/>
              </a:pPr>
              <a:t>30</a:t>
            </a:fld>
            <a:endParaRPr kumimoji="0" lang="en-US" sz="1000" b="0" i="0" u="none" strike="noStrike" kern="1200" cap="none" spc="0" normalizeH="0" baseline="0" noProof="0" dirty="0">
              <a:ln>
                <a:noFill/>
              </a:ln>
              <a:solidFill>
                <a:srgbClr val="000000"/>
              </a:solidFill>
              <a:effectLst/>
              <a:uLnTx/>
              <a:uFillTx/>
              <a:latin typeface="IBM Plex Sans"/>
              <a:ea typeface="+mn-ea"/>
              <a:cs typeface="+mn-cs"/>
            </a:endParaRPr>
          </a:p>
        </p:txBody>
      </p:sp>
    </p:spTree>
    <p:extLst>
      <p:ext uri="{BB962C8B-B14F-4D97-AF65-F5344CB8AC3E}">
        <p14:creationId xmlns:p14="http://schemas.microsoft.com/office/powerpoint/2010/main" val="12563962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is to strike a balance with the overall size and simply deployments with low dependency to external repo’ </a:t>
            </a:r>
          </a:p>
          <a:p>
            <a:endParaRPr lang="en-US" dirty="0"/>
          </a:p>
          <a:p>
            <a:endParaRPr lang="en-US" dirty="0"/>
          </a:p>
        </p:txBody>
      </p:sp>
      <p:sp>
        <p:nvSpPr>
          <p:cNvPr id="4" name="Footer Placeholder 3"/>
          <p:cNvSpPr>
            <a:spLocks noGrp="1"/>
          </p:cNvSpPr>
          <p:nvPr>
            <p:ph type="ftr" sz="quarter" idx="4"/>
          </p:nvPr>
        </p:nvSpPr>
        <p:spPr/>
        <p:txBody>
          <a:bodyPr/>
          <a:lstStyle/>
          <a:p>
            <a:pPr marL="0" marR="0" lvl="0" indent="0" algn="l" defTabSz="922338"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IBM Plex Sans"/>
                <a:ea typeface="+mn-ea"/>
                <a:cs typeface="+mn-cs"/>
              </a:rPr>
              <a:t>© Copyright IBM Corporation 2016</a:t>
            </a:r>
            <a:endParaRPr kumimoji="0" lang="en-US" sz="90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22338" rtl="0" eaLnBrk="1" fontAlgn="base" latinLnBrk="0" hangingPunct="1">
              <a:lnSpc>
                <a:spcPct val="100000"/>
              </a:lnSpc>
              <a:spcBef>
                <a:spcPct val="0"/>
              </a:spcBef>
              <a:spcAft>
                <a:spcPct val="0"/>
              </a:spcAft>
              <a:buClrTx/>
              <a:buSzTx/>
              <a:buFontTx/>
              <a:buNone/>
              <a:tabLst/>
              <a:defRPr/>
            </a:pPr>
            <a:fld id="{45275DD5-0764-482C-9A5A-1DB6DE378BB8}" type="slidenum">
              <a:rPr kumimoji="0" lang="en-US" sz="1000" b="0" i="0" u="none" strike="noStrike" kern="1200" cap="none" spc="0" normalizeH="0" baseline="0" noProof="0" smtClean="0">
                <a:ln>
                  <a:noFill/>
                </a:ln>
                <a:solidFill>
                  <a:srgbClr val="000000"/>
                </a:solidFill>
                <a:effectLst/>
                <a:uLnTx/>
                <a:uFillTx/>
                <a:latin typeface="IBM Plex Sans"/>
                <a:ea typeface="+mn-ea"/>
                <a:cs typeface="+mn-cs"/>
              </a:rPr>
              <a:pPr marL="0" marR="0" lvl="0" indent="0" algn="r" defTabSz="922338" rtl="0" eaLnBrk="1" fontAlgn="base" latinLnBrk="0" hangingPunct="1">
                <a:lnSpc>
                  <a:spcPct val="100000"/>
                </a:lnSpc>
                <a:spcBef>
                  <a:spcPct val="0"/>
                </a:spcBef>
                <a:spcAft>
                  <a:spcPct val="0"/>
                </a:spcAft>
                <a:buClrTx/>
                <a:buSzTx/>
                <a:buFontTx/>
                <a:buNone/>
                <a:tabLst/>
                <a:defRPr/>
              </a:pPr>
              <a:t>31</a:t>
            </a:fld>
            <a:endParaRPr kumimoji="0" lang="en-US" sz="1000" b="0" i="0" u="none" strike="noStrike" kern="1200" cap="none" spc="0" normalizeH="0" baseline="0" noProof="0" dirty="0">
              <a:ln>
                <a:noFill/>
              </a:ln>
              <a:solidFill>
                <a:srgbClr val="000000"/>
              </a:solidFill>
              <a:effectLst/>
              <a:uLnTx/>
              <a:uFillTx/>
              <a:latin typeface="IBM Plex Sans"/>
              <a:ea typeface="+mn-ea"/>
              <a:cs typeface="+mn-cs"/>
            </a:endParaRPr>
          </a:p>
        </p:txBody>
      </p:sp>
    </p:spTree>
    <p:extLst>
      <p:ext uri="{BB962C8B-B14F-4D97-AF65-F5344CB8AC3E}">
        <p14:creationId xmlns:p14="http://schemas.microsoft.com/office/powerpoint/2010/main" val="17430758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is to strike a balance with the overall size and simply deployments with low dependency to external repo’ </a:t>
            </a:r>
          </a:p>
          <a:p>
            <a:r>
              <a:rPr lang="en-US" dirty="0"/>
              <a:t>- Well define apps, you can create many smaller repos. Otherwise, you may need to add more luggage to one large  </a:t>
            </a:r>
          </a:p>
          <a:p>
            <a:endParaRPr lang="en-US" dirty="0"/>
          </a:p>
        </p:txBody>
      </p:sp>
      <p:sp>
        <p:nvSpPr>
          <p:cNvPr id="4" name="Footer Placeholder 3"/>
          <p:cNvSpPr>
            <a:spLocks noGrp="1"/>
          </p:cNvSpPr>
          <p:nvPr>
            <p:ph type="ftr" sz="quarter" idx="4"/>
          </p:nvPr>
        </p:nvSpPr>
        <p:spPr/>
        <p:txBody>
          <a:bodyPr/>
          <a:lstStyle/>
          <a:p>
            <a:pPr marL="0" marR="0" lvl="0" indent="0" algn="l" defTabSz="922338"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IBM Plex Sans"/>
                <a:ea typeface="+mn-ea"/>
                <a:cs typeface="+mn-cs"/>
              </a:rPr>
              <a:t>© Copyright IBM Corporation 2016</a:t>
            </a:r>
            <a:endParaRPr kumimoji="0" lang="en-US" sz="90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22338" rtl="0" eaLnBrk="1" fontAlgn="base" latinLnBrk="0" hangingPunct="1">
              <a:lnSpc>
                <a:spcPct val="100000"/>
              </a:lnSpc>
              <a:spcBef>
                <a:spcPct val="0"/>
              </a:spcBef>
              <a:spcAft>
                <a:spcPct val="0"/>
              </a:spcAft>
              <a:buClrTx/>
              <a:buSzTx/>
              <a:buFontTx/>
              <a:buNone/>
              <a:tabLst/>
              <a:defRPr/>
            </a:pPr>
            <a:fld id="{45275DD5-0764-482C-9A5A-1DB6DE378BB8}" type="slidenum">
              <a:rPr kumimoji="0" lang="en-US" sz="1000" b="0" i="0" u="none" strike="noStrike" kern="1200" cap="none" spc="0" normalizeH="0" baseline="0" noProof="0" smtClean="0">
                <a:ln>
                  <a:noFill/>
                </a:ln>
                <a:solidFill>
                  <a:srgbClr val="000000"/>
                </a:solidFill>
                <a:effectLst/>
                <a:uLnTx/>
                <a:uFillTx/>
                <a:latin typeface="IBM Plex Sans"/>
                <a:ea typeface="+mn-ea"/>
                <a:cs typeface="+mn-cs"/>
              </a:rPr>
              <a:pPr marL="0" marR="0" lvl="0" indent="0" algn="r" defTabSz="922338" rtl="0" eaLnBrk="1" fontAlgn="base" latinLnBrk="0" hangingPunct="1">
                <a:lnSpc>
                  <a:spcPct val="100000"/>
                </a:lnSpc>
                <a:spcBef>
                  <a:spcPct val="0"/>
                </a:spcBef>
                <a:spcAft>
                  <a:spcPct val="0"/>
                </a:spcAft>
                <a:buClrTx/>
                <a:buSzTx/>
                <a:buFontTx/>
                <a:buNone/>
                <a:tabLst/>
                <a:defRPr/>
              </a:pPr>
              <a:t>32</a:t>
            </a:fld>
            <a:endParaRPr kumimoji="0" lang="en-US" sz="1000" b="0" i="0" u="none" strike="noStrike" kern="1200" cap="none" spc="0" normalizeH="0" baseline="0" noProof="0" dirty="0">
              <a:ln>
                <a:noFill/>
              </a:ln>
              <a:solidFill>
                <a:srgbClr val="000000"/>
              </a:solidFill>
              <a:effectLst/>
              <a:uLnTx/>
              <a:uFillTx/>
              <a:latin typeface="IBM Plex Sans"/>
              <a:ea typeface="+mn-ea"/>
              <a:cs typeface="+mn-cs"/>
            </a:endParaRPr>
          </a:p>
        </p:txBody>
      </p:sp>
    </p:spTree>
    <p:extLst>
      <p:ext uri="{BB962C8B-B14F-4D97-AF65-F5344CB8AC3E}">
        <p14:creationId xmlns:p14="http://schemas.microsoft.com/office/powerpoint/2010/main" val="19895259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BC4FDA-9430-1B4D-B0F5-5ADF288C5A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8033191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Bookmark</a:t>
            </a:r>
          </a:p>
          <a:p>
            <a:r>
              <a:rPr lang="en-US" dirty="0"/>
              <a:t>Recap… git repo, branch and flow, </a:t>
            </a:r>
            <a:r>
              <a:rPr lang="en-US" dirty="0" err="1"/>
              <a:t>dbb</a:t>
            </a:r>
            <a:r>
              <a:rPr lang="en-US" dirty="0"/>
              <a:t> intelligent dependency based build</a:t>
            </a:r>
          </a:p>
          <a:p>
            <a:r>
              <a:rPr lang="en-US" dirty="0"/>
              <a:t>The 5 key terms in Git – repo, clone, branch, commit, pull request </a:t>
            </a:r>
          </a:p>
        </p:txBody>
      </p:sp>
    </p:spTree>
    <p:extLst>
      <p:ext uri="{BB962C8B-B14F-4D97-AF65-F5344CB8AC3E}">
        <p14:creationId xmlns:p14="http://schemas.microsoft.com/office/powerpoint/2010/main" val="32131904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a:t>
            </a:r>
            <a:r>
              <a:rPr lang="en-US" dirty="0" err="1"/>
              <a:t>zAppBuld</a:t>
            </a:r>
            <a:r>
              <a:rPr lang="en-US" dirty="0"/>
              <a:t> READ.ME</a:t>
            </a:r>
          </a:p>
        </p:txBody>
      </p:sp>
      <p:sp>
        <p:nvSpPr>
          <p:cNvPr id="4" name="Slide Number Placeholder 3"/>
          <p:cNvSpPr>
            <a:spLocks noGrp="1"/>
          </p:cNvSpPr>
          <p:nvPr>
            <p:ph type="sldNum" sz="quarter" idx="5"/>
          </p:nvPr>
        </p:nvSpPr>
        <p:spPr/>
        <p:txBody>
          <a:bodyPr/>
          <a:lstStyle/>
          <a:p>
            <a:fld id="{6E2E38B8-B0B4-AD41-AC6E-B781F46A9FD3}" type="slidenum">
              <a:rPr lang="en-US" smtClean="0"/>
              <a:pPr/>
              <a:t>40</a:t>
            </a:fld>
            <a:endParaRPr lang="en-US" dirty="0"/>
          </a:p>
        </p:txBody>
      </p:sp>
    </p:spTree>
    <p:extLst>
      <p:ext uri="{BB962C8B-B14F-4D97-AF65-F5344CB8AC3E}">
        <p14:creationId xmlns:p14="http://schemas.microsoft.com/office/powerpoint/2010/main" val="3454796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1" name="Shape 2471"/>
          <p:cNvSpPr>
            <a:spLocks noGrp="1" noRot="1" noChangeAspect="1"/>
          </p:cNvSpPr>
          <p:nvPr>
            <p:ph type="sldImg"/>
          </p:nvPr>
        </p:nvSpPr>
        <p:spPr>
          <a:xfrm>
            <a:off x="381000" y="685800"/>
            <a:ext cx="6096000" cy="3429000"/>
          </a:xfrm>
          <a:prstGeom prst="rect">
            <a:avLst/>
          </a:prstGeom>
        </p:spPr>
        <p:txBody>
          <a:bodyPr/>
          <a:lstStyle/>
          <a:p>
            <a:endParaRPr/>
          </a:p>
        </p:txBody>
      </p:sp>
      <p:sp>
        <p:nvSpPr>
          <p:cNvPr id="2472" name="Shape 2472"/>
          <p:cNvSpPr>
            <a:spLocks noGrp="1"/>
          </p:cNvSpPr>
          <p:nvPr>
            <p:ph type="body" sz="quarter" idx="1"/>
          </p:nvPr>
        </p:nvSpPr>
        <p:spPr>
          <a:prstGeom prst="rect">
            <a:avLst/>
          </a:prstGeom>
        </p:spPr>
        <p:txBody>
          <a:bodyPr/>
          <a:lstStyle/>
          <a:p>
            <a:r>
              <a:rPr lang="en-US" dirty="0"/>
              <a:t>IBM identifies 9 core competencies that have helped enterprises successfully navigate in their journey to cloud, and address challenges with Managing Hybrid cloud environments, drive resiliency and optimizing costs and skills. Maturity in the 9 core competencies also result in organizations break the silos and achieve AI driven Operations (aka </a:t>
            </a:r>
            <a:r>
              <a:rPr lang="en-US" dirty="0" err="1"/>
              <a:t>AIOps</a:t>
            </a:r>
            <a:r>
              <a:rPr lang="en-US" dirty="0"/>
              <a:t>). The 9 core competencies are</a:t>
            </a:r>
          </a:p>
          <a:p>
            <a:pPr marL="228600" indent="-228600">
              <a:buAutoNum type="arabicPeriod"/>
            </a:pPr>
            <a:r>
              <a:rPr lang="en-US" dirty="0"/>
              <a:t>Monitor and analyze hybrid Infrastructure for health, availability, performance for the entire system and sub-systems, to help IT Operators proactively identify issues that can result in downtime or other performance issues.</a:t>
            </a:r>
          </a:p>
          <a:p>
            <a:pPr marL="228600" indent="-228600">
              <a:buAutoNum type="arabicPeriod"/>
            </a:pPr>
            <a:r>
              <a:rPr lang="en-US" dirty="0"/>
              <a:t>Automate to improve quality of service with a single point of control and integrated workflow across provisioning and management of hybrid cloud platforms.</a:t>
            </a:r>
          </a:p>
          <a:p>
            <a:pPr marL="228600" indent="-228600">
              <a:buAutoNum type="arabicPeriod"/>
            </a:pPr>
            <a:r>
              <a:rPr lang="en-US" dirty="0"/>
              <a:t>End-to-end Application visibility for application performance, for faster problem isolation and minimizing costly war rooms.</a:t>
            </a:r>
          </a:p>
          <a:p>
            <a:pPr marL="228600" indent="-228600">
              <a:buAutoNum type="arabicPeriod"/>
            </a:pPr>
            <a:endParaRPr lang="en-US" dirty="0"/>
          </a:p>
          <a:p>
            <a:pPr marL="0" indent="0">
              <a:buNone/>
            </a:pPr>
            <a:r>
              <a:rPr lang="en-US" dirty="0"/>
              <a:t>4. Enhance infrastructure resiliency by automating to respond to events / triggers and to guarantee continuous availability. </a:t>
            </a:r>
          </a:p>
          <a:p>
            <a:pPr marL="0" indent="0">
              <a:buNone/>
            </a:pPr>
            <a:r>
              <a:rPr lang="en-US" dirty="0"/>
              <a:t>5. Ensure workload resiliency by ensuring faster time to recovery from batch workloads failures. </a:t>
            </a:r>
          </a:p>
          <a:p>
            <a:pPr marL="0" indent="0">
              <a:buNone/>
            </a:pPr>
            <a:r>
              <a:rPr lang="en-US" dirty="0"/>
              <a:t>6. Proactively identify and resolve issues. Artificial Intelligence and Machine learning are paving the way for enterprises to detect anomalies in the system faster, and remediate them quickly before they even happen. </a:t>
            </a:r>
          </a:p>
          <a:p>
            <a:pPr marL="0" indent="0">
              <a:buNone/>
            </a:pPr>
            <a:r>
              <a:rPr lang="en-US" dirty="0"/>
              <a:t>7. With the looming retirement for the Mainframe administrators, and the new generation of IT Operators coming onboard – it is critical to bridge the skill gaps quickly. Many next generation IT Operators aren’t familiar with the 3270 interfaces, and are more used to mobile apps or web browsers. Bridge skill gap is an important competency helping collaboration and bridging skill gap between the 2 generations of IT Operators</a:t>
            </a:r>
          </a:p>
          <a:p>
            <a:pPr marL="0" indent="0">
              <a:buNone/>
            </a:pPr>
            <a:r>
              <a:rPr lang="en-US" dirty="0"/>
              <a:t>8. Optimize Workload performance helps enterprise leverage licensing models that align with the Hybrid Cloud </a:t>
            </a:r>
            <a:r>
              <a:rPr lang="en-US" dirty="0" err="1"/>
              <a:t>e.g</a:t>
            </a:r>
            <a:r>
              <a:rPr lang="en-US" dirty="0"/>
              <a:t> Tailor Fit Pricing and also identify and optimize performance issues impacting their costs.</a:t>
            </a:r>
          </a:p>
          <a:p>
            <a:pPr marL="0" indent="0">
              <a:buNone/>
            </a:pPr>
            <a:r>
              <a:rPr lang="en-US" dirty="0"/>
              <a:t>9. Finally, enterprise must be able to Forecast the performance and capacity needs for their system, to deliver optimal customer experience while staying compliant. </a:t>
            </a:r>
          </a:p>
          <a:p>
            <a:pPr marL="228600" indent="-228600">
              <a:buAutoNum type="arabicPeriod"/>
            </a:pPr>
            <a:endParaRPr lang="en-US" dirty="0"/>
          </a:p>
        </p:txBody>
      </p:sp>
    </p:spTree>
    <p:extLst>
      <p:ext uri="{BB962C8B-B14F-4D97-AF65-F5344CB8AC3E}">
        <p14:creationId xmlns:p14="http://schemas.microsoft.com/office/powerpoint/2010/main" val="7502840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41</a:t>
            </a:fld>
            <a:endParaRPr lang="en-US" dirty="0"/>
          </a:p>
        </p:txBody>
      </p:sp>
    </p:spTree>
    <p:extLst>
      <p:ext uri="{BB962C8B-B14F-4D97-AF65-F5344CB8AC3E}">
        <p14:creationId xmlns:p14="http://schemas.microsoft.com/office/powerpoint/2010/main" val="21518769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properties  for a sample application</a:t>
            </a:r>
          </a:p>
        </p:txBody>
      </p:sp>
      <p:sp>
        <p:nvSpPr>
          <p:cNvPr id="4" name="Slide Number Placeholder 3"/>
          <p:cNvSpPr>
            <a:spLocks noGrp="1"/>
          </p:cNvSpPr>
          <p:nvPr>
            <p:ph type="sldNum" sz="quarter" idx="5"/>
          </p:nvPr>
        </p:nvSpPr>
        <p:spPr/>
        <p:txBody>
          <a:bodyPr/>
          <a:lstStyle/>
          <a:p>
            <a:fld id="{6E2E38B8-B0B4-AD41-AC6E-B781F46A9FD3}" type="slidenum">
              <a:rPr lang="en-US" smtClean="0"/>
              <a:pPr/>
              <a:t>43</a:t>
            </a:fld>
            <a:endParaRPr lang="en-US" dirty="0"/>
          </a:p>
        </p:txBody>
      </p:sp>
    </p:spTree>
    <p:extLst>
      <p:ext uri="{BB962C8B-B14F-4D97-AF65-F5344CB8AC3E}">
        <p14:creationId xmlns:p14="http://schemas.microsoft.com/office/powerpoint/2010/main" val="13471940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want to do is provide this pipeline as the automation framework for the DevOps transformation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22338" rtl="0" eaLnBrk="1" fontAlgn="base" latinLnBrk="0" hangingPunct="1">
              <a:lnSpc>
                <a:spcPct val="100000"/>
              </a:lnSpc>
              <a:spcBef>
                <a:spcPct val="0"/>
              </a:spcBef>
              <a:spcAft>
                <a:spcPct val="0"/>
              </a:spcAft>
              <a:buClrTx/>
              <a:buSzTx/>
              <a:buFontTx/>
              <a:buNone/>
              <a:tabLst/>
              <a:defRPr/>
            </a:pPr>
            <a:fld id="{18D02FFD-07D4-5C4F-BD77-921008177348}" type="slidenum">
              <a:rPr kumimoji="0" lang="en-US" sz="1000" b="0" i="0" u="none" strike="noStrike" kern="1200" cap="none" spc="0" normalizeH="0" baseline="0" noProof="0" smtClean="0">
                <a:ln>
                  <a:noFill/>
                </a:ln>
                <a:solidFill>
                  <a:srgbClr val="000000"/>
                </a:solidFill>
                <a:effectLst/>
                <a:uLnTx/>
                <a:uFillTx/>
                <a:latin typeface="IBM Plex Sans"/>
                <a:ea typeface="+mn-ea"/>
                <a:cs typeface="Arial" panose="020B0604020202020204" pitchFamily="34" charset="0"/>
              </a:rPr>
              <a:pPr marL="0" marR="0" lvl="0" indent="0" algn="r" defTabSz="922338" rtl="0" eaLnBrk="1" fontAlgn="base" latinLnBrk="0" hangingPunct="1">
                <a:lnSpc>
                  <a:spcPct val="100000"/>
                </a:lnSpc>
                <a:spcBef>
                  <a:spcPct val="0"/>
                </a:spcBef>
                <a:spcAft>
                  <a:spcPct val="0"/>
                </a:spcAft>
                <a:buClrTx/>
                <a:buSzTx/>
                <a:buFontTx/>
                <a:buNone/>
                <a:tabLst/>
                <a:defRPr/>
              </a:pPr>
              <a:t>44</a:t>
            </a:fld>
            <a:endParaRPr kumimoji="0" lang="en-US" sz="1000" b="0" i="0" u="none" strike="noStrike" kern="1200" cap="none" spc="0" normalizeH="0" baseline="0" noProof="0">
              <a:ln>
                <a:noFill/>
              </a:ln>
              <a:solidFill>
                <a:srgbClr val="000000"/>
              </a:solidFill>
              <a:effectLst/>
              <a:uLnTx/>
              <a:uFillTx/>
              <a:latin typeface="IBM Plex Sans"/>
              <a:ea typeface="+mn-ea"/>
              <a:cs typeface="Arial" panose="020B0604020202020204" pitchFamily="34" charset="0"/>
            </a:endParaRPr>
          </a:p>
        </p:txBody>
      </p:sp>
    </p:spTree>
    <p:extLst>
      <p:ext uri="{BB962C8B-B14F-4D97-AF65-F5344CB8AC3E}">
        <p14:creationId xmlns:p14="http://schemas.microsoft.com/office/powerpoint/2010/main" val="3813367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slide #   5 for context  (aka the inner/outer loop discussion)</a:t>
            </a:r>
          </a:p>
          <a:p>
            <a:endParaRPr lang="en-US" dirty="0"/>
          </a:p>
          <a:p>
            <a:r>
              <a:rPr lang="en-US" dirty="0"/>
              <a:t>Lab – create a  repo, create a </a:t>
            </a:r>
            <a:r>
              <a:rPr lang="en-US" dirty="0" err="1"/>
              <a:t>dbb</a:t>
            </a:r>
            <a:r>
              <a:rPr lang="en-US" dirty="0"/>
              <a:t> migration script and run it from an </a:t>
            </a:r>
            <a:r>
              <a:rPr lang="en-US" dirty="0" err="1"/>
              <a:t>ssh</a:t>
            </a:r>
            <a:r>
              <a:rPr lang="en-US" dirty="0"/>
              <a:t> term =, clone your repo in </a:t>
            </a:r>
            <a:r>
              <a:rPr lang="en-US" dirty="0" err="1"/>
              <a:t>Idz</a:t>
            </a:r>
            <a:r>
              <a:rPr lang="en-US" dirty="0"/>
              <a:t>, make a change and push it back  </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45</a:t>
            </a:fld>
            <a:endParaRPr lang="en-US" dirty="0"/>
          </a:p>
        </p:txBody>
      </p:sp>
    </p:spTree>
    <p:extLst>
      <p:ext uri="{BB962C8B-B14F-4D97-AF65-F5344CB8AC3E}">
        <p14:creationId xmlns:p14="http://schemas.microsoft.com/office/powerpoint/2010/main" val="12475028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46</a:t>
            </a:fld>
            <a:endParaRPr lang="en-US" dirty="0"/>
          </a:p>
        </p:txBody>
      </p:sp>
    </p:spTree>
    <p:extLst>
      <p:ext uri="{BB962C8B-B14F-4D97-AF65-F5344CB8AC3E}">
        <p14:creationId xmlns:p14="http://schemas.microsoft.com/office/powerpoint/2010/main" val="26365647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Rewriting to be pure C (instead of shell script)</a:t>
            </a:r>
          </a:p>
          <a:p>
            <a:r>
              <a:rPr lang="en-US" dirty="0"/>
              <a:t>Target Persona are  systems programmers/admins/operations  who create Artifactory playbook for deployment tasks  </a:t>
            </a:r>
          </a:p>
        </p:txBody>
      </p:sp>
      <p:sp>
        <p:nvSpPr>
          <p:cNvPr id="4" name="Slide Number Placeholder 3"/>
          <p:cNvSpPr>
            <a:spLocks noGrp="1"/>
          </p:cNvSpPr>
          <p:nvPr>
            <p:ph type="sldNum" sz="quarter" idx="5"/>
          </p:nvPr>
        </p:nvSpPr>
        <p:spPr/>
        <p:txBody>
          <a:bodyPr/>
          <a:lstStyle/>
          <a:p>
            <a:fld id="{6E2E38B8-B0B4-AD41-AC6E-B781F46A9FD3}" type="slidenum">
              <a:rPr lang="en-US" smtClean="0"/>
              <a:pPr/>
              <a:t>47</a:t>
            </a:fld>
            <a:endParaRPr lang="en-US" dirty="0"/>
          </a:p>
        </p:txBody>
      </p:sp>
    </p:spTree>
    <p:extLst>
      <p:ext uri="{BB962C8B-B14F-4D97-AF65-F5344CB8AC3E}">
        <p14:creationId xmlns:p14="http://schemas.microsoft.com/office/powerpoint/2010/main" val="199686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latin typeface="Arial"/>
                <a:cs typeface="Arial"/>
              </a:rPr>
              <a:t>We stop an </a:t>
            </a:r>
            <a:r>
              <a:rPr lang="en-CA" dirty="0" err="1">
                <a:latin typeface="Arial"/>
                <a:cs typeface="Arial"/>
              </a:rPr>
              <a:t>artifactory</a:t>
            </a:r>
            <a:r>
              <a:rPr lang="en-CA" dirty="0">
                <a:latin typeface="Arial"/>
                <a:cs typeface="Arial"/>
              </a:rPr>
              <a:t> on purpose- packaging and delivery comes up in the next session- and this is under construction. We would like to include UCD in the future.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387590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6</a:t>
            </a:fld>
            <a:endParaRPr kumimoji="0" lang="en-US" sz="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17845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8</a:t>
            </a:fld>
            <a:endParaRPr lang="en-US" dirty="0"/>
          </a:p>
        </p:txBody>
      </p:sp>
    </p:spTree>
    <p:extLst>
      <p:ext uri="{BB962C8B-B14F-4D97-AF65-F5344CB8AC3E}">
        <p14:creationId xmlns:p14="http://schemas.microsoft.com/office/powerpoint/2010/main" val="2084206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latin typeface="Arial"/>
                <a:cs typeface="Arial"/>
              </a:rPr>
              <a:t>Goal of the slide is awareness- these are real links to documentation. </a:t>
            </a:r>
            <a:endParaRPr lang="en-US" dirty="0"/>
          </a:p>
          <a:p>
            <a:r>
              <a:rPr lang="en-US" dirty="0">
                <a:latin typeface="Arial"/>
                <a:cs typeface="Arial"/>
              </a:rPr>
              <a:t>Highlight... in 2019 we learned from our customers:</a:t>
            </a:r>
            <a:endParaRPr lang="en-US"/>
          </a:p>
          <a:p>
            <a:r>
              <a:rPr lang="en-US" dirty="0">
                <a:latin typeface="Arial"/>
                <a:cs typeface="Arial"/>
              </a:rPr>
              <a:t>1. </a:t>
            </a:r>
            <a:r>
              <a:rPr lang="en-US" dirty="0" err="1">
                <a:latin typeface="Arial"/>
                <a:cs typeface="Arial"/>
              </a:rPr>
              <a:t>zAppBuild</a:t>
            </a:r>
            <a:r>
              <a:rPr lang="en-US" dirty="0">
                <a:latin typeface="Arial"/>
                <a:cs typeface="Arial"/>
              </a:rPr>
              <a:t>- when we deployed samples in early 2019, we realized that customers didn't understand the scripts. Clients saw all the build plumbing... new version of the scripts- </a:t>
            </a:r>
            <a:r>
              <a:rPr lang="en-US" dirty="0" err="1">
                <a:latin typeface="Arial"/>
                <a:cs typeface="Arial"/>
              </a:rPr>
              <a:t>zAppBuild</a:t>
            </a:r>
            <a:r>
              <a:rPr lang="en-US" dirty="0">
                <a:latin typeface="Arial"/>
                <a:cs typeface="Arial"/>
              </a:rPr>
              <a:t>- to ease deployment and adoption of scripts by build manager. DAT gave the input to </a:t>
            </a:r>
            <a:r>
              <a:rPr lang="en-US" dirty="0" err="1">
                <a:latin typeface="Arial"/>
                <a:cs typeface="Arial"/>
              </a:rPr>
              <a:t>zAppBuild</a:t>
            </a:r>
            <a:r>
              <a:rPr lang="en-US" dirty="0">
                <a:latin typeface="Arial"/>
                <a:cs typeface="Arial"/>
              </a:rPr>
              <a:t>- to ease the life of services and tech sales.</a:t>
            </a:r>
            <a:endParaRPr lang="en-US" dirty="0"/>
          </a:p>
          <a:p>
            <a:r>
              <a:rPr lang="en-US" dirty="0">
                <a:latin typeface="Arial"/>
                <a:cs typeface="Arial"/>
              </a:rPr>
              <a:t>Next- ZOAU</a:t>
            </a:r>
            <a:endParaRPr lang="en-US" dirty="0"/>
          </a:p>
        </p:txBody>
      </p:sp>
      <p:sp>
        <p:nvSpPr>
          <p:cNvPr id="4" name="Espace réservé du numéro de diapositive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10</a:t>
            </a:fld>
            <a:endParaRPr kumimoji="0" lang="en-US" sz="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9220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cs typeface="Calibri"/>
              </a:rPr>
              <a:t>64 bit library is written in C- good performance.</a:t>
            </a:r>
          </a:p>
          <a:p>
            <a:r>
              <a:rPr lang="en-US" dirty="0">
                <a:latin typeface="Calibri"/>
                <a:cs typeface="Calibri"/>
              </a:rPr>
              <a:t>Java is an historic pain point.</a:t>
            </a:r>
          </a:p>
          <a:p>
            <a:r>
              <a:rPr lang="en-US" dirty="0">
                <a:latin typeface="Calibri"/>
                <a:cs typeface="Calibri"/>
              </a:rPr>
              <a:t>ZOAU has the way to address various languages. </a:t>
            </a:r>
          </a:p>
          <a:p>
            <a:r>
              <a:rPr lang="en-US" dirty="0">
                <a:latin typeface="Calibri"/>
                <a:cs typeface="Calibri"/>
              </a:rPr>
              <a:t>Both DBB and ZOAU opens the door beyond JCL- ZOAU will be announced. Ansible modules will be announced at Share. </a:t>
            </a:r>
          </a:p>
          <a:p>
            <a:r>
              <a:rPr lang="en-US" dirty="0">
                <a:latin typeface="Calibri"/>
                <a:cs typeface="Calibri"/>
              </a:rPr>
              <a:t>No link between products</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11</a:t>
            </a:fld>
            <a:endParaRPr kumimoji="0" lang="en-US" sz="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2138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cs typeface="Calibri"/>
              </a:rPr>
              <a:t>Point of slide- discussion. Priorities for 1H- Gradle and Python</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12</a:t>
            </a:fld>
            <a:endParaRPr kumimoji="0" lang="en-US" sz="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4763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Master" Target="../slideMasters/slideMaster13.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2.pn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3.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36.jpeg"/><Relationship Id="rId1" Type="http://schemas.openxmlformats.org/officeDocument/2006/relationships/slideMaster" Target="../slideMasters/slideMaster13.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3.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38.jpg"/><Relationship Id="rId1" Type="http://schemas.openxmlformats.org/officeDocument/2006/relationships/slideMaster" Target="../slideMasters/slideMaster13.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Master" Target="../slideMasters/slideMaster14.xml"/><Relationship Id="rId4" Type="http://schemas.openxmlformats.org/officeDocument/2006/relationships/image" Target="../media/image41.png"/></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Master" Target="../slideMasters/slideMaster14.xml"/><Relationship Id="rId4" Type="http://schemas.openxmlformats.org/officeDocument/2006/relationships/image" Target="../media/image41.png"/></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4.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4.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4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17.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8.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5.png"/></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18.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120460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a:t>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5021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393148820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pic>
        <p:nvPicPr>
          <p:cNvPr id="5" name="Picture 4"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extLst>
      <p:ext uri="{BB962C8B-B14F-4D97-AF65-F5344CB8AC3E}">
        <p14:creationId xmlns:p14="http://schemas.microsoft.com/office/powerpoint/2010/main" val="11608944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Slide Number Placeholder 2"/>
          <p:cNvSpPr>
            <a:spLocks noGrp="1"/>
          </p:cNvSpPr>
          <p:nvPr>
            <p:ph type="sldNum" sz="quarter" idx="10"/>
          </p:nvPr>
        </p:nvSpPr>
        <p:spPr/>
        <p:txBody>
          <a:bodyPr/>
          <a:lstStyle>
            <a:lvl1pPr>
              <a:defRPr/>
            </a:lvl1pPr>
          </a:lstStyle>
          <a:p>
            <a:pPr>
              <a:defRPr/>
            </a:pPr>
            <a:fld id="{EB047FE2-0F83-45F6-A628-13E47C8C40B8}" type="slidenum">
              <a:rPr lang="en-US" sz="900" smtClean="0">
                <a:solidFill>
                  <a:srgbClr val="000000">
                    <a:tint val="75000"/>
                  </a:srgbClr>
                </a:solidFill>
                <a:latin typeface="Calibri" panose="020F0502020204030204"/>
                <a:ea typeface="+mn-ea"/>
                <a:cs typeface="+mn-cs"/>
              </a:rPr>
              <a:pPr>
                <a:defRPr/>
              </a:pPr>
              <a:t>‹#›</a:t>
            </a:fld>
            <a:endParaRPr lang="en-US" sz="900">
              <a:solidFill>
                <a:srgbClr val="000000">
                  <a:tint val="75000"/>
                </a:srgbClr>
              </a:solidFill>
              <a:latin typeface="Calibri" panose="020F0502020204030204"/>
              <a:ea typeface="+mn-ea"/>
              <a:cs typeface="+mn-cs"/>
            </a:endParaRPr>
          </a:p>
        </p:txBody>
      </p:sp>
      <p:sp>
        <p:nvSpPr>
          <p:cNvPr id="4" name="Footer Placeholder 3"/>
          <p:cNvSpPr>
            <a:spLocks noGrp="1"/>
          </p:cNvSpPr>
          <p:nvPr>
            <p:ph type="ftr" sz="quarter" idx="11"/>
          </p:nvPr>
        </p:nvSpPr>
        <p:spPr/>
        <p:txBody>
          <a:bodyPr/>
          <a:lstStyle>
            <a:lvl1pPr>
              <a:defRPr/>
            </a:lvl1pPr>
          </a:lstStyle>
          <a:p>
            <a:pPr algn="ctr">
              <a:defRPr/>
            </a:pPr>
            <a:r>
              <a:rPr lang="en-US" sz="750">
                <a:solidFill>
                  <a:srgbClr val="000000">
                    <a:tint val="75000"/>
                  </a:srgbClr>
                </a:solidFill>
              </a:rPr>
              <a:t>© Copyright IBM Corporation 2017</a:t>
            </a:r>
          </a:p>
        </p:txBody>
      </p:sp>
      <p:sp>
        <p:nvSpPr>
          <p:cNvPr id="5" name="Date Placeholder 4"/>
          <p:cNvSpPr>
            <a:spLocks noGrp="1"/>
          </p:cNvSpPr>
          <p:nvPr>
            <p:ph type="dt" sz="half" idx="12"/>
          </p:nvPr>
        </p:nvSpPr>
        <p:spPr/>
        <p:txBody>
          <a:bodyPr/>
          <a:lstStyle>
            <a:lvl1pPr>
              <a:defRPr/>
            </a:lvl1pPr>
          </a:lstStyle>
          <a:p>
            <a:pPr>
              <a:defRPr/>
            </a:pPr>
            <a:endParaRPr lang="en-US" sz="900">
              <a:solidFill>
                <a:srgbClr val="000000">
                  <a:tint val="75000"/>
                </a:srgbClr>
              </a:solidFill>
              <a:latin typeface="Calibri" panose="020F0502020204030204"/>
            </a:endParaRPr>
          </a:p>
        </p:txBody>
      </p:sp>
    </p:spTree>
    <p:extLst>
      <p:ext uri="{BB962C8B-B14F-4D97-AF65-F5344CB8AC3E}">
        <p14:creationId xmlns:p14="http://schemas.microsoft.com/office/powerpoint/2010/main" val="377573830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Light Blue-2-colums-Picture-V1">
    <p:bg>
      <p:bgPr>
        <a:solidFill>
          <a:srgbClr val="0062FF"/>
        </a:solidFill>
        <a:effectLst/>
      </p:bgPr>
    </p:bg>
    <p:spTree>
      <p:nvGrpSpPr>
        <p:cNvPr id="1" name=""/>
        <p:cNvGrpSpPr/>
        <p:nvPr/>
      </p:nvGrpSpPr>
      <p:grpSpPr>
        <a:xfrm>
          <a:off x="0" y="0"/>
          <a:ext cx="0" cy="0"/>
          <a:chOff x="0" y="0"/>
          <a:chExt cx="0" cy="0"/>
        </a:xfrm>
      </p:grpSpPr>
      <p:pic>
        <p:nvPicPr>
          <p:cNvPr id="22" name="Picture 21" descr="A picture containing scene, road, way, track&#10;&#10;Description generated with very high confidence">
            <a:extLst>
              <a:ext uri="{FF2B5EF4-FFF2-40B4-BE49-F238E27FC236}">
                <a16:creationId xmlns:a16="http://schemas.microsoft.com/office/drawing/2014/main" id="{A7350106-6BDE-4B92-BFD6-E95726A8C0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899550" y="0"/>
            <a:ext cx="4244450" cy="5143500"/>
          </a:xfrm>
          <a:prstGeom prst="rect">
            <a:avLst/>
          </a:prstGeom>
        </p:spPr>
      </p:pic>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426839" y="361477"/>
            <a:ext cx="1755576" cy="1329333"/>
          </a:xfrm>
          <a:prstGeom prst="rect">
            <a:avLst/>
          </a:prstGeom>
        </p:spPr>
        <p:txBody>
          <a:bodyPr/>
          <a:lstStyle>
            <a:lvl1pPr marL="0" marR="0" indent="0" algn="r" defTabSz="308066" rtl="0" eaLnBrk="1" fontAlgn="auto" latinLnBrk="0" hangingPunct="1">
              <a:lnSpc>
                <a:spcPct val="100000"/>
              </a:lnSpc>
              <a:spcBef>
                <a:spcPts val="0"/>
              </a:spcBef>
              <a:spcAft>
                <a:spcPts val="0"/>
              </a:spcAft>
              <a:buClrTx/>
              <a:buSzPct val="145000"/>
              <a:buFontTx/>
              <a:buNone/>
              <a:tabLst/>
              <a:defRPr sz="1650" b="1" i="0">
                <a:solidFill>
                  <a:schemeClr val="bg1"/>
                </a:solidFill>
                <a:latin typeface="+mn-lt"/>
                <a:cs typeface="Arial" panose="020B0604020202020204" pitchFamily="34" charset="0"/>
              </a:defRPr>
            </a:lvl1pPr>
          </a:lstStyle>
          <a:p>
            <a:r>
              <a:rPr lang="en-GB" dirty="0"/>
              <a:t>Attention grabbing headline: Customer pain points </a:t>
            </a:r>
            <a:r>
              <a:rPr lang="en-US" dirty="0"/>
              <a:t>(44pt, max char: 65)</a:t>
            </a:r>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2400599" y="411362"/>
            <a:ext cx="0" cy="42992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F12855B0-5BD4-1040-95B8-E3E5918F4FBC}"/>
              </a:ext>
            </a:extLst>
          </p:cNvPr>
          <p:cNvSpPr>
            <a:spLocks noGrp="1"/>
          </p:cNvSpPr>
          <p:nvPr>
            <p:ph type="body" sz="quarter" idx="21" hasCustomPrompt="1"/>
          </p:nvPr>
        </p:nvSpPr>
        <p:spPr>
          <a:xfrm>
            <a:off x="2611081" y="425053"/>
            <a:ext cx="1737122" cy="1036496"/>
          </a:xfrm>
          <a:prstGeom prst="rect">
            <a:avLst/>
          </a:prstGeom>
        </p:spPr>
        <p:txBody>
          <a:bodyPr/>
          <a:lstStyle>
            <a:lvl1pPr marL="0" marR="0" indent="0" algn="l" defTabSz="308066" rtl="0" eaLnBrk="1" fontAlgn="auto" latinLnBrk="0" hangingPunct="1">
              <a:lnSpc>
                <a:spcPts val="1200"/>
              </a:lnSpc>
              <a:spcBef>
                <a:spcPts val="600"/>
              </a:spcBef>
              <a:spcAft>
                <a:spcPts val="0"/>
              </a:spcAft>
              <a:buClrTx/>
              <a:buSzPct val="145000"/>
              <a:buFontTx/>
              <a:buNone/>
              <a:tabLst/>
              <a:defRPr sz="900" b="0" i="0">
                <a:solidFill>
                  <a:schemeClr val="bg1"/>
                </a:solidFill>
                <a:latin typeface="+mn-lt"/>
              </a:defRPr>
            </a:lvl1pPr>
            <a:lvl2pPr marL="166684" indent="0">
              <a:spcBef>
                <a:spcPts val="600"/>
              </a:spcBef>
              <a:buNone/>
              <a:defRPr sz="900">
                <a:solidFill>
                  <a:schemeClr val="bg1"/>
                </a:solidFill>
              </a:defRPr>
            </a:lvl2pPr>
            <a:lvl3pPr marL="333367" indent="0">
              <a:spcBef>
                <a:spcPts val="600"/>
              </a:spcBef>
              <a:buNone/>
              <a:defRPr sz="900">
                <a:solidFill>
                  <a:schemeClr val="bg1"/>
                </a:solidFill>
              </a:defRPr>
            </a:lvl3pPr>
            <a:lvl4pPr marL="500051"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l" defTabSz="308066" rtl="0" eaLnBrk="1" fontAlgn="auto" latinLnBrk="0" hangingPunct="1">
              <a:lnSpc>
                <a:spcPts val="1200"/>
              </a:lnSpc>
              <a:spcBef>
                <a:spcPts val="600"/>
              </a:spcBef>
              <a:spcAft>
                <a:spcPts val="0"/>
              </a:spcAft>
              <a:buClrTx/>
              <a:buSzPct val="145000"/>
              <a:buFontTx/>
              <a:buNone/>
              <a:tabLst/>
              <a:defRPr/>
            </a:pPr>
            <a:r>
              <a:rPr lang="en-US" dirty="0"/>
              <a:t>Attack these presentations as if they were stories, with an intro, a build-up and a climax. This first section is our intro, and to quickly engage customers we recommend leading with their pain points. So replace this </a:t>
            </a:r>
            <a:br>
              <a:rPr lang="en-US" dirty="0"/>
            </a:br>
            <a:r>
              <a:rPr lang="en-US" dirty="0"/>
              <a:t>text with your view on the most striking or the most urgent issues the customer is facing, and demonstrate right off the bat that you understand their position. (Arial Regular 24pt, max character with bullet points 199, without bullet points 580)</a:t>
            </a:r>
          </a:p>
        </p:txBody>
      </p:sp>
      <p:sp>
        <p:nvSpPr>
          <p:cNvPr id="12" name="Text Placeholder 12">
            <a:extLst>
              <a:ext uri="{FF2B5EF4-FFF2-40B4-BE49-F238E27FC236}">
                <a16:creationId xmlns:a16="http://schemas.microsoft.com/office/drawing/2014/main" id="{02E2FFBD-0E2C-9045-99B5-E6288539B7CD}"/>
              </a:ext>
            </a:extLst>
          </p:cNvPr>
          <p:cNvSpPr>
            <a:spLocks noGrp="1"/>
          </p:cNvSpPr>
          <p:nvPr>
            <p:ph type="body" sz="quarter" idx="28" hasCustomPrompt="1"/>
          </p:nvPr>
        </p:nvSpPr>
        <p:spPr>
          <a:xfrm>
            <a:off x="441765" y="4084184"/>
            <a:ext cx="1737122" cy="616254"/>
          </a:xfrm>
          <a:prstGeom prst="rect">
            <a:avLst/>
          </a:prstGeom>
        </p:spPr>
        <p:txBody>
          <a:bodyPr anchor="b"/>
          <a:lstStyle>
            <a:lvl1pPr marL="0" marR="0" indent="0" algn="r" defTabSz="308066" rtl="0" eaLnBrk="1" fontAlgn="auto" latinLnBrk="0" hangingPunct="1">
              <a:lnSpc>
                <a:spcPct val="100000"/>
              </a:lnSpc>
              <a:spcBef>
                <a:spcPts val="600"/>
              </a:spcBef>
              <a:spcAft>
                <a:spcPts val="0"/>
              </a:spcAft>
              <a:buClrTx/>
              <a:buSzPct val="145000"/>
              <a:buFontTx/>
              <a:buNone/>
              <a:tabLst/>
              <a:defRPr sz="600" b="0" i="0">
                <a:solidFill>
                  <a:schemeClr val="bg1"/>
                </a:solidFill>
                <a:latin typeface="+mn-lt"/>
              </a:defRPr>
            </a:lvl1pPr>
            <a:lvl2pPr marL="166684" indent="0">
              <a:spcBef>
                <a:spcPts val="600"/>
              </a:spcBef>
              <a:buNone/>
              <a:defRPr sz="900">
                <a:solidFill>
                  <a:schemeClr val="bg1"/>
                </a:solidFill>
              </a:defRPr>
            </a:lvl2pPr>
            <a:lvl3pPr marL="333367" indent="0">
              <a:spcBef>
                <a:spcPts val="600"/>
              </a:spcBef>
              <a:buNone/>
              <a:defRPr sz="900">
                <a:solidFill>
                  <a:schemeClr val="bg1"/>
                </a:solidFill>
              </a:defRPr>
            </a:lvl3pPr>
            <a:lvl4pPr marL="500051"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r" defTabSz="308066"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3" name="Text Placeholder 2">
            <a:extLst>
              <a:ext uri="{FF2B5EF4-FFF2-40B4-BE49-F238E27FC236}">
                <a16:creationId xmlns:a16="http://schemas.microsoft.com/office/drawing/2014/main" id="{9052783D-CDC1-A441-951A-18984462A03F}"/>
              </a:ext>
            </a:extLst>
          </p:cNvPr>
          <p:cNvSpPr>
            <a:spLocks noGrp="1"/>
          </p:cNvSpPr>
          <p:nvPr>
            <p:ph type="body" sz="quarter" idx="29" hasCustomPrompt="1"/>
          </p:nvPr>
        </p:nvSpPr>
        <p:spPr>
          <a:xfrm>
            <a:off x="2622312" y="4511298"/>
            <a:ext cx="1733590" cy="270947"/>
          </a:xfrm>
          <a:prstGeom prst="rect">
            <a:avLst/>
          </a:prstGeom>
        </p:spPr>
        <p:txBody>
          <a:bodyPr/>
          <a:lstStyle>
            <a:lvl1pPr marL="0" marR="0" indent="0" algn="l" defTabSz="308066" rtl="0" eaLnBrk="1" fontAlgn="auto" latinLnBrk="0" hangingPunct="1">
              <a:lnSpc>
                <a:spcPct val="100000"/>
              </a:lnSpc>
              <a:spcBef>
                <a:spcPts val="2213"/>
              </a:spcBef>
              <a:spcAft>
                <a:spcPts val="0"/>
              </a:spcAft>
              <a:buClrTx/>
              <a:buSzPct val="145000"/>
              <a:buFontTx/>
              <a:buNone/>
              <a:tabLst/>
              <a:defRPr sz="450" b="0" i="0">
                <a:solidFill>
                  <a:schemeClr val="bg1"/>
                </a:solidFill>
                <a:latin typeface="+mn-lt"/>
              </a:defRPr>
            </a:lvl1pPr>
            <a:lvl2pPr marL="166684" indent="0">
              <a:buNone/>
              <a:defRPr sz="450" b="0" i="0">
                <a:latin typeface="IBM Plex Sans" panose="020B0503050000000000" pitchFamily="34" charset="77"/>
              </a:defRPr>
            </a:lvl2pPr>
            <a:lvl3pPr marL="333367" indent="0">
              <a:buNone/>
              <a:defRPr sz="450" b="0" i="0">
                <a:latin typeface="IBM Plex Sans" panose="020B0503050000000000" pitchFamily="34" charset="77"/>
              </a:defRPr>
            </a:lvl3pPr>
            <a:lvl4pPr marL="500051" indent="0">
              <a:buNone/>
              <a:defRPr sz="450" b="0" i="0">
                <a:latin typeface="IBM Plex Sans" panose="020B0503050000000000" pitchFamily="34" charset="77"/>
              </a:defRPr>
            </a:lvl4pPr>
            <a:lvl5pPr marL="666734" indent="0">
              <a:buNone/>
              <a:defRPr sz="450" b="0" i="0">
                <a:latin typeface="IBM Plex Sans" panose="020B0503050000000000" pitchFamily="34" charset="77"/>
              </a:defRPr>
            </a:lvl5pPr>
          </a:lstStyle>
          <a:p>
            <a:pPr marL="0" marR="0" lvl="0" indent="0" algn="l" defTabSz="308066"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 </a:t>
            </a:r>
          </a:p>
          <a:p>
            <a:pPr marL="0" marR="0" lvl="0" indent="0" algn="l" defTabSz="308066"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pic>
        <p:nvPicPr>
          <p:cNvPr id="16" name="Picture 15">
            <a:extLst>
              <a:ext uri="{FF2B5EF4-FFF2-40B4-BE49-F238E27FC236}">
                <a16:creationId xmlns:a16="http://schemas.microsoft.com/office/drawing/2014/main" id="{ADCA96A2-CBD6-C349-A019-9704C6157D2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477485" y="4835273"/>
            <a:ext cx="444398" cy="172821"/>
          </a:xfrm>
          <a:prstGeom prst="rect">
            <a:avLst/>
          </a:prstGeom>
        </p:spPr>
      </p:pic>
      <p:sp>
        <p:nvSpPr>
          <p:cNvPr id="23" name="TextBox 22">
            <a:extLst>
              <a:ext uri="{FF2B5EF4-FFF2-40B4-BE49-F238E27FC236}">
                <a16:creationId xmlns:a16="http://schemas.microsoft.com/office/drawing/2014/main" id="{23216B55-6174-4575-A4DE-7BC110CBDB62}"/>
              </a:ext>
            </a:extLst>
          </p:cNvPr>
          <p:cNvSpPr txBox="1"/>
          <p:nvPr userDrawn="1"/>
        </p:nvSpPr>
        <p:spPr>
          <a:xfrm>
            <a:off x="417825" y="4853887"/>
            <a:ext cx="1974499"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66"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solidFill>
                <a:effectLst/>
                <a:uFillTx/>
                <a:latin typeface="+mn-lt"/>
                <a:ea typeface="Helvetica Neue"/>
                <a:cs typeface="Helvetica Neue"/>
                <a:sym typeface="Helvetica Neue"/>
              </a:rPr>
              <a:t>Tuesday, 20 November 2018</a:t>
            </a:r>
            <a:r>
              <a:rPr kumimoji="0" lang="en-US" sz="600" b="0" i="0" u="none" strike="noStrike" cap="none" spc="0" normalizeH="0" baseline="0" dirty="0">
                <a:ln>
                  <a:noFill/>
                </a:ln>
                <a:solidFill>
                  <a:schemeClr val="bg1"/>
                </a:solidFill>
                <a:effectLst/>
                <a:uFillTx/>
                <a:latin typeface="+mn-lt"/>
                <a:ea typeface="Helvetica Neue"/>
                <a:cs typeface="Helvetica Neue"/>
                <a:sym typeface="Helvetica Neue"/>
              </a:rPr>
              <a:t> / © 2018 IBM Corporation</a:t>
            </a:r>
          </a:p>
        </p:txBody>
      </p:sp>
    </p:spTree>
    <p:extLst>
      <p:ext uri="{BB962C8B-B14F-4D97-AF65-F5344CB8AC3E}">
        <p14:creationId xmlns:p14="http://schemas.microsoft.com/office/powerpoint/2010/main" val="1352751248"/>
      </p:ext>
    </p:extLst>
  </p:cSld>
  <p:clrMapOvr>
    <a:overrideClrMapping bg1="lt1" tx1="dk1" bg2="lt2" tx2="dk2" accent1="accent1" accent2="accent2" accent3="accent3" accent4="accent4" accent5="accent5" accent6="accent6" hlink="hlink" folHlink="folHlink"/>
  </p:clrMapOvr>
  <p:transition spd="med"/>
  <p:extLst>
    <p:ext uri="{DCECCB84-F9BA-43D5-87BE-67443E8EF086}">
      <p15:sldGuideLst xmlns:p15="http://schemas.microsoft.com/office/powerpoint/2012/main">
        <p15:guide id="1" orient="horz" pos="7903">
          <p15:clr>
            <a:srgbClr val="000000"/>
          </p15:clr>
        </p15:guide>
        <p15:guide id="2" pos="8043">
          <p15:clr>
            <a:srgbClr val="FBAE40"/>
          </p15:clr>
        </p15:guide>
        <p15:guide id="3" pos="14620">
          <p15:clr>
            <a:srgbClr val="000000"/>
          </p15:clr>
        </p15:guide>
        <p15:guide id="4" orient="horz" pos="714">
          <p15:clr>
            <a:srgbClr val="000000"/>
          </p15:clr>
        </p15:guide>
        <p15:guide id="5" pos="8769">
          <p15:clr>
            <a:srgbClr val="FBAE40"/>
          </p15:clr>
        </p15:guide>
        <p15:guide id="6" pos="9494">
          <p15:clr>
            <a:srgbClr val="FBAE40"/>
          </p15:clr>
        </p15:guide>
        <p15:guide id="7" pos="10243">
          <p15:clr>
            <a:srgbClr val="FBAE40"/>
          </p15:clr>
        </p15:guide>
        <p15:guide id="8" pos="10969">
          <p15:clr>
            <a:srgbClr val="FBAE40"/>
          </p15:clr>
        </p15:guide>
        <p15:guide id="9" pos="11694">
          <p15:clr>
            <a:srgbClr val="FBAE40"/>
          </p15:clr>
        </p15:guide>
        <p15:guide id="10" pos="12420">
          <p15:clr>
            <a:srgbClr val="FBAE40"/>
          </p15:clr>
        </p15:guide>
        <p15:guide id="11" pos="13168">
          <p15:clr>
            <a:srgbClr val="FBAE40"/>
          </p15:clr>
        </p15:guide>
        <p15:guide id="12" pos="13894">
          <p15:clr>
            <a:srgbClr val="FBAE40"/>
          </p15:clr>
        </p15:guide>
        <p15:guide id="13" pos="717">
          <p15:clr>
            <a:srgbClr val="000000"/>
          </p15:clr>
        </p15:guide>
        <p15:guide id="14" pos="5095">
          <p15:clr>
            <a:srgbClr val="FBAE40"/>
          </p15:clr>
        </p15:guide>
        <p15:guide id="15" pos="5843">
          <p15:clr>
            <a:srgbClr val="FBAE40"/>
          </p15:clr>
        </p15:guide>
        <p15:guide id="16" pos="6569">
          <p15:clr>
            <a:srgbClr val="FBAE40"/>
          </p15:clr>
        </p15:guide>
        <p15:guide id="17" pos="7317">
          <p15:clr>
            <a:srgbClr val="FBAE40"/>
          </p15:clr>
        </p15:guide>
        <p15:guide id="18" pos="2192">
          <p15:clr>
            <a:srgbClr val="FBAE40"/>
          </p15:clr>
        </p15:guide>
        <p15:guide id="19" pos="2917">
          <p15:clr>
            <a:srgbClr val="FBAE40"/>
          </p15:clr>
        </p15:guide>
        <p15:guide id="20" pos="3666">
          <p15:clr>
            <a:srgbClr val="FBAE40"/>
          </p15:clr>
        </p15:guide>
        <p15:guide id="21" pos="4391">
          <p15:clr>
            <a:srgbClr val="FBAE40"/>
          </p15:clr>
        </p15:guide>
        <p15:guide id="22" pos="1466">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blank, bulle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8686800" cy="327780"/>
          </a:xfrm>
        </p:spPr>
        <p:txBody>
          <a:bodyPr/>
          <a:lstStyle/>
          <a:p>
            <a:r>
              <a:rPr lang="en-US" dirty="0"/>
              <a:t>Click to edit Master title style</a:t>
            </a:r>
          </a:p>
        </p:txBody>
      </p:sp>
      <p:sp>
        <p:nvSpPr>
          <p:cNvPr id="7" name="Text Placeholder 5"/>
          <p:cNvSpPr>
            <a:spLocks noGrp="1"/>
          </p:cNvSpPr>
          <p:nvPr>
            <p:ph type="body" sz="quarter" idx="12"/>
          </p:nvPr>
        </p:nvSpPr>
        <p:spPr>
          <a:xfrm>
            <a:off x="228600" y="1047137"/>
            <a:ext cx="8686800" cy="1113123"/>
          </a:xfrm>
        </p:spPr>
        <p:txBody>
          <a:bodyPr/>
          <a:lstStyle>
            <a:lvl1pPr marL="130966" indent="-130966">
              <a:spcBef>
                <a:spcPts val="825"/>
              </a:spcBef>
              <a:spcAft>
                <a:spcPts val="0"/>
              </a:spcAft>
              <a:buFont typeface="Wingdings" pitchFamily="2" charset="2"/>
              <a:buChar char="§"/>
              <a:defRPr/>
            </a:lvl1pPr>
            <a:lvl2pPr marL="297649" indent="-125013">
              <a:spcBef>
                <a:spcPts val="375"/>
              </a:spcBef>
              <a:defRPr/>
            </a:lvl2pPr>
            <a:lvl3pPr marL="471476" indent="-125013">
              <a:spcBef>
                <a:spcPts val="375"/>
              </a:spcBef>
              <a:defRPr/>
            </a:lvl3pPr>
            <a:lvl4pPr marL="602441" indent="-130966">
              <a:spcBef>
                <a:spcPts val="375"/>
              </a:spcBef>
              <a:defRPr/>
            </a:lvl4pPr>
            <a:lvl5pPr marL="727454" indent="-125013">
              <a:spcBef>
                <a:spcPts val="375"/>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2"/>
          <p:cNvSpPr>
            <a:spLocks noGrp="1"/>
          </p:cNvSpPr>
          <p:nvPr>
            <p:ph type="sldNum" sz="quarter" idx="10"/>
          </p:nvPr>
        </p:nvSpPr>
        <p:spPr>
          <a:xfrm>
            <a:off x="6858000" y="4826480"/>
            <a:ext cx="2057400" cy="137160"/>
          </a:xfrm>
        </p:spPr>
        <p:txBody>
          <a:bodyPr/>
          <a:lstStyle/>
          <a:p>
            <a:fld id="{D0BE6F14-FF48-0F4F-A8AA-2E3F25371E4A}" type="slidenum">
              <a:rPr lang="en-US" smtClean="0"/>
              <a:pPr/>
              <a:t>‹#›</a:t>
            </a:fld>
            <a:endParaRPr lang="en-US"/>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450" baseline="0">
                <a:solidFill>
                  <a:schemeClr val="tx1"/>
                </a:solidFill>
                <a:latin typeface="+mn-lt"/>
                <a:ea typeface="Arial" charset="0"/>
                <a:cs typeface="Arial" charset="0"/>
              </a:defRPr>
            </a:lvl1pPr>
          </a:lstStyle>
          <a:p>
            <a:pPr defTabSz="514325"/>
            <a:endParaRPr lang="en-US" dirty="0">
              <a:solidFill>
                <a:srgbClr val="6D6E70"/>
              </a:solidFill>
            </a:endParaRPr>
          </a:p>
        </p:txBody>
      </p:sp>
    </p:spTree>
    <p:extLst>
      <p:ext uri="{BB962C8B-B14F-4D97-AF65-F5344CB8AC3E}">
        <p14:creationId xmlns:p14="http://schemas.microsoft.com/office/powerpoint/2010/main" val="277027819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39844F-5E1A-5E45-891B-F21AF996B70E}"/>
              </a:ext>
            </a:extLst>
          </p:cNvPr>
          <p:cNvSpPr>
            <a:spLocks noGrp="1"/>
          </p:cNvSpPr>
          <p:nvPr>
            <p:ph type="dt" sz="half" idx="10"/>
          </p:nvPr>
        </p:nvSpPr>
        <p:spPr/>
        <p:txBody>
          <a:bodyPr/>
          <a:lstStyle/>
          <a:p>
            <a:fld id="{2C1C4FA9-A582-C248-882A-3E629426970A}" type="datetimeFigureOut">
              <a:rPr lang="en-US" smtClean="0">
                <a:solidFill>
                  <a:prstClr val="black">
                    <a:tint val="75000"/>
                  </a:prstClr>
                </a:solidFill>
              </a:rPr>
              <a:pPr/>
              <a:t>6/4/2020</a:t>
            </a:fld>
            <a:endParaRPr lang="en-US" dirty="0">
              <a:solidFill>
                <a:prstClr val="black">
                  <a:tint val="75000"/>
                </a:prstClr>
              </a:solidFill>
            </a:endParaRPr>
          </a:p>
        </p:txBody>
      </p:sp>
      <p:sp>
        <p:nvSpPr>
          <p:cNvPr id="3" name="Footer Placeholder 2">
            <a:extLst>
              <a:ext uri="{FF2B5EF4-FFF2-40B4-BE49-F238E27FC236}">
                <a16:creationId xmlns:a16="http://schemas.microsoft.com/office/drawing/2014/main" id="{F0050E9B-EA9D-E844-8A30-237514DC2E3B}"/>
              </a:ext>
            </a:extLst>
          </p:cNvPr>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a:extLst>
              <a:ext uri="{FF2B5EF4-FFF2-40B4-BE49-F238E27FC236}">
                <a16:creationId xmlns:a16="http://schemas.microsoft.com/office/drawing/2014/main" id="{98CDBE3B-E48F-7C4F-951C-2DCB350DA78F}"/>
              </a:ext>
            </a:extLst>
          </p:cNvPr>
          <p:cNvSpPr>
            <a:spLocks noGrp="1"/>
          </p:cNvSpPr>
          <p:nvPr>
            <p:ph type="sldNum" sz="quarter" idx="12"/>
          </p:nvPr>
        </p:nvSpPr>
        <p:spPr/>
        <p:txBody>
          <a:bodyPr/>
          <a:lstStyle/>
          <a:p>
            <a:fld id="{124C4DFD-C1CB-6D49-9AB9-EF01233357C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1633632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0F026-9DBD-8447-B23E-3628D18B00AA}"/>
              </a:ext>
            </a:extLst>
          </p:cNvPr>
          <p:cNvSpPr>
            <a:spLocks noGrp="1"/>
          </p:cNvSpPr>
          <p:nvPr>
            <p:ph type="ctrTitle"/>
          </p:nvPr>
        </p:nvSpPr>
        <p:spPr>
          <a:xfrm>
            <a:off x="1143000" y="841772"/>
            <a:ext cx="6858000" cy="1790700"/>
          </a:xfrm>
        </p:spPr>
        <p:txBody>
          <a:bodyPr anchor="b"/>
          <a:lstStyle>
            <a:lvl1pPr algn="ctr">
              <a:defRPr sz="4496"/>
            </a:lvl1pPr>
          </a:lstStyle>
          <a:p>
            <a:r>
              <a:rPr lang="en-US"/>
              <a:t>Click to edit Master title style</a:t>
            </a:r>
          </a:p>
        </p:txBody>
      </p:sp>
      <p:sp>
        <p:nvSpPr>
          <p:cNvPr id="3" name="Subtitle 2">
            <a:extLst>
              <a:ext uri="{FF2B5EF4-FFF2-40B4-BE49-F238E27FC236}">
                <a16:creationId xmlns:a16="http://schemas.microsoft.com/office/drawing/2014/main" id="{8FEA0A9C-E770-B94A-A8CA-5C8920D94984}"/>
              </a:ext>
            </a:extLst>
          </p:cNvPr>
          <p:cNvSpPr>
            <a:spLocks noGrp="1"/>
          </p:cNvSpPr>
          <p:nvPr>
            <p:ph type="subTitle" idx="1"/>
          </p:nvPr>
        </p:nvSpPr>
        <p:spPr>
          <a:xfrm>
            <a:off x="1143000" y="2701530"/>
            <a:ext cx="6858000" cy="1241821"/>
          </a:xfrm>
        </p:spPr>
        <p:txBody>
          <a:bodyPr/>
          <a:lstStyle>
            <a:lvl1pPr marL="0" indent="0" algn="ctr">
              <a:buNone/>
              <a:defRPr sz="1798"/>
            </a:lvl1pPr>
            <a:lvl2pPr marL="342583" indent="0" algn="ctr">
              <a:buNone/>
              <a:defRPr sz="1499"/>
            </a:lvl2pPr>
            <a:lvl3pPr marL="685166" indent="0" algn="ctr">
              <a:buNone/>
              <a:defRPr sz="1349"/>
            </a:lvl3pPr>
            <a:lvl4pPr marL="1027748" indent="0" algn="ctr">
              <a:buNone/>
              <a:defRPr sz="1199"/>
            </a:lvl4pPr>
            <a:lvl5pPr marL="1370332" indent="0" algn="ctr">
              <a:buNone/>
              <a:defRPr sz="1199"/>
            </a:lvl5pPr>
            <a:lvl6pPr marL="1712915" indent="0" algn="ctr">
              <a:buNone/>
              <a:defRPr sz="1199"/>
            </a:lvl6pPr>
            <a:lvl7pPr marL="2055497" indent="0" algn="ctr">
              <a:buNone/>
              <a:defRPr sz="1199"/>
            </a:lvl7pPr>
            <a:lvl8pPr marL="2398080" indent="0" algn="ctr">
              <a:buNone/>
              <a:defRPr sz="1199"/>
            </a:lvl8pPr>
            <a:lvl9pPr marL="2740663" indent="0" algn="ctr">
              <a:buNone/>
              <a:defRPr sz="1199"/>
            </a:lvl9pPr>
          </a:lstStyle>
          <a:p>
            <a:r>
              <a:rPr lang="en-US"/>
              <a:t>Click to edit Master subtitle style</a:t>
            </a:r>
          </a:p>
        </p:txBody>
      </p:sp>
      <p:sp>
        <p:nvSpPr>
          <p:cNvPr id="4" name="Date Placeholder 3">
            <a:extLst>
              <a:ext uri="{FF2B5EF4-FFF2-40B4-BE49-F238E27FC236}">
                <a16:creationId xmlns:a16="http://schemas.microsoft.com/office/drawing/2014/main" id="{A58343B8-B217-614E-BAD8-1937FF7AAC5C}"/>
              </a:ext>
            </a:extLst>
          </p:cNvPr>
          <p:cNvSpPr>
            <a:spLocks noGrp="1"/>
          </p:cNvSpPr>
          <p:nvPr>
            <p:ph type="dt" sz="half" idx="10"/>
          </p:nvPr>
        </p:nvSpPr>
        <p:spPr/>
        <p:txBody>
          <a:bodyPr/>
          <a:lstStyle/>
          <a:p>
            <a:fld id="{2C1C4FA9-A582-C248-882A-3E629426970A}" type="datetimeFigureOut">
              <a:rPr lang="en-US" smtClean="0">
                <a:solidFill>
                  <a:prstClr val="black">
                    <a:tint val="75000"/>
                  </a:prstClr>
                </a:solidFill>
              </a:rPr>
              <a:pPr/>
              <a:t>6/4/2020</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04DEA11A-5129-AE47-9456-83FBC066520E}"/>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9E4237D9-C7E4-CC41-ADE0-686A451D9240}"/>
              </a:ext>
            </a:extLst>
          </p:cNvPr>
          <p:cNvSpPr>
            <a:spLocks noGrp="1"/>
          </p:cNvSpPr>
          <p:nvPr>
            <p:ph type="sldNum" sz="quarter" idx="12"/>
          </p:nvPr>
        </p:nvSpPr>
        <p:spPr/>
        <p:txBody>
          <a:bodyPr/>
          <a:lstStyle/>
          <a:p>
            <a:fld id="{124C4DFD-C1CB-6D49-9AB9-EF01233357C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58781366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348" y="101728"/>
            <a:ext cx="8127302" cy="369332"/>
          </a:xfrm>
        </p:spPr>
        <p:txBody>
          <a:bodyPr/>
          <a:lstStyle>
            <a:lvl1pPr>
              <a:defRPr>
                <a:latin typeface="Arial" pitchFamily="34" charset="0"/>
                <a:cs typeface="Arial" pitchFamily="34" charset="0"/>
              </a:defRPr>
            </a:lvl1pPr>
          </a:lstStyle>
          <a:p>
            <a:r>
              <a:rPr lang="en-US" dirty="0"/>
              <a:t>Click to edit Master title style</a:t>
            </a:r>
          </a:p>
        </p:txBody>
      </p:sp>
      <p:sp>
        <p:nvSpPr>
          <p:cNvPr id="4" name="Slide Number Placeholder 3"/>
          <p:cNvSpPr>
            <a:spLocks noGrp="1"/>
          </p:cNvSpPr>
          <p:nvPr>
            <p:ph type="sldNum" sz="quarter" idx="10"/>
          </p:nvPr>
        </p:nvSpPr>
        <p:spPr>
          <a:xfrm>
            <a:off x="9034463" y="4807229"/>
            <a:ext cx="129063" cy="276999"/>
          </a:xfrm>
        </p:spPr>
        <p:txBody>
          <a:bodyPr/>
          <a:lstStyle>
            <a:lvl1pPr>
              <a:defRPr sz="900"/>
            </a:lvl1pPr>
          </a:lstStyle>
          <a:p>
            <a:fld id="{E98947E1-6E9C-4553-A175-053CB8F72200}" type="slidenum">
              <a:rPr lang="en-US" smtClean="0"/>
              <a:pPr/>
              <a:t>‹#›</a:t>
            </a:fld>
            <a:endParaRPr lang="en-US" dirty="0"/>
          </a:p>
        </p:txBody>
      </p:sp>
    </p:spTree>
    <p:extLst>
      <p:ext uri="{BB962C8B-B14F-4D97-AF65-F5344CB8AC3E}">
        <p14:creationId xmlns:p14="http://schemas.microsoft.com/office/powerpoint/2010/main" val="404891643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dirty="0"/>
              <a:t>Click to edit Master title style</a:t>
            </a:r>
          </a:p>
        </p:txBody>
      </p:sp>
      <p:sp>
        <p:nvSpPr>
          <p:cNvPr id="4" name="Slide Number Placeholder 3"/>
          <p:cNvSpPr>
            <a:spLocks noGrp="1"/>
          </p:cNvSpPr>
          <p:nvPr>
            <p:ph type="sldNum" sz="quarter" idx="10"/>
          </p:nvPr>
        </p:nvSpPr>
        <p:spPr/>
        <p:txBody>
          <a:bodyPr/>
          <a:lstStyle>
            <a:lvl1pPr>
              <a:defRPr sz="900"/>
            </a:lvl1pPr>
          </a:lstStyle>
          <a:p>
            <a:pPr defTabSz="914378" fontAlgn="base">
              <a:spcBef>
                <a:spcPct val="0"/>
              </a:spcBef>
              <a:spcAft>
                <a:spcPct val="0"/>
              </a:spcAft>
            </a:pPr>
            <a:fld id="{E98947E1-6E9C-4553-A175-053CB8F72200}" type="slidenum">
              <a:rPr lang="en-US" smtClean="0"/>
              <a:pPr defTabSz="914378" fontAlgn="base">
                <a:spcBef>
                  <a:spcPct val="0"/>
                </a:spcBef>
                <a:spcAft>
                  <a:spcPct val="0"/>
                </a:spcAft>
              </a:pPr>
              <a:t>‹#›</a:t>
            </a:fld>
            <a:endParaRPr lang="en-US" dirty="0"/>
          </a:p>
        </p:txBody>
      </p:sp>
    </p:spTree>
    <p:extLst>
      <p:ext uri="{BB962C8B-B14F-4D97-AF65-F5344CB8AC3E}">
        <p14:creationId xmlns:p14="http://schemas.microsoft.com/office/powerpoint/2010/main" val="207378203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x">
  <p:cSld name="Simple Duo Template - BLACK">
    <p:bg>
      <p:bgPr>
        <a:solidFill>
          <a:srgbClr val="000000"/>
        </a:solidFill>
        <a:effectLst/>
      </p:bgPr>
    </p:bg>
    <p:spTree>
      <p:nvGrpSpPr>
        <p:cNvPr id="1" name=""/>
        <p:cNvGrpSpPr/>
        <p:nvPr/>
      </p:nvGrpSpPr>
      <p:grpSpPr>
        <a:xfrm>
          <a:off x="0" y="0"/>
          <a:ext cx="0" cy="0"/>
          <a:chOff x="0" y="0"/>
          <a:chExt cx="0" cy="0"/>
        </a:xfrm>
      </p:grpSpPr>
      <p:sp>
        <p:nvSpPr>
          <p:cNvPr id="11" name="Footer Placeholder 2"/>
          <p:cNvSpPr txBox="1"/>
          <p:nvPr/>
        </p:nvSpPr>
        <p:spPr>
          <a:xfrm>
            <a:off x="219075" y="4929282"/>
            <a:ext cx="1652114" cy="831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1600">
                <a:solidFill>
                  <a:srgbClr val="FFFFFF"/>
                </a:solidFill>
                <a:latin typeface="IBM Plex Sans"/>
                <a:ea typeface="IBM Plex Sans"/>
                <a:cs typeface="IBM Plex Sans"/>
                <a:sym typeface="IBM Plex Sans"/>
              </a:defRPr>
            </a:lvl1pPr>
          </a:lstStyle>
          <a:p>
            <a:pPr marL="0" marR="0" lvl="0" indent="0" algn="l" defTabSz="685800" rtl="0" eaLnBrk="1" fontAlgn="auto" latinLnBrk="0" hangingPunct="0">
              <a:lnSpc>
                <a:spcPct val="90000"/>
              </a:lnSpc>
              <a:spcBef>
                <a:spcPts val="0"/>
              </a:spcBef>
              <a:spcAft>
                <a:spcPts val="0"/>
              </a:spcAft>
              <a:buClrTx/>
              <a:buSzTx/>
              <a:buFontTx/>
              <a:buNone/>
              <a:tabLst/>
              <a:defRPr/>
            </a:pPr>
            <a:r>
              <a:rPr kumimoji="0" sz="600" b="0" i="0" u="none" strike="noStrike" kern="0" cap="none" spc="0" normalizeH="0" baseline="0" noProof="0">
                <a:ln>
                  <a:noFill/>
                </a:ln>
                <a:solidFill>
                  <a:srgbClr val="FFFFFF"/>
                </a:solidFill>
                <a:effectLst/>
                <a:uLnTx/>
                <a:uFillTx/>
                <a:latin typeface="IBM Plex Sans"/>
                <a:sym typeface="IBM Plex Sans"/>
              </a:rPr>
              <a:t>© 2019 IBM Corporation / IBM Confidential</a:t>
            </a:r>
          </a:p>
        </p:txBody>
      </p:sp>
      <p:sp>
        <p:nvSpPr>
          <p:cNvPr id="12" name="Slide Number"/>
          <p:cNvSpPr txBox="1">
            <a:spLocks noGrp="1"/>
          </p:cNvSpPr>
          <p:nvPr>
            <p:ph type="sldNum" sz="quarter" idx="2"/>
          </p:nvPr>
        </p:nvSpPr>
        <p:spPr>
          <a:xfrm>
            <a:off x="8822648" y="4930072"/>
            <a:ext cx="100989" cy="83100"/>
          </a:xfrm>
          <a:prstGeom prst="rect">
            <a:avLst/>
          </a:prstGeom>
        </p:spPr>
        <p:txBody>
          <a:bodyPr/>
          <a:lstStyle>
            <a:lvl1pPr defTabSz="685800">
              <a:lnSpc>
                <a:spcPct val="90000"/>
              </a:lnSpc>
            </a:lvl1pPr>
          </a:lstStyle>
          <a:p>
            <a:pPr hangingPunct="0"/>
            <a:fld id="{86CB4B4D-7CA3-9044-876B-883B54F8677D}" type="slidenum">
              <a:rPr lang="en-US" kern="0" smtClean="0"/>
              <a:pPr hangingPunct="0"/>
              <a:t>‹#›</a:t>
            </a:fld>
            <a:endParaRPr lang="en-US" kern="0"/>
          </a:p>
        </p:txBody>
      </p:sp>
    </p:spTree>
    <p:extLst>
      <p:ext uri="{BB962C8B-B14F-4D97-AF65-F5344CB8AC3E}">
        <p14:creationId xmlns:p14="http://schemas.microsoft.com/office/powerpoint/2010/main" val="3658858444"/>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01257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able (large)">
    <p:spTree>
      <p:nvGrpSpPr>
        <p:cNvPr id="1" name=""/>
        <p:cNvGrpSpPr/>
        <p:nvPr/>
      </p:nvGrpSpPr>
      <p:grpSpPr>
        <a:xfrm>
          <a:off x="0" y="0"/>
          <a:ext cx="0" cy="0"/>
          <a:chOff x="0" y="0"/>
          <a:chExt cx="0" cy="0"/>
        </a:xfrm>
      </p:grpSpPr>
      <p:sp>
        <p:nvSpPr>
          <p:cNvPr id="10" name="Table Placeholder 9">
            <a:extLst>
              <a:ext uri="{FF2B5EF4-FFF2-40B4-BE49-F238E27FC236}">
                <a16:creationId xmlns:a16="http://schemas.microsoft.com/office/drawing/2014/main" id="{0EE4C1E1-AB5B-8F42-AB6E-19D64A68905A}"/>
              </a:ext>
            </a:extLst>
          </p:cNvPr>
          <p:cNvSpPr>
            <a:spLocks noGrp="1"/>
          </p:cNvSpPr>
          <p:nvPr>
            <p:ph type="tbl" sz="quarter" idx="10"/>
          </p:nvPr>
        </p:nvSpPr>
        <p:spPr>
          <a:xfrm>
            <a:off x="440533" y="1188189"/>
            <a:ext cx="8262937" cy="3516566"/>
          </a:xfrm>
          <a:prstGeom prst="rect">
            <a:avLst/>
          </a:prstGeom>
          <a:solidFill>
            <a:schemeClr val="bg1">
              <a:lumMod val="95000"/>
            </a:schemeClr>
          </a:solidFill>
          <a:ln>
            <a:noFill/>
          </a:ln>
        </p:spPr>
        <p:txBody>
          <a:bodyPr/>
          <a:lstStyle>
            <a:lvl1pPr marL="128247" indent="-128247">
              <a:lnSpc>
                <a:spcPts val="1200"/>
              </a:lnSpc>
              <a:spcBef>
                <a:spcPts val="600"/>
              </a:spcBef>
              <a:buNone/>
              <a:defRPr sz="1575" b="0" i="0">
                <a:solidFill>
                  <a:srgbClr val="0062FF"/>
                </a:solidFill>
                <a:latin typeface="+mn-lt"/>
              </a:defRPr>
            </a:lvl1pPr>
          </a:lstStyle>
          <a:p>
            <a:endParaRPr lang="en-US" dirty="0"/>
          </a:p>
        </p:txBody>
      </p:sp>
      <p:sp>
        <p:nvSpPr>
          <p:cNvPr id="22" name="Text Placeholder 2">
            <a:extLst>
              <a:ext uri="{FF2B5EF4-FFF2-40B4-BE49-F238E27FC236}">
                <a16:creationId xmlns:a16="http://schemas.microsoft.com/office/drawing/2014/main" id="{C0F36DB2-9F35-4946-840A-A2BCBA048A0D}"/>
              </a:ext>
            </a:extLst>
          </p:cNvPr>
          <p:cNvSpPr>
            <a:spLocks noGrp="1"/>
          </p:cNvSpPr>
          <p:nvPr>
            <p:ph type="body" sz="quarter" idx="11" hasCustomPrompt="1"/>
          </p:nvPr>
        </p:nvSpPr>
        <p:spPr>
          <a:xfrm>
            <a:off x="440532" y="361258"/>
            <a:ext cx="8262937" cy="515928"/>
          </a:xfrm>
          <a:prstGeom prst="rect">
            <a:avLst/>
          </a:prstGeom>
        </p:spPr>
        <p:txBody>
          <a:bodyPr/>
          <a:lstStyle>
            <a:lvl1pPr marL="0" marR="0" indent="0" algn="l" defTabSz="308066" rtl="0" eaLnBrk="1" fontAlgn="auto" latinLnBrk="0" hangingPunct="1">
              <a:lnSpc>
                <a:spcPct val="100000"/>
              </a:lnSpc>
              <a:spcBef>
                <a:spcPts val="0"/>
              </a:spcBef>
              <a:spcAft>
                <a:spcPts val="0"/>
              </a:spcAft>
              <a:buClrTx/>
              <a:buSzPct val="145000"/>
              <a:buFontTx/>
              <a:buNone/>
              <a:tabLst/>
              <a:defRPr sz="1650" b="1" i="0">
                <a:solidFill>
                  <a:srgbClr val="0062FF"/>
                </a:solidFill>
                <a:latin typeface="+mn-lt"/>
              </a:defRPr>
            </a:lvl1pPr>
            <a:lvl2pPr marL="166684" indent="0" algn="r">
              <a:buNone/>
              <a:defRPr b="1" i="0">
                <a:solidFill>
                  <a:srgbClr val="0064FF"/>
                </a:solidFill>
                <a:latin typeface="IBM Plex Sans" panose="020B0503050000000000" pitchFamily="34" charset="77"/>
              </a:defRPr>
            </a:lvl2pPr>
            <a:lvl3pPr marL="333367" indent="0" algn="r">
              <a:buNone/>
              <a:defRPr b="1" i="0">
                <a:solidFill>
                  <a:srgbClr val="0064FF"/>
                </a:solidFill>
                <a:latin typeface="IBM Plex Sans" panose="020B0503050000000000" pitchFamily="34" charset="77"/>
              </a:defRPr>
            </a:lvl3pPr>
            <a:lvl4pPr marL="500051" indent="0" algn="r">
              <a:buNone/>
              <a:defRPr b="1" i="0">
                <a:solidFill>
                  <a:srgbClr val="0064FF"/>
                </a:solidFill>
                <a:latin typeface="IBM Plex Sans" panose="020B0503050000000000" pitchFamily="34" charset="77"/>
              </a:defRPr>
            </a:lvl4pPr>
            <a:lvl5pPr marL="666734" indent="0" algn="r">
              <a:buNone/>
              <a:defRPr b="1" i="0">
                <a:solidFill>
                  <a:srgbClr val="0064FF"/>
                </a:solidFill>
                <a:latin typeface="IBM Plex Sans" panose="020B0503050000000000" pitchFamily="34" charset="77"/>
              </a:defRPr>
            </a:lvl5pPr>
          </a:lstStyle>
          <a:p>
            <a:pPr marL="0" marR="0" lvl="0" indent="0" algn="l" defTabSz="308066" rtl="0" eaLnBrk="1" fontAlgn="auto" latinLnBrk="0" hangingPunct="1">
              <a:lnSpc>
                <a:spcPct val="100000"/>
              </a:lnSpc>
              <a:spcBef>
                <a:spcPts val="0"/>
              </a:spcBef>
              <a:spcAft>
                <a:spcPts val="0"/>
              </a:spcAft>
              <a:buClrTx/>
              <a:buSzPct val="145000"/>
              <a:buFontTx/>
              <a:buNone/>
              <a:tabLst/>
              <a:defRPr/>
            </a:pPr>
            <a:r>
              <a:rPr lang="en-US" dirty="0"/>
              <a:t>Title (Arial Bold 44pt, max characters 81)</a:t>
            </a:r>
          </a:p>
        </p:txBody>
      </p:sp>
      <p:pic>
        <p:nvPicPr>
          <p:cNvPr id="25" name="logo-black-01.png" descr="logo-black-01.png">
            <a:extLst>
              <a:ext uri="{FF2B5EF4-FFF2-40B4-BE49-F238E27FC236}">
                <a16:creationId xmlns:a16="http://schemas.microsoft.com/office/drawing/2014/main" id="{42E7D217-6E98-D845-B5C0-DF427E45AF13}"/>
              </a:ext>
            </a:extLst>
          </p:cNvPr>
          <p:cNvPicPr>
            <a:picLocks noChangeAspect="1"/>
          </p:cNvPicPr>
          <p:nvPr userDrawn="1"/>
        </p:nvPicPr>
        <p:blipFill>
          <a:blip r:embed="rId2" cstate="screen">
            <a:alphaModFix amt="50000"/>
            <a:extLst>
              <a:ext uri="{28A0092B-C50C-407E-A947-70E740481C1C}">
                <a14:useLocalDpi xmlns:a14="http://schemas.microsoft.com/office/drawing/2010/main"/>
              </a:ext>
            </a:extLst>
          </a:blip>
          <a:srcRect/>
          <a:stretch>
            <a:fillRect/>
          </a:stretch>
        </p:blipFill>
        <p:spPr>
          <a:xfrm>
            <a:off x="8485055" y="4835272"/>
            <a:ext cx="436827" cy="170821"/>
          </a:xfrm>
          <a:prstGeom prst="rect">
            <a:avLst/>
          </a:prstGeom>
          <a:ln w="12700">
            <a:miter lim="400000"/>
          </a:ln>
        </p:spPr>
      </p:pic>
      <p:sp>
        <p:nvSpPr>
          <p:cNvPr id="6" name="TextBox 5">
            <a:extLst>
              <a:ext uri="{FF2B5EF4-FFF2-40B4-BE49-F238E27FC236}">
                <a16:creationId xmlns:a16="http://schemas.microsoft.com/office/drawing/2014/main" id="{69994393-F94B-483C-B39F-0C616D90EF9C}"/>
              </a:ext>
            </a:extLst>
          </p:cNvPr>
          <p:cNvSpPr txBox="1"/>
          <p:nvPr userDrawn="1"/>
        </p:nvSpPr>
        <p:spPr>
          <a:xfrm>
            <a:off x="417825" y="4853887"/>
            <a:ext cx="1974499"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66"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lumMod val="50000"/>
                  </a:schemeClr>
                </a:solidFill>
                <a:effectLst/>
                <a:uFillTx/>
                <a:latin typeface="+mn-lt"/>
                <a:ea typeface="Helvetica Neue"/>
                <a:cs typeface="Helvetica Neue"/>
                <a:sym typeface="Helvetica Neue"/>
              </a:rPr>
              <a:t>Tuesday, 20 November 2018</a:t>
            </a:r>
            <a:r>
              <a:rPr kumimoji="0" lang="en-US" sz="600" b="0" i="0" u="none" strike="noStrike" cap="none" spc="0" normalizeH="0" baseline="0" dirty="0">
                <a:ln>
                  <a:noFill/>
                </a:ln>
                <a:solidFill>
                  <a:schemeClr val="bg1">
                    <a:lumMod val="50000"/>
                  </a:schemeClr>
                </a:solidFill>
                <a:effectLst/>
                <a:uFillTx/>
                <a:latin typeface="+mn-lt"/>
                <a:ea typeface="Helvetica Neue"/>
                <a:cs typeface="Helvetica Neue"/>
                <a:sym typeface="Helvetica Neue"/>
              </a:rPr>
              <a:t> / © 2018 IBM Corporation</a:t>
            </a:r>
          </a:p>
        </p:txBody>
      </p:sp>
    </p:spTree>
    <p:extLst>
      <p:ext uri="{BB962C8B-B14F-4D97-AF65-F5344CB8AC3E}">
        <p14:creationId xmlns:p14="http://schemas.microsoft.com/office/powerpoint/2010/main" val="173374658"/>
      </p:ext>
    </p:extLst>
  </p:cSld>
  <p:clrMapOvr>
    <a:masterClrMapping/>
  </p:clrMapOvr>
  <p:transition spd="med"/>
  <p:extLst>
    <p:ext uri="{DCECCB84-F9BA-43D5-87BE-67443E8EF086}">
      <p15:sldGuideLst xmlns:p15="http://schemas.microsoft.com/office/powerpoint/2012/main">
        <p15:guide id="1" orient="horz" pos="7903">
          <p15:clr>
            <a:srgbClr val="000000"/>
          </p15:clr>
        </p15:guide>
        <p15:guide id="2" pos="8043">
          <p15:clr>
            <a:srgbClr val="FBAE40"/>
          </p15:clr>
        </p15:guide>
        <p15:guide id="3" pos="14620">
          <p15:clr>
            <a:srgbClr val="000000"/>
          </p15:clr>
        </p15:guide>
        <p15:guide id="4" orient="horz" pos="714">
          <p15:clr>
            <a:srgbClr val="000000"/>
          </p15:clr>
        </p15:guide>
        <p15:guide id="5" pos="8769">
          <p15:clr>
            <a:srgbClr val="FBAE40"/>
          </p15:clr>
        </p15:guide>
        <p15:guide id="6" pos="9517">
          <p15:clr>
            <a:srgbClr val="FBAE40"/>
          </p15:clr>
        </p15:guide>
        <p15:guide id="7" pos="10243">
          <p15:clr>
            <a:srgbClr val="FBAE40"/>
          </p15:clr>
        </p15:guide>
        <p15:guide id="8" pos="10969">
          <p15:clr>
            <a:srgbClr val="FBAE40"/>
          </p15:clr>
        </p15:guide>
        <p15:guide id="9" pos="11694">
          <p15:clr>
            <a:srgbClr val="FBAE40"/>
          </p15:clr>
        </p15:guide>
        <p15:guide id="10" pos="12443">
          <p15:clr>
            <a:srgbClr val="FBAE40"/>
          </p15:clr>
        </p15:guide>
        <p15:guide id="11" pos="13168">
          <p15:clr>
            <a:srgbClr val="FBAE40"/>
          </p15:clr>
        </p15:guide>
        <p15:guide id="12" pos="13894">
          <p15:clr>
            <a:srgbClr val="FBAE40"/>
          </p15:clr>
        </p15:guide>
        <p15:guide id="13" pos="740">
          <p15:clr>
            <a:srgbClr val="000000"/>
          </p15:clr>
        </p15:guide>
        <p15:guide id="14" pos="5117">
          <p15:clr>
            <a:srgbClr val="FBAE40"/>
          </p15:clr>
        </p15:guide>
        <p15:guide id="15" pos="5866">
          <p15:clr>
            <a:srgbClr val="FBAE40"/>
          </p15:clr>
        </p15:guide>
        <p15:guide id="16" pos="6591">
          <p15:clr>
            <a:srgbClr val="FBAE40"/>
          </p15:clr>
        </p15:guide>
        <p15:guide id="17" pos="7317">
          <p15:clr>
            <a:srgbClr val="FBAE40"/>
          </p15:clr>
        </p15:guide>
        <p15:guide id="18" pos="2192">
          <p15:clr>
            <a:srgbClr val="FBAE40"/>
          </p15:clr>
        </p15:guide>
        <p15:guide id="19" pos="2917">
          <p15:clr>
            <a:srgbClr val="FBAE40"/>
          </p15:clr>
        </p15:guide>
        <p15:guide id="20" pos="3666">
          <p15:clr>
            <a:srgbClr val="FBAE40"/>
          </p15:clr>
        </p15:guide>
        <p15:guide id="21" pos="4391">
          <p15:clr>
            <a:srgbClr val="FBAE40"/>
          </p15:clr>
        </p15:guide>
        <p15:guide id="22" pos="1466">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Content - Title 1 Line">
    <p:spTree>
      <p:nvGrpSpPr>
        <p:cNvPr id="1" name=""/>
        <p:cNvGrpSpPr/>
        <p:nvPr/>
      </p:nvGrpSpPr>
      <p:grpSpPr>
        <a:xfrm>
          <a:off x="0" y="0"/>
          <a:ext cx="0" cy="0"/>
          <a:chOff x="0" y="0"/>
          <a:chExt cx="0" cy="0"/>
        </a:xfrm>
      </p:grpSpPr>
      <p:sp>
        <p:nvSpPr>
          <p:cNvPr id="8" name="Slide Number Placeholder 3"/>
          <p:cNvSpPr>
            <a:spLocks noGrp="1"/>
          </p:cNvSpPr>
          <p:nvPr>
            <p:ph type="sldNum" sz="quarter" idx="4"/>
          </p:nvPr>
        </p:nvSpPr>
        <p:spPr>
          <a:xfrm>
            <a:off x="291850" y="4853747"/>
            <a:ext cx="435499" cy="187359"/>
          </a:xfrm>
          <a:prstGeom prst="rect">
            <a:avLst/>
          </a:prstGeom>
        </p:spPr>
        <p:txBody>
          <a:bodyPr vert="horz" lIns="68562" tIns="34289" rIns="68562" bIns="34289" rtlCol="0" anchor="ctr"/>
          <a:lstStyle>
            <a:lvl1pPr algn="l">
              <a:defRPr sz="675" baseline="0">
                <a:solidFill>
                  <a:srgbClr val="655A5B"/>
                </a:solidFill>
              </a:defRPr>
            </a:lvl1pPr>
          </a:lstStyle>
          <a:p>
            <a:fld id="{64A8A213-8E92-D94A-82D7-8578C89CAF17}" type="slidenum">
              <a:rPr lang="en-US" smtClean="0"/>
              <a:pPr/>
              <a:t>‹#›</a:t>
            </a:fld>
            <a:endParaRPr lang="en-US" dirty="0"/>
          </a:p>
        </p:txBody>
      </p:sp>
      <p:sp>
        <p:nvSpPr>
          <p:cNvPr id="9" name="Date Placeholder 4"/>
          <p:cNvSpPr>
            <a:spLocks noGrp="1"/>
          </p:cNvSpPr>
          <p:nvPr>
            <p:ph type="dt" sz="half" idx="2"/>
          </p:nvPr>
        </p:nvSpPr>
        <p:spPr>
          <a:xfrm>
            <a:off x="727241" y="4853747"/>
            <a:ext cx="2057400" cy="187359"/>
          </a:xfrm>
          <a:prstGeom prst="rect">
            <a:avLst/>
          </a:prstGeom>
        </p:spPr>
        <p:txBody>
          <a:bodyPr vert="horz" lIns="68562" tIns="34289" rIns="68562" bIns="34289" rtlCol="0" anchor="ctr"/>
          <a:lstStyle>
            <a:lvl1pPr algn="l">
              <a:defRPr sz="675" baseline="0">
                <a:solidFill>
                  <a:srgbClr val="655A5B"/>
                </a:solidFill>
              </a:defRPr>
            </a:lvl1pPr>
          </a:lstStyle>
          <a:p>
            <a:fld id="{8CD418B6-879B-43EE-9024-3897C3F4A73E}" type="datetime1">
              <a:rPr lang="en-US" smtClean="0"/>
              <a:pPr/>
              <a:t>6/4/2020</a:t>
            </a:fld>
            <a:endParaRPr lang="en-US" dirty="0"/>
          </a:p>
        </p:txBody>
      </p:sp>
      <p:sp>
        <p:nvSpPr>
          <p:cNvPr id="10" name="Text Placeholder 15"/>
          <p:cNvSpPr>
            <a:spLocks noGrp="1"/>
          </p:cNvSpPr>
          <p:nvPr>
            <p:ph type="body" sz="quarter" idx="11" hasCustomPrompt="1"/>
          </p:nvPr>
        </p:nvSpPr>
        <p:spPr>
          <a:xfrm>
            <a:off x="202526" y="290929"/>
            <a:ext cx="3770265" cy="464018"/>
          </a:xfrm>
        </p:spPr>
        <p:txBody>
          <a:bodyPr>
            <a:noAutofit/>
          </a:bodyPr>
          <a:lstStyle>
            <a:lvl1pPr marL="0" indent="0" fontAlgn="t">
              <a:buFontTx/>
              <a:buNone/>
              <a:defRPr sz="1500" baseline="0">
                <a:solidFill>
                  <a:srgbClr val="5498E4"/>
                </a:solidFill>
                <a:latin typeface="Arial" charset="0"/>
              </a:defRPr>
            </a:lvl1pPr>
          </a:lstStyle>
          <a:p>
            <a:r>
              <a:rPr lang="en-US" dirty="0"/>
              <a:t>One line headline goes here</a:t>
            </a:r>
          </a:p>
        </p:txBody>
      </p:sp>
      <p:sp>
        <p:nvSpPr>
          <p:cNvPr id="6" name="Text Placeholder 5"/>
          <p:cNvSpPr>
            <a:spLocks noGrp="1"/>
          </p:cNvSpPr>
          <p:nvPr>
            <p:ph type="body" sz="quarter" idx="13" hasCustomPrompt="1"/>
          </p:nvPr>
        </p:nvSpPr>
        <p:spPr>
          <a:xfrm>
            <a:off x="200033" y="841472"/>
            <a:ext cx="8181975" cy="3229769"/>
          </a:xfrm>
        </p:spPr>
        <p:txBody>
          <a:bodyPr numCol="2" spcCol="617039"/>
          <a:lstStyle>
            <a:lvl1pPr marL="0" marR="0" indent="0" algn="l" defTabSz="514134" rtl="0" eaLnBrk="1" fontAlgn="auto" latinLnBrk="0" hangingPunct="1">
              <a:lnSpc>
                <a:spcPct val="90000"/>
              </a:lnSpc>
              <a:spcBef>
                <a:spcPts val="0"/>
              </a:spcBef>
              <a:spcAft>
                <a:spcPts val="675"/>
              </a:spcAft>
              <a:buClrTx/>
              <a:buSzTx/>
              <a:buFont typeface="Arial"/>
              <a:buNone/>
              <a:tabLst/>
              <a:defRPr lang="en-US" sz="1050" kern="1200" baseline="0">
                <a:effectLst/>
                <a:latin typeface="+mn-lt"/>
              </a:defRPr>
            </a:lvl1pPr>
            <a:lvl2pPr marL="257063" indent="0">
              <a:buNone/>
              <a:defRPr/>
            </a:lvl2pPr>
            <a:lvl3pPr marL="514134" indent="0">
              <a:buNone/>
              <a:defRPr/>
            </a:lvl3pPr>
            <a:lvl4pPr marL="771200" indent="0">
              <a:buNone/>
              <a:defRPr/>
            </a:lvl4pPr>
            <a:lvl5pPr marL="1028267" indent="0">
              <a:buNone/>
              <a:defRPr/>
            </a:lvl5pPr>
          </a:lstStyle>
          <a:p>
            <a:r>
              <a:rPr lang="en-US" sz="1050" dirty="0">
                <a:effectLst/>
                <a:latin typeface="+mn-lt"/>
                <a:ea typeface="ＭＳ 明朝"/>
                <a:cs typeface="Times New Roman"/>
              </a:rPr>
              <a:t>Copy goes here for two column </a:t>
            </a:r>
            <a:r>
              <a:rPr lang="en-US" sz="1050" dirty="0" err="1">
                <a:effectLst/>
                <a:latin typeface="+mn-lt"/>
                <a:ea typeface="ＭＳ 明朝"/>
                <a:cs typeface="Times New Roman"/>
              </a:rPr>
              <a:t>lorem</a:t>
            </a:r>
            <a:r>
              <a:rPr lang="en-US" sz="1050" dirty="0">
                <a:effectLst/>
                <a:latin typeface="+mn-lt"/>
                <a:ea typeface="ＭＳ 明朝"/>
                <a:cs typeface="Times New Roman"/>
              </a:rPr>
              <a:t> </a:t>
            </a:r>
            <a:r>
              <a:rPr lang="en-US" sz="1050" dirty="0" err="1">
                <a:effectLst/>
                <a:latin typeface="+mn-lt"/>
                <a:ea typeface="ＭＳ 明朝"/>
                <a:cs typeface="Times New Roman"/>
              </a:rPr>
              <a:t>ipsum</a:t>
            </a:r>
            <a:r>
              <a:rPr lang="en-US" sz="1050" dirty="0">
                <a:effectLst/>
                <a:latin typeface="+mn-lt"/>
                <a:ea typeface="ＭＳ 明朝"/>
                <a:cs typeface="Times New Roman"/>
              </a:rPr>
              <a:t> </a:t>
            </a:r>
            <a:r>
              <a:rPr lang="en-US" sz="1050" dirty="0" err="1">
                <a:effectLst/>
                <a:latin typeface="+mn-lt"/>
                <a:ea typeface="ＭＳ 明朝"/>
                <a:cs typeface="Times New Roman"/>
              </a:rPr>
              <a:t>dolar</a:t>
            </a:r>
            <a:r>
              <a:rPr lang="en-US" sz="1050" dirty="0">
                <a:effectLst/>
                <a:latin typeface="+mn-lt"/>
                <a:ea typeface="ＭＳ 明朝"/>
                <a:cs typeface="Times New Roman"/>
              </a:rPr>
              <a:t> sit </a:t>
            </a:r>
            <a:r>
              <a:rPr lang="en-US" sz="1050" dirty="0" err="1">
                <a:effectLst/>
                <a:latin typeface="+mn-lt"/>
                <a:ea typeface="ＭＳ 明朝"/>
                <a:cs typeface="Times New Roman"/>
              </a:rPr>
              <a:t>amet</a:t>
            </a:r>
            <a:r>
              <a:rPr lang="en-US" sz="1050" dirty="0">
                <a:effectLst/>
                <a:latin typeface="+mn-lt"/>
                <a:ea typeface="ＭＳ 明朝"/>
                <a:cs typeface="Times New Roman"/>
              </a:rPr>
              <a:t>, </a:t>
            </a:r>
            <a:r>
              <a:rPr lang="en-US" sz="1050" dirty="0" err="1">
                <a:effectLst/>
                <a:latin typeface="+mn-lt"/>
                <a:ea typeface="ＭＳ 明朝"/>
                <a:cs typeface="Times New Roman"/>
              </a:rPr>
              <a:t>consectetur</a:t>
            </a:r>
            <a:r>
              <a:rPr lang="en-US" sz="1050" dirty="0">
                <a:effectLst/>
                <a:latin typeface="+mn-lt"/>
                <a:ea typeface="ＭＳ 明朝"/>
                <a:cs typeface="Times New Roman"/>
              </a:rPr>
              <a:t> </a:t>
            </a:r>
            <a:r>
              <a:rPr lang="en-US" sz="1050" dirty="0" err="1">
                <a:effectLst/>
                <a:latin typeface="+mn-lt"/>
                <a:ea typeface="ＭＳ 明朝"/>
                <a:cs typeface="Times New Roman"/>
              </a:rPr>
              <a:t>adipiscing</a:t>
            </a:r>
            <a:r>
              <a:rPr lang="en-US" sz="1050" dirty="0">
                <a:effectLst/>
                <a:latin typeface="+mn-lt"/>
                <a:ea typeface="ＭＳ 明朝"/>
                <a:cs typeface="Times New Roman"/>
              </a:rPr>
              <a:t> </a:t>
            </a:r>
            <a:r>
              <a:rPr lang="en-US" sz="1050" dirty="0" err="1">
                <a:effectLst/>
                <a:latin typeface="+mn-lt"/>
                <a:ea typeface="ＭＳ 明朝"/>
                <a:cs typeface="Times New Roman"/>
              </a:rPr>
              <a:t>elit</a:t>
            </a:r>
            <a:r>
              <a:rPr lang="en-US" sz="1050" dirty="0">
                <a:effectLst/>
                <a:latin typeface="+mn-lt"/>
                <a:ea typeface="ＭＳ 明朝"/>
                <a:cs typeface="Times New Roman"/>
              </a:rPr>
              <a:t>. </a:t>
            </a:r>
            <a:r>
              <a:rPr lang="en-US" sz="1050" dirty="0" err="1">
                <a:effectLst/>
                <a:latin typeface="+mn-lt"/>
                <a:ea typeface="ＭＳ 明朝"/>
                <a:cs typeface="Times New Roman"/>
              </a:rPr>
              <a:t>Donec</a:t>
            </a:r>
            <a:r>
              <a:rPr lang="en-US" sz="1050" dirty="0">
                <a:effectLst/>
                <a:latin typeface="+mn-lt"/>
                <a:ea typeface="ＭＳ 明朝"/>
                <a:cs typeface="Times New Roman"/>
              </a:rPr>
              <a:t> </a:t>
            </a:r>
            <a:r>
              <a:rPr lang="en-US" sz="1050" dirty="0" err="1">
                <a:effectLst/>
                <a:latin typeface="+mn-lt"/>
                <a:ea typeface="ＭＳ 明朝"/>
                <a:cs typeface="Times New Roman"/>
              </a:rPr>
              <a:t>vehicula</a:t>
            </a:r>
            <a:r>
              <a:rPr lang="en-US" sz="1050" dirty="0">
                <a:effectLst/>
                <a:latin typeface="+mn-lt"/>
                <a:ea typeface="ＭＳ 明朝"/>
                <a:cs typeface="Times New Roman"/>
              </a:rPr>
              <a:t> </a:t>
            </a:r>
            <a:r>
              <a:rPr lang="en-US" sz="1050" dirty="0" err="1">
                <a:effectLst/>
                <a:latin typeface="+mn-lt"/>
                <a:ea typeface="ＭＳ 明朝"/>
                <a:cs typeface="Times New Roman"/>
              </a:rPr>
              <a:t>lorem</a:t>
            </a:r>
            <a:r>
              <a:rPr lang="en-US" sz="1050" dirty="0">
                <a:effectLst/>
                <a:latin typeface="+mn-lt"/>
                <a:ea typeface="ＭＳ 明朝"/>
                <a:cs typeface="Times New Roman"/>
              </a:rPr>
              <a:t> </a:t>
            </a:r>
            <a:r>
              <a:rPr lang="en-US" sz="1050" dirty="0" err="1">
                <a:effectLst/>
                <a:latin typeface="+mn-lt"/>
                <a:ea typeface="ＭＳ 明朝"/>
                <a:cs typeface="Times New Roman"/>
              </a:rPr>
              <a:t>enim</a:t>
            </a:r>
            <a:r>
              <a:rPr lang="en-US" sz="1050" dirty="0">
                <a:effectLst/>
                <a:latin typeface="+mn-lt"/>
                <a:ea typeface="ＭＳ 明朝"/>
                <a:cs typeface="Times New Roman"/>
              </a:rPr>
              <a:t>, </a:t>
            </a:r>
            <a:r>
              <a:rPr lang="en-US" sz="1050" dirty="0" err="1">
                <a:effectLst/>
                <a:latin typeface="+mn-lt"/>
                <a:ea typeface="ＭＳ 明朝"/>
                <a:cs typeface="Times New Roman"/>
              </a:rPr>
              <a:t>quis</a:t>
            </a:r>
            <a:r>
              <a:rPr lang="en-US" sz="1050" dirty="0">
                <a:effectLst/>
                <a:latin typeface="+mn-lt"/>
                <a:ea typeface="ＭＳ 明朝"/>
                <a:cs typeface="Times New Roman"/>
              </a:rPr>
              <a:t> </a:t>
            </a:r>
            <a:r>
              <a:rPr lang="en-US" sz="1050" dirty="0" err="1">
                <a:effectLst/>
                <a:latin typeface="+mn-lt"/>
                <a:ea typeface="ＭＳ 明朝"/>
                <a:cs typeface="Times New Roman"/>
              </a:rPr>
              <a:t>convallis</a:t>
            </a:r>
            <a:r>
              <a:rPr lang="en-US" sz="1050" dirty="0">
                <a:effectLst/>
                <a:latin typeface="+mn-lt"/>
                <a:ea typeface="ＭＳ 明朝"/>
                <a:cs typeface="Times New Roman"/>
              </a:rPr>
              <a:t> lacus </a:t>
            </a:r>
            <a:r>
              <a:rPr lang="en-US" sz="1050" dirty="0" err="1">
                <a:effectLst/>
                <a:latin typeface="+mn-lt"/>
                <a:ea typeface="ＭＳ 明朝"/>
                <a:cs typeface="Times New Roman"/>
              </a:rPr>
              <a:t>sodales</a:t>
            </a:r>
            <a:r>
              <a:rPr lang="en-US" sz="1050" dirty="0">
                <a:effectLst/>
                <a:latin typeface="+mn-lt"/>
                <a:ea typeface="ＭＳ 明朝"/>
                <a:cs typeface="Times New Roman"/>
              </a:rPr>
              <a:t> in.</a:t>
            </a:r>
            <a:endParaRPr lang="en-US" sz="675" dirty="0">
              <a:effectLst/>
              <a:latin typeface="Cambria"/>
              <a:ea typeface="ＭＳ 明朝"/>
              <a:cs typeface="Times New Roman"/>
            </a:endParaRPr>
          </a:p>
          <a:p>
            <a:r>
              <a:rPr lang="en-US" sz="1050" dirty="0">
                <a:effectLst/>
                <a:latin typeface="+mn-lt"/>
                <a:ea typeface="ＭＳ 明朝"/>
                <a:cs typeface="Times New Roman"/>
              </a:rPr>
              <a:t>In </a:t>
            </a:r>
            <a:r>
              <a:rPr lang="en-US" sz="1050" dirty="0" err="1">
                <a:effectLst/>
                <a:latin typeface="+mn-lt"/>
                <a:ea typeface="ＭＳ 明朝"/>
                <a:cs typeface="Times New Roman"/>
              </a:rPr>
              <a:t>ut</a:t>
            </a:r>
            <a:r>
              <a:rPr lang="en-US" sz="1050" dirty="0">
                <a:effectLst/>
                <a:latin typeface="+mn-lt"/>
                <a:ea typeface="ＭＳ 明朝"/>
                <a:cs typeface="Times New Roman"/>
              </a:rPr>
              <a:t> </a:t>
            </a:r>
            <a:r>
              <a:rPr lang="en-US" sz="1050" dirty="0" err="1">
                <a:effectLst/>
                <a:latin typeface="+mn-lt"/>
                <a:ea typeface="ＭＳ 明朝"/>
                <a:cs typeface="Times New Roman"/>
              </a:rPr>
              <a:t>lobortis</a:t>
            </a:r>
            <a:r>
              <a:rPr lang="en-US" sz="1050" dirty="0">
                <a:effectLst/>
                <a:latin typeface="+mn-lt"/>
                <a:ea typeface="ＭＳ 明朝"/>
                <a:cs typeface="Times New Roman"/>
              </a:rPr>
              <a:t> </a:t>
            </a:r>
            <a:r>
              <a:rPr lang="en-US" sz="1050" dirty="0" err="1">
                <a:effectLst/>
                <a:latin typeface="+mn-lt"/>
                <a:ea typeface="ＭＳ 明朝"/>
                <a:cs typeface="Times New Roman"/>
              </a:rPr>
              <a:t>neque</a:t>
            </a:r>
            <a:r>
              <a:rPr lang="en-US" sz="1050" dirty="0">
                <a:effectLst/>
                <a:latin typeface="+mn-lt"/>
                <a:ea typeface="ＭＳ 明朝"/>
                <a:cs typeface="Times New Roman"/>
              </a:rPr>
              <a:t>, </a:t>
            </a:r>
            <a:r>
              <a:rPr lang="en-US" sz="1050" dirty="0" err="1">
                <a:effectLst/>
                <a:latin typeface="+mn-lt"/>
                <a:ea typeface="ＭＳ 明朝"/>
                <a:cs typeface="Times New Roman"/>
              </a:rPr>
              <a:t>quis</a:t>
            </a:r>
            <a:r>
              <a:rPr lang="en-US" sz="1050" dirty="0">
                <a:effectLst/>
                <a:latin typeface="+mn-lt"/>
                <a:ea typeface="ＭＳ 明朝"/>
                <a:cs typeface="Times New Roman"/>
              </a:rPr>
              <a:t> </a:t>
            </a:r>
            <a:r>
              <a:rPr lang="en-US" sz="1050" dirty="0" err="1">
                <a:effectLst/>
                <a:latin typeface="+mn-lt"/>
                <a:ea typeface="ＭＳ 明朝"/>
                <a:cs typeface="Times New Roman"/>
              </a:rPr>
              <a:t>lobortis</a:t>
            </a:r>
            <a:r>
              <a:rPr lang="en-US" sz="1050" dirty="0">
                <a:effectLst/>
                <a:latin typeface="+mn-lt"/>
                <a:ea typeface="ＭＳ 明朝"/>
                <a:cs typeface="Times New Roman"/>
              </a:rPr>
              <a:t> </a:t>
            </a:r>
            <a:r>
              <a:rPr lang="en-US" sz="1050" dirty="0" err="1">
                <a:effectLst/>
                <a:latin typeface="+mn-lt"/>
                <a:ea typeface="ＭＳ 明朝"/>
                <a:cs typeface="Times New Roman"/>
              </a:rPr>
              <a:t>velit</a:t>
            </a:r>
            <a:r>
              <a:rPr lang="en-US" sz="1050" dirty="0">
                <a:effectLst/>
                <a:latin typeface="+mn-lt"/>
                <a:ea typeface="ＭＳ 明朝"/>
                <a:cs typeface="Times New Roman"/>
              </a:rPr>
              <a:t>. </a:t>
            </a:r>
            <a:r>
              <a:rPr lang="en-US" sz="1050" dirty="0" err="1">
                <a:effectLst/>
                <a:latin typeface="+mn-lt"/>
                <a:ea typeface="ＭＳ 明朝"/>
                <a:cs typeface="Times New Roman"/>
              </a:rPr>
              <a:t>Praesent</a:t>
            </a:r>
            <a:r>
              <a:rPr lang="en-US" sz="1050" dirty="0">
                <a:effectLst/>
                <a:latin typeface="+mn-lt"/>
                <a:ea typeface="ＭＳ 明朝"/>
                <a:cs typeface="Times New Roman"/>
              </a:rPr>
              <a:t> non </a:t>
            </a:r>
            <a:r>
              <a:rPr lang="en-US" sz="1050" dirty="0" err="1">
                <a:effectLst/>
                <a:latin typeface="+mn-lt"/>
                <a:ea typeface="ＭＳ 明朝"/>
                <a:cs typeface="Times New Roman"/>
              </a:rPr>
              <a:t>feugiat</a:t>
            </a:r>
            <a:r>
              <a:rPr lang="en-US" sz="1050" dirty="0">
                <a:effectLst/>
                <a:latin typeface="+mn-lt"/>
                <a:ea typeface="ＭＳ 明朝"/>
                <a:cs typeface="Times New Roman"/>
              </a:rPr>
              <a:t> </a:t>
            </a:r>
            <a:r>
              <a:rPr lang="en-US" sz="1050" dirty="0" err="1">
                <a:effectLst/>
                <a:latin typeface="+mn-lt"/>
                <a:ea typeface="ＭＳ 明朝"/>
                <a:cs typeface="Times New Roman"/>
              </a:rPr>
              <a:t>sapien</a:t>
            </a:r>
            <a:r>
              <a:rPr lang="en-US" sz="1050" dirty="0">
                <a:effectLst/>
                <a:latin typeface="+mn-lt"/>
                <a:ea typeface="ＭＳ 明朝"/>
                <a:cs typeface="Times New Roman"/>
              </a:rPr>
              <a:t>, </a:t>
            </a:r>
            <a:r>
              <a:rPr lang="en-US" sz="1050" dirty="0" err="1">
                <a:effectLst/>
                <a:latin typeface="+mn-lt"/>
                <a:ea typeface="ＭＳ 明朝"/>
                <a:cs typeface="Times New Roman"/>
              </a:rPr>
              <a:t>sed</a:t>
            </a:r>
            <a:r>
              <a:rPr lang="en-US" sz="1050" dirty="0">
                <a:effectLst/>
                <a:latin typeface="+mn-lt"/>
                <a:ea typeface="ＭＳ 明朝"/>
                <a:cs typeface="Times New Roman"/>
              </a:rPr>
              <a:t> </a:t>
            </a:r>
            <a:r>
              <a:rPr lang="en-US" sz="1050" dirty="0" err="1">
                <a:effectLst/>
                <a:latin typeface="+mn-lt"/>
                <a:ea typeface="ＭＳ 明朝"/>
                <a:cs typeface="Times New Roman"/>
              </a:rPr>
              <a:t>rhoncus</a:t>
            </a:r>
            <a:r>
              <a:rPr lang="en-US" sz="1050" dirty="0">
                <a:effectLst/>
                <a:latin typeface="+mn-lt"/>
                <a:ea typeface="ＭＳ 明朝"/>
                <a:cs typeface="Times New Roman"/>
              </a:rPr>
              <a:t>.</a:t>
            </a:r>
            <a:endParaRPr lang="en-US" sz="675" dirty="0">
              <a:effectLst/>
              <a:latin typeface="Cambria"/>
              <a:ea typeface="ＭＳ 明朝"/>
              <a:cs typeface="Times New Roman"/>
            </a:endParaRPr>
          </a:p>
          <a:p>
            <a:r>
              <a:rPr lang="en-US" sz="1050" dirty="0" err="1">
                <a:effectLst/>
                <a:latin typeface="+mn-lt"/>
                <a:ea typeface="ＭＳ 明朝"/>
                <a:cs typeface="Times New Roman"/>
              </a:rPr>
              <a:t>Ut</a:t>
            </a:r>
            <a:r>
              <a:rPr lang="en-US" sz="1050" dirty="0">
                <a:effectLst/>
                <a:latin typeface="+mn-lt"/>
                <a:ea typeface="ＭＳ 明朝"/>
                <a:cs typeface="Times New Roman"/>
              </a:rPr>
              <a:t> </a:t>
            </a:r>
            <a:r>
              <a:rPr lang="en-US" sz="1050" dirty="0" err="1">
                <a:effectLst/>
                <a:latin typeface="+mn-lt"/>
                <a:ea typeface="ＭＳ 明朝"/>
                <a:cs typeface="Times New Roman"/>
              </a:rPr>
              <a:t>wisi</a:t>
            </a:r>
            <a:r>
              <a:rPr lang="en-US" sz="1050" dirty="0">
                <a:effectLst/>
                <a:latin typeface="+mn-lt"/>
                <a:ea typeface="ＭＳ 明朝"/>
                <a:cs typeface="Times New Roman"/>
              </a:rPr>
              <a:t> </a:t>
            </a:r>
            <a:r>
              <a:rPr lang="en-US" sz="1050" dirty="0" err="1">
                <a:effectLst/>
                <a:latin typeface="+mn-lt"/>
                <a:ea typeface="ＭＳ 明朝"/>
                <a:cs typeface="Times New Roman"/>
              </a:rPr>
              <a:t>enim</a:t>
            </a:r>
            <a:r>
              <a:rPr lang="en-US" sz="1050" dirty="0">
                <a:effectLst/>
                <a:latin typeface="+mn-lt"/>
                <a:ea typeface="ＭＳ 明朝"/>
                <a:cs typeface="Times New Roman"/>
              </a:rPr>
              <a:t> ad minim </a:t>
            </a:r>
            <a:r>
              <a:rPr lang="en-US" sz="1050" dirty="0" err="1">
                <a:effectLst/>
                <a:latin typeface="+mn-lt"/>
                <a:ea typeface="ＭＳ 明朝"/>
                <a:cs typeface="Times New Roman"/>
              </a:rPr>
              <a:t>veniam</a:t>
            </a:r>
            <a:r>
              <a:rPr lang="en-US" sz="1050" dirty="0">
                <a:effectLst/>
                <a:latin typeface="+mn-lt"/>
                <a:ea typeface="ＭＳ 明朝"/>
                <a:cs typeface="Times New Roman"/>
              </a:rPr>
              <a:t>, </a:t>
            </a:r>
            <a:r>
              <a:rPr lang="en-US" sz="1050" dirty="0" err="1">
                <a:effectLst/>
                <a:latin typeface="+mn-lt"/>
                <a:ea typeface="ＭＳ 明朝"/>
                <a:cs typeface="Times New Roman"/>
              </a:rPr>
              <a:t>quis</a:t>
            </a:r>
            <a:r>
              <a:rPr lang="en-US" sz="1050" dirty="0">
                <a:effectLst/>
                <a:latin typeface="+mn-lt"/>
                <a:ea typeface="ＭＳ 明朝"/>
                <a:cs typeface="Times New Roman"/>
              </a:rPr>
              <a:t> </a:t>
            </a:r>
            <a:r>
              <a:rPr lang="en-US" sz="1050" dirty="0" err="1">
                <a:effectLst/>
                <a:latin typeface="+mn-lt"/>
                <a:ea typeface="ＭＳ 明朝"/>
                <a:cs typeface="Times New Roman"/>
              </a:rPr>
              <a:t>nostrud</a:t>
            </a:r>
            <a:r>
              <a:rPr lang="en-US" sz="1050" dirty="0">
                <a:effectLst/>
                <a:latin typeface="+mn-lt"/>
                <a:ea typeface="ＭＳ 明朝"/>
                <a:cs typeface="Times New Roman"/>
              </a:rPr>
              <a:t> </a:t>
            </a:r>
            <a:r>
              <a:rPr lang="en-US" sz="1050" dirty="0" err="1">
                <a:effectLst/>
                <a:latin typeface="+mn-lt"/>
                <a:ea typeface="ＭＳ 明朝"/>
                <a:cs typeface="Times New Roman"/>
              </a:rPr>
              <a:t>exerci</a:t>
            </a:r>
            <a:r>
              <a:rPr lang="en-US" sz="1050" dirty="0">
                <a:effectLst/>
                <a:latin typeface="+mn-lt"/>
                <a:ea typeface="ＭＳ 明朝"/>
                <a:cs typeface="Times New Roman"/>
              </a:rPr>
              <a:t> </a:t>
            </a:r>
            <a:r>
              <a:rPr lang="en-US" sz="1050" dirty="0" err="1">
                <a:effectLst/>
                <a:latin typeface="+mn-lt"/>
                <a:ea typeface="ＭＳ 明朝"/>
                <a:cs typeface="Times New Roman"/>
              </a:rPr>
              <a:t>tation</a:t>
            </a:r>
            <a:r>
              <a:rPr lang="en-US" sz="1050" dirty="0">
                <a:effectLst/>
                <a:latin typeface="+mn-lt"/>
                <a:ea typeface="ＭＳ 明朝"/>
                <a:cs typeface="Times New Roman"/>
              </a:rPr>
              <a:t> </a:t>
            </a:r>
            <a:r>
              <a:rPr lang="en-US" sz="1050" dirty="0" err="1">
                <a:effectLst/>
                <a:latin typeface="+mn-lt"/>
                <a:ea typeface="ＭＳ 明朝"/>
                <a:cs typeface="Times New Roman"/>
              </a:rPr>
              <a:t>ullamcorper</a:t>
            </a:r>
            <a:r>
              <a:rPr lang="en-US" sz="1050" dirty="0">
                <a:effectLst/>
                <a:latin typeface="+mn-lt"/>
                <a:ea typeface="ＭＳ 明朝"/>
                <a:cs typeface="Times New Roman"/>
              </a:rPr>
              <a:t> </a:t>
            </a:r>
            <a:r>
              <a:rPr lang="en-US" sz="1050" dirty="0" err="1">
                <a:effectLst/>
                <a:latin typeface="+mn-lt"/>
                <a:ea typeface="ＭＳ 明朝"/>
                <a:cs typeface="Times New Roman"/>
              </a:rPr>
              <a:t>suscipit</a:t>
            </a:r>
            <a:r>
              <a:rPr lang="en-US" sz="1050" dirty="0">
                <a:effectLst/>
                <a:latin typeface="+mn-lt"/>
                <a:ea typeface="ＭＳ 明朝"/>
                <a:cs typeface="Times New Roman"/>
              </a:rPr>
              <a:t> </a:t>
            </a:r>
            <a:r>
              <a:rPr lang="en-US" sz="1050" dirty="0" err="1">
                <a:effectLst/>
                <a:latin typeface="+mn-lt"/>
                <a:ea typeface="ＭＳ 明朝"/>
                <a:cs typeface="Times New Roman"/>
              </a:rPr>
              <a:t>lobortis</a:t>
            </a:r>
            <a:r>
              <a:rPr lang="en-US" sz="1050" dirty="0">
                <a:effectLst/>
                <a:latin typeface="+mn-lt"/>
                <a:ea typeface="ＭＳ 明朝"/>
                <a:cs typeface="Times New Roman"/>
              </a:rPr>
              <a:t> </a:t>
            </a:r>
            <a:r>
              <a:rPr lang="en-US" sz="1050" dirty="0" err="1">
                <a:effectLst/>
                <a:latin typeface="+mn-lt"/>
                <a:ea typeface="ＭＳ 明朝"/>
                <a:cs typeface="Times New Roman"/>
              </a:rPr>
              <a:t>nisl</a:t>
            </a:r>
            <a:r>
              <a:rPr lang="en-US" sz="1050" dirty="0">
                <a:effectLst/>
                <a:latin typeface="+mn-lt"/>
                <a:ea typeface="ＭＳ 明朝"/>
                <a:cs typeface="Times New Roman"/>
              </a:rPr>
              <a:t> </a:t>
            </a:r>
            <a:r>
              <a:rPr lang="en-US" sz="1050" dirty="0" err="1">
                <a:effectLst/>
                <a:latin typeface="+mn-lt"/>
                <a:ea typeface="ＭＳ 明朝"/>
                <a:cs typeface="Times New Roman"/>
              </a:rPr>
              <a:t>ut</a:t>
            </a:r>
            <a:r>
              <a:rPr lang="en-US" sz="1050" dirty="0">
                <a:effectLst/>
                <a:latin typeface="+mn-lt"/>
                <a:ea typeface="ＭＳ 明朝"/>
                <a:cs typeface="Times New Roman"/>
              </a:rPr>
              <a:t> </a:t>
            </a:r>
            <a:r>
              <a:rPr lang="en-US" sz="1050" dirty="0" err="1">
                <a:effectLst/>
                <a:latin typeface="+mn-lt"/>
                <a:ea typeface="ＭＳ 明朝"/>
                <a:cs typeface="Times New Roman"/>
              </a:rPr>
              <a:t>aliquip</a:t>
            </a:r>
            <a:r>
              <a:rPr lang="en-US" sz="1050" dirty="0">
                <a:effectLst/>
                <a:latin typeface="+mn-lt"/>
                <a:ea typeface="ＭＳ 明朝"/>
                <a:cs typeface="Times New Roman"/>
              </a:rPr>
              <a:t> ex </a:t>
            </a:r>
            <a:r>
              <a:rPr lang="en-US" sz="1050" dirty="0" err="1">
                <a:effectLst/>
                <a:latin typeface="+mn-lt"/>
                <a:ea typeface="ＭＳ 明朝"/>
                <a:cs typeface="Times New Roman"/>
              </a:rPr>
              <a:t>ea</a:t>
            </a:r>
            <a:r>
              <a:rPr lang="en-US" sz="1050" dirty="0">
                <a:effectLst/>
                <a:latin typeface="+mn-lt"/>
                <a:ea typeface="ＭＳ 明朝"/>
                <a:cs typeface="Times New Roman"/>
              </a:rPr>
              <a:t> </a:t>
            </a:r>
            <a:r>
              <a:rPr lang="en-US" sz="1050" dirty="0" err="1">
                <a:effectLst/>
                <a:latin typeface="+mn-lt"/>
                <a:ea typeface="ＭＳ 明朝"/>
                <a:cs typeface="Times New Roman"/>
              </a:rPr>
              <a:t>commodo</a:t>
            </a:r>
            <a:r>
              <a:rPr lang="en-US" sz="1050" dirty="0">
                <a:effectLst/>
                <a:latin typeface="+mn-lt"/>
                <a:ea typeface="ＭＳ 明朝"/>
                <a:cs typeface="Times New Roman"/>
              </a:rPr>
              <a:t> </a:t>
            </a:r>
            <a:r>
              <a:rPr lang="en-US" sz="1050" dirty="0" err="1">
                <a:effectLst/>
                <a:latin typeface="+mn-lt"/>
                <a:ea typeface="ＭＳ 明朝"/>
                <a:cs typeface="Times New Roman"/>
              </a:rPr>
              <a:t>consequat</a:t>
            </a:r>
            <a:r>
              <a:rPr lang="en-US" sz="1050" dirty="0">
                <a:effectLst/>
                <a:latin typeface="+mn-lt"/>
                <a:ea typeface="ＭＳ 明朝"/>
                <a:cs typeface="Times New Roman"/>
              </a:rPr>
              <a:t>. </a:t>
            </a:r>
            <a:r>
              <a:rPr lang="en-US" sz="1050" dirty="0" err="1">
                <a:effectLst/>
                <a:latin typeface="+mn-lt"/>
                <a:ea typeface="ＭＳ 明朝"/>
                <a:cs typeface="Times New Roman"/>
              </a:rPr>
              <a:t>Duis</a:t>
            </a:r>
            <a:r>
              <a:rPr lang="en-US" sz="1050" dirty="0">
                <a:effectLst/>
                <a:latin typeface="+mn-lt"/>
                <a:ea typeface="ＭＳ 明朝"/>
                <a:cs typeface="Times New Roman"/>
              </a:rPr>
              <a:t> </a:t>
            </a:r>
            <a:r>
              <a:rPr lang="en-US" sz="1050" dirty="0" err="1">
                <a:effectLst/>
                <a:latin typeface="+mn-lt"/>
                <a:ea typeface="ＭＳ 明朝"/>
                <a:cs typeface="Times New Roman"/>
              </a:rPr>
              <a:t>autem</a:t>
            </a:r>
            <a:r>
              <a:rPr lang="en-US" sz="1050" dirty="0">
                <a:effectLst/>
                <a:latin typeface="+mn-lt"/>
                <a:ea typeface="ＭＳ 明朝"/>
                <a:cs typeface="Times New Roman"/>
              </a:rPr>
              <a:t> </a:t>
            </a:r>
            <a:r>
              <a:rPr lang="en-US" sz="1050" dirty="0" err="1">
                <a:effectLst/>
                <a:latin typeface="+mn-lt"/>
                <a:ea typeface="ＭＳ 明朝"/>
                <a:cs typeface="Times New Roman"/>
              </a:rPr>
              <a:t>vel</a:t>
            </a:r>
            <a:r>
              <a:rPr lang="en-US" sz="1050" dirty="0">
                <a:effectLst/>
                <a:latin typeface="+mn-lt"/>
                <a:ea typeface="ＭＳ 明朝"/>
                <a:cs typeface="Times New Roman"/>
              </a:rPr>
              <a:t> </a:t>
            </a:r>
            <a:r>
              <a:rPr lang="en-US" sz="1050" dirty="0" err="1">
                <a:effectLst/>
                <a:latin typeface="+mn-lt"/>
                <a:ea typeface="ＭＳ 明朝"/>
                <a:cs typeface="Times New Roman"/>
              </a:rPr>
              <a:t>eum</a:t>
            </a:r>
            <a:r>
              <a:rPr lang="en-US" sz="1050" dirty="0">
                <a:effectLst/>
                <a:latin typeface="+mn-lt"/>
                <a:ea typeface="ＭＳ 明朝"/>
                <a:cs typeface="Times New Roman"/>
              </a:rPr>
              <a:t> </a:t>
            </a:r>
            <a:r>
              <a:rPr lang="en-US" sz="1050" dirty="0" err="1">
                <a:effectLst/>
                <a:latin typeface="+mn-lt"/>
                <a:ea typeface="ＭＳ 明朝"/>
                <a:cs typeface="Times New Roman"/>
              </a:rPr>
              <a:t>iriure</a:t>
            </a:r>
            <a:r>
              <a:rPr lang="en-US" sz="1050" dirty="0">
                <a:effectLst/>
                <a:latin typeface="+mn-lt"/>
                <a:ea typeface="ＭＳ 明朝"/>
                <a:cs typeface="Times New Roman"/>
              </a:rPr>
              <a:t> dolor in </a:t>
            </a:r>
            <a:r>
              <a:rPr lang="en-US" sz="1050" dirty="0" err="1">
                <a:effectLst/>
                <a:latin typeface="+mn-lt"/>
                <a:ea typeface="ＭＳ 明朝"/>
                <a:cs typeface="Times New Roman"/>
              </a:rPr>
              <a:t>hendrerit</a:t>
            </a:r>
            <a:r>
              <a:rPr lang="en-US" sz="1050" dirty="0">
                <a:effectLst/>
                <a:latin typeface="+mn-lt"/>
                <a:ea typeface="ＭＳ 明朝"/>
                <a:cs typeface="Times New Roman"/>
              </a:rPr>
              <a:t> in </a:t>
            </a:r>
            <a:r>
              <a:rPr lang="en-US" sz="1050" dirty="0" err="1">
                <a:effectLst/>
                <a:latin typeface="+mn-lt"/>
                <a:ea typeface="ＭＳ 明朝"/>
                <a:cs typeface="Times New Roman"/>
              </a:rPr>
              <a:t>vulputate</a:t>
            </a:r>
            <a:r>
              <a:rPr lang="en-US" sz="1050" dirty="0">
                <a:effectLst/>
                <a:latin typeface="+mn-lt"/>
                <a:ea typeface="ＭＳ 明朝"/>
                <a:cs typeface="Times New Roman"/>
              </a:rPr>
              <a:t> </a:t>
            </a:r>
            <a:r>
              <a:rPr lang="en-US" sz="1050" dirty="0" err="1">
                <a:effectLst/>
                <a:latin typeface="+mn-lt"/>
                <a:ea typeface="ＭＳ 明朝"/>
                <a:cs typeface="Times New Roman"/>
              </a:rPr>
              <a:t>velit</a:t>
            </a:r>
            <a:r>
              <a:rPr lang="en-US" sz="1050" dirty="0">
                <a:effectLst/>
                <a:latin typeface="+mn-lt"/>
                <a:ea typeface="ＭＳ 明朝"/>
                <a:cs typeface="Times New Roman"/>
              </a:rPr>
              <a:t> </a:t>
            </a:r>
            <a:r>
              <a:rPr lang="en-US" sz="1050" dirty="0" err="1">
                <a:effectLst/>
                <a:latin typeface="+mn-lt"/>
                <a:ea typeface="ＭＳ 明朝"/>
                <a:cs typeface="Times New Roman"/>
              </a:rPr>
              <a:t>esse</a:t>
            </a:r>
            <a:r>
              <a:rPr lang="en-US" sz="1050" dirty="0">
                <a:effectLst/>
                <a:latin typeface="+mn-lt"/>
                <a:ea typeface="ＭＳ 明朝"/>
                <a:cs typeface="Times New Roman"/>
              </a:rPr>
              <a:t> </a:t>
            </a:r>
            <a:r>
              <a:rPr lang="en-US" sz="1050" dirty="0" err="1">
                <a:effectLst/>
                <a:latin typeface="+mn-lt"/>
                <a:ea typeface="ＭＳ 明朝"/>
                <a:cs typeface="Times New Roman"/>
              </a:rPr>
              <a:t>molestie</a:t>
            </a:r>
            <a:r>
              <a:rPr lang="en-US" sz="1050" dirty="0">
                <a:effectLst/>
                <a:latin typeface="+mn-lt"/>
                <a:ea typeface="ＭＳ 明朝"/>
                <a:cs typeface="Times New Roman"/>
              </a:rPr>
              <a:t> </a:t>
            </a:r>
            <a:r>
              <a:rPr lang="en-US" sz="1050" dirty="0" err="1">
                <a:effectLst/>
                <a:latin typeface="+mn-lt"/>
                <a:ea typeface="ＭＳ 明朝"/>
                <a:cs typeface="Times New Roman"/>
              </a:rPr>
              <a:t>consequat</a:t>
            </a:r>
            <a:r>
              <a:rPr lang="en-US" sz="1050" dirty="0">
                <a:effectLst/>
                <a:latin typeface="+mn-lt"/>
                <a:ea typeface="ＭＳ 明朝"/>
                <a:cs typeface="Times New Roman"/>
              </a:rPr>
              <a:t>, </a:t>
            </a:r>
            <a:r>
              <a:rPr lang="en-US" sz="1050" dirty="0" err="1">
                <a:effectLst/>
                <a:latin typeface="+mn-lt"/>
                <a:ea typeface="ＭＳ 明朝"/>
                <a:cs typeface="Times New Roman"/>
              </a:rPr>
              <a:t>vel</a:t>
            </a:r>
            <a:r>
              <a:rPr lang="en-US" sz="1050" dirty="0">
                <a:effectLst/>
                <a:latin typeface="+mn-lt"/>
                <a:ea typeface="ＭＳ 明朝"/>
                <a:cs typeface="Times New Roman"/>
              </a:rPr>
              <a:t> </a:t>
            </a:r>
            <a:r>
              <a:rPr lang="en-US" sz="1050" dirty="0" err="1">
                <a:effectLst/>
                <a:latin typeface="+mn-lt"/>
                <a:ea typeface="ＭＳ 明朝"/>
                <a:cs typeface="Times New Roman"/>
              </a:rPr>
              <a:t>illum</a:t>
            </a:r>
            <a:r>
              <a:rPr lang="en-US" sz="1050" dirty="0">
                <a:effectLst/>
                <a:latin typeface="+mn-lt"/>
                <a:ea typeface="ＭＳ 明朝"/>
                <a:cs typeface="Times New Roman"/>
              </a:rPr>
              <a:t> </a:t>
            </a:r>
            <a:r>
              <a:rPr lang="en-US" sz="1050" dirty="0" err="1">
                <a:effectLst/>
                <a:latin typeface="+mn-lt"/>
                <a:ea typeface="ＭＳ 明朝"/>
                <a:cs typeface="Times New Roman"/>
              </a:rPr>
              <a:t>dolore</a:t>
            </a:r>
            <a:r>
              <a:rPr lang="en-US" sz="1050" dirty="0">
                <a:effectLst/>
                <a:latin typeface="+mn-lt"/>
                <a:ea typeface="ＭＳ 明朝"/>
                <a:cs typeface="Times New Roman"/>
              </a:rPr>
              <a:t> </a:t>
            </a:r>
            <a:r>
              <a:rPr lang="en-US" sz="1050" dirty="0" err="1">
                <a:effectLst/>
                <a:latin typeface="+mn-lt"/>
                <a:ea typeface="ＭＳ 明朝"/>
                <a:cs typeface="Times New Roman"/>
              </a:rPr>
              <a:t>eu</a:t>
            </a:r>
            <a:r>
              <a:rPr lang="en-US" sz="1050" dirty="0">
                <a:effectLst/>
                <a:latin typeface="+mn-lt"/>
                <a:ea typeface="ＭＳ 明朝"/>
                <a:cs typeface="Times New Roman"/>
              </a:rPr>
              <a:t> </a:t>
            </a:r>
            <a:r>
              <a:rPr lang="en-US" sz="1050" dirty="0" err="1">
                <a:effectLst/>
                <a:latin typeface="+mn-lt"/>
                <a:ea typeface="ＭＳ 明朝"/>
                <a:cs typeface="Times New Roman"/>
              </a:rPr>
              <a:t>feugiat</a:t>
            </a:r>
            <a:r>
              <a:rPr lang="en-US" sz="1050" dirty="0">
                <a:effectLst/>
                <a:latin typeface="+mn-lt"/>
                <a:ea typeface="ＭＳ 明朝"/>
                <a:cs typeface="Times New Roman"/>
              </a:rPr>
              <a:t> </a:t>
            </a:r>
            <a:r>
              <a:rPr lang="en-US" sz="1050" dirty="0" err="1">
                <a:effectLst/>
                <a:latin typeface="+mn-lt"/>
                <a:ea typeface="ＭＳ 明朝"/>
                <a:cs typeface="Times New Roman"/>
              </a:rPr>
              <a:t>nulla</a:t>
            </a:r>
            <a:r>
              <a:rPr lang="en-US" sz="1050" dirty="0">
                <a:effectLst/>
                <a:latin typeface="+mn-lt"/>
                <a:ea typeface="ＭＳ 明朝"/>
                <a:cs typeface="Times New Roman"/>
              </a:rPr>
              <a:t> </a:t>
            </a:r>
            <a:r>
              <a:rPr lang="en-US" sz="1050" dirty="0" err="1">
                <a:effectLst/>
                <a:latin typeface="+mn-lt"/>
                <a:ea typeface="ＭＳ 明朝"/>
                <a:cs typeface="Times New Roman"/>
              </a:rPr>
              <a:t>facilisis</a:t>
            </a:r>
            <a:r>
              <a:rPr lang="en-US" sz="1050" dirty="0">
                <a:effectLst/>
                <a:latin typeface="+mn-lt"/>
                <a:ea typeface="ＭＳ 明朝"/>
                <a:cs typeface="Times New Roman"/>
              </a:rPr>
              <a:t> at </a:t>
            </a:r>
            <a:r>
              <a:rPr lang="en-US" sz="1050" dirty="0" err="1">
                <a:effectLst/>
                <a:latin typeface="+mn-lt"/>
                <a:ea typeface="ＭＳ 明朝"/>
                <a:cs typeface="Times New Roman"/>
              </a:rPr>
              <a:t>vero</a:t>
            </a:r>
            <a:r>
              <a:rPr lang="en-US" sz="1050" dirty="0">
                <a:effectLst/>
                <a:latin typeface="+mn-lt"/>
                <a:ea typeface="ＭＳ 明朝"/>
                <a:cs typeface="Times New Roman"/>
              </a:rPr>
              <a:t> </a:t>
            </a:r>
            <a:r>
              <a:rPr lang="en-US" sz="1050" dirty="0" err="1">
                <a:effectLst/>
                <a:latin typeface="+mn-lt"/>
                <a:ea typeface="ＭＳ 明朝"/>
                <a:cs typeface="Times New Roman"/>
              </a:rPr>
              <a:t>eros</a:t>
            </a:r>
            <a:r>
              <a:rPr lang="en-US" sz="1050" dirty="0">
                <a:effectLst/>
                <a:latin typeface="+mn-lt"/>
                <a:ea typeface="ＭＳ 明朝"/>
                <a:cs typeface="Times New Roman"/>
              </a:rPr>
              <a:t> et </a:t>
            </a:r>
            <a:r>
              <a:rPr lang="en-US" sz="1050" dirty="0" err="1">
                <a:effectLst/>
                <a:latin typeface="+mn-lt"/>
                <a:ea typeface="ＭＳ 明朝"/>
                <a:cs typeface="Times New Roman"/>
              </a:rPr>
              <a:t>accumsan</a:t>
            </a:r>
            <a:r>
              <a:rPr lang="en-US" sz="1050" dirty="0">
                <a:effectLst/>
                <a:latin typeface="+mn-lt"/>
                <a:ea typeface="ＭＳ 明朝"/>
                <a:cs typeface="Times New Roman"/>
              </a:rPr>
              <a:t> et </a:t>
            </a:r>
            <a:r>
              <a:rPr lang="en-US" sz="1050" dirty="0" err="1">
                <a:effectLst/>
                <a:latin typeface="+mn-lt"/>
                <a:ea typeface="ＭＳ 明朝"/>
                <a:cs typeface="Times New Roman"/>
              </a:rPr>
              <a:t>iusto</a:t>
            </a:r>
            <a:r>
              <a:rPr lang="en-US" sz="1050" dirty="0">
                <a:effectLst/>
                <a:latin typeface="+mn-lt"/>
                <a:ea typeface="ＭＳ 明朝"/>
                <a:cs typeface="Times New Roman"/>
              </a:rPr>
              <a:t> </a:t>
            </a:r>
            <a:r>
              <a:rPr lang="en-US" sz="1050" dirty="0" err="1">
                <a:effectLst/>
                <a:latin typeface="+mn-lt"/>
                <a:ea typeface="ＭＳ 明朝"/>
                <a:cs typeface="Times New Roman"/>
              </a:rPr>
              <a:t>odio</a:t>
            </a:r>
            <a:r>
              <a:rPr lang="en-US" sz="1050" dirty="0">
                <a:effectLst/>
                <a:latin typeface="+mn-lt"/>
                <a:ea typeface="ＭＳ 明朝"/>
                <a:cs typeface="Times New Roman"/>
              </a:rPr>
              <a:t> </a:t>
            </a:r>
            <a:r>
              <a:rPr lang="en-US" sz="1050" dirty="0" err="1">
                <a:effectLst/>
                <a:latin typeface="+mn-lt"/>
                <a:ea typeface="ＭＳ 明朝"/>
                <a:cs typeface="Times New Roman"/>
              </a:rPr>
              <a:t>dignissim</a:t>
            </a:r>
            <a:r>
              <a:rPr lang="en-US" sz="1050" dirty="0">
                <a:effectLst/>
                <a:latin typeface="+mn-lt"/>
                <a:ea typeface="ＭＳ 明朝"/>
                <a:cs typeface="Times New Roman"/>
              </a:rPr>
              <a:t> qui </a:t>
            </a:r>
            <a:r>
              <a:rPr lang="en-US" sz="1050" dirty="0" err="1">
                <a:effectLst/>
                <a:latin typeface="+mn-lt"/>
                <a:ea typeface="ＭＳ 明朝"/>
                <a:cs typeface="Times New Roman"/>
              </a:rPr>
              <a:t>blandit</a:t>
            </a:r>
            <a:r>
              <a:rPr lang="en-US" sz="1050" dirty="0">
                <a:effectLst/>
                <a:latin typeface="+mn-lt"/>
                <a:ea typeface="ＭＳ 明朝"/>
                <a:cs typeface="Times New Roman"/>
              </a:rPr>
              <a:t> </a:t>
            </a:r>
            <a:r>
              <a:rPr lang="en-US" sz="1050" dirty="0" err="1">
                <a:effectLst/>
                <a:latin typeface="+mn-lt"/>
                <a:ea typeface="ＭＳ 明朝"/>
                <a:cs typeface="Times New Roman"/>
              </a:rPr>
              <a:t>praesent</a:t>
            </a:r>
            <a:r>
              <a:rPr lang="en-US" sz="1050" dirty="0">
                <a:effectLst/>
                <a:latin typeface="+mn-lt"/>
                <a:ea typeface="ＭＳ 明朝"/>
                <a:cs typeface="Times New Roman"/>
              </a:rPr>
              <a:t> </a:t>
            </a:r>
            <a:r>
              <a:rPr lang="en-US" sz="1050" dirty="0" err="1">
                <a:effectLst/>
                <a:latin typeface="+mn-lt"/>
                <a:ea typeface="ＭＳ 明朝"/>
                <a:cs typeface="Times New Roman"/>
              </a:rPr>
              <a:t>luptatum</a:t>
            </a:r>
            <a:r>
              <a:rPr lang="en-US" sz="1050" dirty="0">
                <a:effectLst/>
                <a:latin typeface="+mn-lt"/>
                <a:ea typeface="ＭＳ 明朝"/>
                <a:cs typeface="Times New Roman"/>
              </a:rPr>
              <a:t> </a:t>
            </a:r>
            <a:r>
              <a:rPr lang="en-US" sz="1050" dirty="0" err="1">
                <a:effectLst/>
                <a:latin typeface="+mn-lt"/>
                <a:ea typeface="ＭＳ 明朝"/>
                <a:cs typeface="Times New Roman"/>
              </a:rPr>
              <a:t>zzril</a:t>
            </a:r>
            <a:r>
              <a:rPr lang="en-US" sz="1050" dirty="0">
                <a:effectLst/>
                <a:latin typeface="+mn-lt"/>
                <a:ea typeface="ＭＳ 明朝"/>
                <a:cs typeface="Times New Roman"/>
              </a:rPr>
              <a:t> </a:t>
            </a:r>
            <a:r>
              <a:rPr lang="en-US" sz="1050" dirty="0" err="1">
                <a:effectLst/>
                <a:latin typeface="+mn-lt"/>
                <a:ea typeface="ＭＳ 明朝"/>
                <a:cs typeface="Times New Roman"/>
              </a:rPr>
              <a:t>delenit</a:t>
            </a:r>
            <a:r>
              <a:rPr lang="en-US" sz="1050" dirty="0">
                <a:effectLst/>
                <a:latin typeface="+mn-lt"/>
                <a:ea typeface="ＭＳ 明朝"/>
                <a:cs typeface="Times New Roman"/>
              </a:rPr>
              <a:t> </a:t>
            </a:r>
            <a:r>
              <a:rPr lang="en-US" sz="1050" dirty="0" err="1">
                <a:effectLst/>
                <a:latin typeface="+mn-lt"/>
                <a:ea typeface="ＭＳ 明朝"/>
                <a:cs typeface="Times New Roman"/>
              </a:rPr>
              <a:t>augue</a:t>
            </a:r>
            <a:r>
              <a:rPr lang="en-US" sz="1050" dirty="0">
                <a:effectLst/>
                <a:latin typeface="+mn-lt"/>
                <a:ea typeface="ＭＳ 明朝"/>
                <a:cs typeface="Times New Roman"/>
              </a:rPr>
              <a:t> </a:t>
            </a:r>
            <a:r>
              <a:rPr lang="en-US" sz="1050" dirty="0" err="1">
                <a:effectLst/>
                <a:latin typeface="+mn-lt"/>
                <a:ea typeface="ＭＳ 明朝"/>
                <a:cs typeface="Times New Roman"/>
              </a:rPr>
              <a:t>duis</a:t>
            </a:r>
            <a:r>
              <a:rPr lang="en-US" sz="1050" dirty="0">
                <a:effectLst/>
                <a:latin typeface="+mn-lt"/>
                <a:ea typeface="ＭＳ 明朝"/>
                <a:cs typeface="Times New Roman"/>
              </a:rPr>
              <a:t> </a:t>
            </a:r>
            <a:r>
              <a:rPr lang="en-US" sz="1050" dirty="0" err="1">
                <a:effectLst/>
                <a:latin typeface="+mn-lt"/>
                <a:ea typeface="ＭＳ 明朝"/>
                <a:cs typeface="Times New Roman"/>
              </a:rPr>
              <a:t>dolore</a:t>
            </a:r>
            <a:r>
              <a:rPr lang="en-US" sz="1050" dirty="0">
                <a:effectLst/>
                <a:latin typeface="+mn-lt"/>
                <a:ea typeface="ＭＳ 明朝"/>
                <a:cs typeface="Times New Roman"/>
              </a:rPr>
              <a:t> </a:t>
            </a:r>
            <a:r>
              <a:rPr lang="en-US" sz="1050" dirty="0" err="1">
                <a:effectLst/>
                <a:latin typeface="+mn-lt"/>
                <a:ea typeface="ＭＳ 明朝"/>
                <a:cs typeface="Times New Roman"/>
              </a:rPr>
              <a:t>te</a:t>
            </a:r>
            <a:r>
              <a:rPr lang="en-US" sz="1050" dirty="0">
                <a:effectLst/>
                <a:latin typeface="+mn-lt"/>
                <a:ea typeface="ＭＳ 明朝"/>
                <a:cs typeface="Times New Roman"/>
              </a:rPr>
              <a:t> </a:t>
            </a:r>
            <a:r>
              <a:rPr lang="en-US" sz="1050" dirty="0" err="1">
                <a:effectLst/>
                <a:latin typeface="+mn-lt"/>
                <a:ea typeface="ＭＳ 明朝"/>
                <a:cs typeface="Times New Roman"/>
              </a:rPr>
              <a:t>feugait</a:t>
            </a:r>
            <a:r>
              <a:rPr lang="en-US" sz="1050" dirty="0">
                <a:effectLst/>
                <a:latin typeface="+mn-lt"/>
                <a:ea typeface="ＭＳ 明朝"/>
                <a:cs typeface="Times New Roman"/>
              </a:rPr>
              <a:t> </a:t>
            </a:r>
            <a:r>
              <a:rPr lang="en-US" sz="1050" dirty="0" err="1">
                <a:effectLst/>
                <a:latin typeface="+mn-lt"/>
                <a:ea typeface="ＭＳ 明朝"/>
                <a:cs typeface="Times New Roman"/>
              </a:rPr>
              <a:t>nulla</a:t>
            </a:r>
            <a:r>
              <a:rPr lang="en-US" sz="1050" dirty="0">
                <a:effectLst/>
                <a:latin typeface="+mn-lt"/>
                <a:ea typeface="ＭＳ 明朝"/>
                <a:cs typeface="Times New Roman"/>
              </a:rPr>
              <a:t> </a:t>
            </a:r>
            <a:r>
              <a:rPr lang="en-US" sz="1050" dirty="0" err="1">
                <a:effectLst/>
                <a:latin typeface="+mn-lt"/>
                <a:ea typeface="ＭＳ 明朝"/>
                <a:cs typeface="Times New Roman"/>
              </a:rPr>
              <a:t>facilisi</a:t>
            </a:r>
            <a:r>
              <a:rPr lang="en-US" sz="1050" dirty="0">
                <a:effectLst/>
                <a:latin typeface="+mn-lt"/>
                <a:ea typeface="ＭＳ 明朝"/>
                <a:cs typeface="Times New Roman"/>
              </a:rPr>
              <a:t>. </a:t>
            </a:r>
          </a:p>
          <a:p>
            <a:r>
              <a:rPr lang="en-US" sz="1050" dirty="0">
                <a:effectLst/>
                <a:latin typeface="+mn-lt"/>
                <a:ea typeface="ＭＳ 明朝"/>
                <a:cs typeface="Times New Roman"/>
              </a:rPr>
              <a:t>Nam liber </a:t>
            </a:r>
            <a:r>
              <a:rPr lang="en-US" sz="1050" dirty="0" err="1">
                <a:effectLst/>
                <a:latin typeface="+mn-lt"/>
                <a:ea typeface="ＭＳ 明朝"/>
                <a:cs typeface="Times New Roman"/>
              </a:rPr>
              <a:t>tempor</a:t>
            </a:r>
            <a:r>
              <a:rPr lang="en-US" sz="1050" dirty="0">
                <a:effectLst/>
                <a:latin typeface="+mn-lt"/>
                <a:ea typeface="ＭＳ 明朝"/>
                <a:cs typeface="Times New Roman"/>
              </a:rPr>
              <a:t> cum </a:t>
            </a:r>
            <a:r>
              <a:rPr lang="en-US" sz="1050" dirty="0" err="1">
                <a:effectLst/>
                <a:latin typeface="+mn-lt"/>
                <a:ea typeface="ＭＳ 明朝"/>
                <a:cs typeface="Times New Roman"/>
              </a:rPr>
              <a:t>soluta</a:t>
            </a:r>
            <a:r>
              <a:rPr lang="en-US" sz="1050" dirty="0">
                <a:effectLst/>
                <a:latin typeface="+mn-lt"/>
                <a:ea typeface="ＭＳ 明朝"/>
                <a:cs typeface="Times New Roman"/>
              </a:rPr>
              <a:t> </a:t>
            </a:r>
            <a:r>
              <a:rPr lang="en-US" sz="1050" dirty="0" err="1">
                <a:effectLst/>
                <a:latin typeface="+mn-lt"/>
                <a:ea typeface="ＭＳ 明朝"/>
                <a:cs typeface="Times New Roman"/>
              </a:rPr>
              <a:t>nobis</a:t>
            </a:r>
            <a:r>
              <a:rPr lang="en-US" sz="1050" dirty="0">
                <a:effectLst/>
                <a:latin typeface="+mn-lt"/>
                <a:ea typeface="ＭＳ 明朝"/>
                <a:cs typeface="Times New Roman"/>
              </a:rPr>
              <a:t> </a:t>
            </a:r>
            <a:r>
              <a:rPr lang="en-US" sz="1050" dirty="0" err="1">
                <a:effectLst/>
                <a:latin typeface="+mn-lt"/>
                <a:ea typeface="ＭＳ 明朝"/>
                <a:cs typeface="Times New Roman"/>
              </a:rPr>
              <a:t>eleifend</a:t>
            </a:r>
            <a:r>
              <a:rPr lang="en-US" sz="1050" dirty="0">
                <a:effectLst/>
                <a:latin typeface="+mn-lt"/>
                <a:ea typeface="ＭＳ 明朝"/>
                <a:cs typeface="Times New Roman"/>
              </a:rPr>
              <a:t> option </a:t>
            </a:r>
            <a:r>
              <a:rPr lang="en-US" sz="1050" dirty="0" err="1">
                <a:effectLst/>
                <a:latin typeface="+mn-lt"/>
                <a:ea typeface="ＭＳ 明朝"/>
                <a:cs typeface="Times New Roman"/>
              </a:rPr>
              <a:t>congue</a:t>
            </a:r>
            <a:r>
              <a:rPr lang="en-US" sz="1050" dirty="0">
                <a:effectLst/>
                <a:latin typeface="+mn-lt"/>
                <a:ea typeface="ＭＳ 明朝"/>
                <a:cs typeface="Times New Roman"/>
              </a:rPr>
              <a:t> </a:t>
            </a:r>
            <a:r>
              <a:rPr lang="en-US" sz="1050" dirty="0" err="1">
                <a:effectLst/>
                <a:latin typeface="+mn-lt"/>
                <a:ea typeface="ＭＳ 明朝"/>
                <a:cs typeface="Times New Roman"/>
              </a:rPr>
              <a:t>nihil</a:t>
            </a:r>
            <a:r>
              <a:rPr lang="en-US" sz="1050" dirty="0">
                <a:effectLst/>
                <a:latin typeface="+mn-lt"/>
                <a:ea typeface="ＭＳ 明朝"/>
                <a:cs typeface="Times New Roman"/>
              </a:rPr>
              <a:t> </a:t>
            </a:r>
            <a:r>
              <a:rPr lang="en-US" sz="1050" dirty="0" err="1">
                <a:effectLst/>
                <a:latin typeface="+mn-lt"/>
                <a:ea typeface="ＭＳ 明朝"/>
                <a:cs typeface="Times New Roman"/>
              </a:rPr>
              <a:t>imperdiet</a:t>
            </a:r>
            <a:r>
              <a:rPr lang="en-US" sz="1050" dirty="0">
                <a:effectLst/>
                <a:latin typeface="+mn-lt"/>
                <a:ea typeface="ＭＳ 明朝"/>
                <a:cs typeface="Times New Roman"/>
              </a:rPr>
              <a:t> doming id quod </a:t>
            </a:r>
            <a:r>
              <a:rPr lang="en-US" sz="1050" dirty="0" err="1">
                <a:effectLst/>
                <a:latin typeface="+mn-lt"/>
                <a:ea typeface="ＭＳ 明朝"/>
                <a:cs typeface="Times New Roman"/>
              </a:rPr>
              <a:t>mazim</a:t>
            </a:r>
            <a:r>
              <a:rPr lang="en-US" sz="1050" dirty="0">
                <a:effectLst/>
                <a:latin typeface="+mn-lt"/>
                <a:ea typeface="ＭＳ 明朝"/>
                <a:cs typeface="Times New Roman"/>
              </a:rPr>
              <a:t> </a:t>
            </a:r>
            <a:r>
              <a:rPr lang="en-US" sz="1050" dirty="0" err="1">
                <a:effectLst/>
                <a:latin typeface="+mn-lt"/>
                <a:ea typeface="ＭＳ 明朝"/>
                <a:cs typeface="Times New Roman"/>
              </a:rPr>
              <a:t>placerat</a:t>
            </a:r>
            <a:r>
              <a:rPr lang="en-US" sz="1050" dirty="0">
                <a:effectLst/>
                <a:latin typeface="+mn-lt"/>
                <a:ea typeface="ＭＳ 明朝"/>
                <a:cs typeface="Times New Roman"/>
              </a:rPr>
              <a:t> facer </a:t>
            </a:r>
            <a:r>
              <a:rPr lang="en-US" sz="1050" dirty="0" err="1">
                <a:effectLst/>
                <a:latin typeface="+mn-lt"/>
                <a:ea typeface="ＭＳ 明朝"/>
                <a:cs typeface="Times New Roman"/>
              </a:rPr>
              <a:t>possim</a:t>
            </a:r>
            <a:r>
              <a:rPr lang="en-US" sz="1050" dirty="0">
                <a:effectLst/>
                <a:latin typeface="+mn-lt"/>
                <a:ea typeface="ＭＳ 明朝"/>
                <a:cs typeface="Times New Roman"/>
              </a:rPr>
              <a:t> </a:t>
            </a:r>
            <a:r>
              <a:rPr lang="en-US" sz="1050" dirty="0" err="1">
                <a:effectLst/>
                <a:latin typeface="+mn-lt"/>
                <a:ea typeface="ＭＳ 明朝"/>
                <a:cs typeface="Times New Roman"/>
              </a:rPr>
              <a:t>assum</a:t>
            </a:r>
            <a:r>
              <a:rPr lang="en-US" sz="1050" dirty="0">
                <a:effectLst/>
                <a:latin typeface="+mn-lt"/>
                <a:ea typeface="ＭＳ 明朝"/>
                <a:cs typeface="Times New Roman"/>
              </a:rPr>
              <a:t>. </a:t>
            </a:r>
          </a:p>
          <a:p>
            <a:r>
              <a:rPr lang="en-US" sz="1050" dirty="0" err="1">
                <a:effectLst/>
                <a:latin typeface="+mn-lt"/>
                <a:ea typeface="ＭＳ 明朝"/>
                <a:cs typeface="Times New Roman"/>
              </a:rPr>
              <a:t>Typi</a:t>
            </a:r>
            <a:r>
              <a:rPr lang="en-US" sz="1050" dirty="0">
                <a:effectLst/>
                <a:latin typeface="+mn-lt"/>
                <a:ea typeface="ＭＳ 明朝"/>
                <a:cs typeface="Times New Roman"/>
              </a:rPr>
              <a:t> non </a:t>
            </a:r>
            <a:r>
              <a:rPr lang="en-US" sz="1050" dirty="0" err="1">
                <a:effectLst/>
                <a:latin typeface="+mn-lt"/>
                <a:ea typeface="ＭＳ 明朝"/>
                <a:cs typeface="Times New Roman"/>
              </a:rPr>
              <a:t>habent</a:t>
            </a:r>
            <a:r>
              <a:rPr lang="en-US" sz="1050" dirty="0">
                <a:effectLst/>
                <a:latin typeface="+mn-lt"/>
                <a:ea typeface="ＭＳ 明朝"/>
                <a:cs typeface="Times New Roman"/>
              </a:rPr>
              <a:t> </a:t>
            </a:r>
            <a:r>
              <a:rPr lang="en-US" sz="1050" dirty="0" err="1">
                <a:effectLst/>
                <a:latin typeface="+mn-lt"/>
                <a:ea typeface="ＭＳ 明朝"/>
                <a:cs typeface="Times New Roman"/>
              </a:rPr>
              <a:t>claritatem</a:t>
            </a:r>
            <a:r>
              <a:rPr lang="en-US" sz="1050" dirty="0">
                <a:effectLst/>
                <a:latin typeface="+mn-lt"/>
                <a:ea typeface="ＭＳ 明朝"/>
                <a:cs typeface="Times New Roman"/>
              </a:rPr>
              <a:t> </a:t>
            </a:r>
            <a:r>
              <a:rPr lang="en-US" sz="1050" dirty="0" err="1">
                <a:effectLst/>
                <a:latin typeface="+mn-lt"/>
                <a:ea typeface="ＭＳ 明朝"/>
                <a:cs typeface="Times New Roman"/>
              </a:rPr>
              <a:t>insitam</a:t>
            </a:r>
            <a:r>
              <a:rPr lang="en-US" sz="1050" dirty="0">
                <a:effectLst/>
                <a:latin typeface="+mn-lt"/>
                <a:ea typeface="ＭＳ 明朝"/>
                <a:cs typeface="Times New Roman"/>
              </a:rPr>
              <a:t>; </a:t>
            </a:r>
            <a:r>
              <a:rPr lang="en-US" sz="1050" dirty="0" err="1">
                <a:effectLst/>
                <a:latin typeface="+mn-lt"/>
                <a:ea typeface="ＭＳ 明朝"/>
                <a:cs typeface="Times New Roman"/>
              </a:rPr>
              <a:t>est</a:t>
            </a:r>
            <a:r>
              <a:rPr lang="en-US" sz="1050" dirty="0">
                <a:effectLst/>
                <a:latin typeface="+mn-lt"/>
                <a:ea typeface="ＭＳ 明朝"/>
                <a:cs typeface="Times New Roman"/>
              </a:rPr>
              <a:t> </a:t>
            </a:r>
            <a:r>
              <a:rPr lang="en-US" sz="1050" dirty="0" err="1">
                <a:effectLst/>
                <a:latin typeface="+mn-lt"/>
                <a:ea typeface="ＭＳ 明朝"/>
                <a:cs typeface="Times New Roman"/>
              </a:rPr>
              <a:t>usus</a:t>
            </a:r>
            <a:r>
              <a:rPr lang="en-US" sz="1050" dirty="0">
                <a:effectLst/>
                <a:latin typeface="+mn-lt"/>
                <a:ea typeface="ＭＳ 明朝"/>
                <a:cs typeface="Times New Roman"/>
              </a:rPr>
              <a:t> </a:t>
            </a:r>
            <a:r>
              <a:rPr lang="en-US" sz="1050" dirty="0" err="1">
                <a:effectLst/>
                <a:latin typeface="+mn-lt"/>
                <a:ea typeface="ＭＳ 明朝"/>
                <a:cs typeface="Times New Roman"/>
              </a:rPr>
              <a:t>legentis</a:t>
            </a:r>
            <a:r>
              <a:rPr lang="en-US" sz="1050" dirty="0">
                <a:effectLst/>
                <a:latin typeface="+mn-lt"/>
                <a:ea typeface="ＭＳ 明朝"/>
                <a:cs typeface="Times New Roman"/>
              </a:rPr>
              <a:t> in </a:t>
            </a:r>
            <a:r>
              <a:rPr lang="en-US" sz="1050" dirty="0" err="1">
                <a:effectLst/>
                <a:latin typeface="+mn-lt"/>
                <a:ea typeface="ＭＳ 明朝"/>
                <a:cs typeface="Times New Roman"/>
              </a:rPr>
              <a:t>iis</a:t>
            </a:r>
            <a:r>
              <a:rPr lang="en-US" sz="1050" dirty="0">
                <a:effectLst/>
                <a:latin typeface="+mn-lt"/>
                <a:ea typeface="ＭＳ 明朝"/>
                <a:cs typeface="Times New Roman"/>
              </a:rPr>
              <a:t> qui </a:t>
            </a:r>
            <a:r>
              <a:rPr lang="en-US" sz="1050" dirty="0" err="1">
                <a:effectLst/>
                <a:latin typeface="+mn-lt"/>
                <a:ea typeface="ＭＳ 明朝"/>
                <a:cs typeface="Times New Roman"/>
              </a:rPr>
              <a:t>facit</a:t>
            </a:r>
            <a:r>
              <a:rPr lang="en-US" sz="1050" dirty="0">
                <a:effectLst/>
                <a:latin typeface="+mn-lt"/>
                <a:ea typeface="ＭＳ 明朝"/>
                <a:cs typeface="Times New Roman"/>
              </a:rPr>
              <a:t> </a:t>
            </a:r>
            <a:r>
              <a:rPr lang="en-US" sz="1050" dirty="0" err="1">
                <a:effectLst/>
                <a:latin typeface="+mn-lt"/>
                <a:ea typeface="ＭＳ 明朝"/>
                <a:cs typeface="Times New Roman"/>
              </a:rPr>
              <a:t>eorum</a:t>
            </a:r>
            <a:r>
              <a:rPr lang="en-US" sz="1050" dirty="0">
                <a:effectLst/>
                <a:latin typeface="+mn-lt"/>
                <a:ea typeface="ＭＳ 明朝"/>
                <a:cs typeface="Times New Roman"/>
              </a:rPr>
              <a:t> </a:t>
            </a:r>
            <a:r>
              <a:rPr lang="en-US" sz="1050" dirty="0" err="1">
                <a:effectLst/>
                <a:latin typeface="+mn-lt"/>
                <a:ea typeface="ＭＳ 明朝"/>
                <a:cs typeface="Times New Roman"/>
              </a:rPr>
              <a:t>claritatem</a:t>
            </a:r>
            <a:r>
              <a:rPr lang="en-US" sz="1050" dirty="0">
                <a:effectLst/>
                <a:latin typeface="+mn-lt"/>
                <a:ea typeface="ＭＳ 明朝"/>
                <a:cs typeface="Times New Roman"/>
              </a:rPr>
              <a:t>. </a:t>
            </a:r>
            <a:r>
              <a:rPr lang="en-US" sz="1050" dirty="0" err="1">
                <a:effectLst/>
                <a:latin typeface="+mn-lt"/>
                <a:ea typeface="ＭＳ 明朝"/>
                <a:cs typeface="Times New Roman"/>
              </a:rPr>
              <a:t>Investigationes</a:t>
            </a:r>
            <a:r>
              <a:rPr lang="en-US" sz="1050" dirty="0">
                <a:effectLst/>
                <a:latin typeface="+mn-lt"/>
                <a:ea typeface="ＭＳ 明朝"/>
                <a:cs typeface="Times New Roman"/>
              </a:rPr>
              <a:t> </a:t>
            </a:r>
            <a:r>
              <a:rPr lang="en-US" sz="1050" dirty="0" err="1">
                <a:effectLst/>
                <a:latin typeface="+mn-lt"/>
                <a:ea typeface="ＭＳ 明朝"/>
                <a:cs typeface="Times New Roman"/>
              </a:rPr>
              <a:t>demonstraverunt</a:t>
            </a:r>
            <a:r>
              <a:rPr lang="en-US" sz="1050" dirty="0">
                <a:effectLst/>
                <a:latin typeface="+mn-lt"/>
                <a:ea typeface="ＭＳ 明朝"/>
                <a:cs typeface="Times New Roman"/>
              </a:rPr>
              <a:t> </a:t>
            </a:r>
            <a:r>
              <a:rPr lang="en-US" sz="1050" dirty="0" err="1">
                <a:effectLst/>
                <a:latin typeface="+mn-lt"/>
                <a:ea typeface="ＭＳ 明朝"/>
                <a:cs typeface="Times New Roman"/>
              </a:rPr>
              <a:t>lectores</a:t>
            </a:r>
            <a:r>
              <a:rPr lang="en-US" sz="1050" dirty="0">
                <a:effectLst/>
                <a:latin typeface="+mn-lt"/>
                <a:ea typeface="ＭＳ 明朝"/>
                <a:cs typeface="Times New Roman"/>
              </a:rPr>
              <a:t> </a:t>
            </a:r>
            <a:r>
              <a:rPr lang="en-US" sz="1050" dirty="0" err="1">
                <a:effectLst/>
                <a:latin typeface="+mn-lt"/>
                <a:ea typeface="ＭＳ 明朝"/>
                <a:cs typeface="Times New Roman"/>
              </a:rPr>
              <a:t>legere</a:t>
            </a:r>
            <a:r>
              <a:rPr lang="en-US" sz="1050" dirty="0">
                <a:effectLst/>
                <a:latin typeface="+mn-lt"/>
                <a:ea typeface="ＭＳ 明朝"/>
                <a:cs typeface="Times New Roman"/>
              </a:rPr>
              <a:t> me </a:t>
            </a:r>
            <a:r>
              <a:rPr lang="en-US" sz="1050" dirty="0" err="1">
                <a:effectLst/>
                <a:latin typeface="+mn-lt"/>
                <a:ea typeface="ＭＳ 明朝"/>
                <a:cs typeface="Times New Roman"/>
              </a:rPr>
              <a:t>lius</a:t>
            </a:r>
            <a:r>
              <a:rPr lang="en-US" sz="1050" dirty="0">
                <a:effectLst/>
                <a:latin typeface="+mn-lt"/>
                <a:ea typeface="ＭＳ 明朝"/>
                <a:cs typeface="Times New Roman"/>
              </a:rPr>
              <a:t> quod ii </a:t>
            </a:r>
            <a:r>
              <a:rPr lang="en-US" sz="1050" dirty="0" err="1">
                <a:effectLst/>
                <a:latin typeface="+mn-lt"/>
                <a:ea typeface="ＭＳ 明朝"/>
                <a:cs typeface="Times New Roman"/>
              </a:rPr>
              <a:t>legunt</a:t>
            </a:r>
            <a:r>
              <a:rPr lang="en-US" sz="1050" dirty="0">
                <a:effectLst/>
                <a:latin typeface="+mn-lt"/>
                <a:ea typeface="ＭＳ 明朝"/>
                <a:cs typeface="Times New Roman"/>
              </a:rPr>
              <a:t> </a:t>
            </a:r>
            <a:r>
              <a:rPr lang="en-US" sz="1050" dirty="0" err="1">
                <a:effectLst/>
                <a:latin typeface="+mn-lt"/>
                <a:ea typeface="ＭＳ 明朝"/>
                <a:cs typeface="Times New Roman"/>
              </a:rPr>
              <a:t>saepius</a:t>
            </a:r>
            <a:r>
              <a:rPr lang="en-US" sz="1050" dirty="0">
                <a:effectLst/>
                <a:latin typeface="+mn-lt"/>
                <a:ea typeface="ＭＳ 明朝"/>
                <a:cs typeface="Times New Roman"/>
              </a:rPr>
              <a:t>. </a:t>
            </a:r>
            <a:r>
              <a:rPr lang="en-US" sz="1050" dirty="0" err="1">
                <a:effectLst/>
                <a:latin typeface="+mn-lt"/>
                <a:ea typeface="ＭＳ 明朝"/>
                <a:cs typeface="Times New Roman"/>
              </a:rPr>
              <a:t>Claritas</a:t>
            </a:r>
            <a:r>
              <a:rPr lang="en-US" sz="1050" dirty="0">
                <a:effectLst/>
                <a:latin typeface="+mn-lt"/>
                <a:ea typeface="ＭＳ 明朝"/>
                <a:cs typeface="Times New Roman"/>
              </a:rPr>
              <a:t> </a:t>
            </a:r>
            <a:r>
              <a:rPr lang="en-US" sz="1050" dirty="0" err="1">
                <a:effectLst/>
                <a:latin typeface="+mn-lt"/>
                <a:ea typeface="ＭＳ 明朝"/>
                <a:cs typeface="Times New Roman"/>
              </a:rPr>
              <a:t>est</a:t>
            </a:r>
            <a:r>
              <a:rPr lang="en-US" sz="1050" dirty="0">
                <a:effectLst/>
                <a:latin typeface="+mn-lt"/>
                <a:ea typeface="ＭＳ 明朝"/>
                <a:cs typeface="Times New Roman"/>
              </a:rPr>
              <a:t> </a:t>
            </a:r>
            <a:r>
              <a:rPr lang="en-US" sz="1050" dirty="0" err="1">
                <a:effectLst/>
                <a:latin typeface="+mn-lt"/>
                <a:ea typeface="ＭＳ 明朝"/>
                <a:cs typeface="Times New Roman"/>
              </a:rPr>
              <a:t>etiam</a:t>
            </a:r>
            <a:r>
              <a:rPr lang="en-US" sz="1050" dirty="0">
                <a:effectLst/>
                <a:latin typeface="+mn-lt"/>
                <a:ea typeface="ＭＳ 明朝"/>
                <a:cs typeface="Times New Roman"/>
              </a:rPr>
              <a:t> </a:t>
            </a:r>
            <a:r>
              <a:rPr lang="en-US" sz="1050" dirty="0" err="1">
                <a:effectLst/>
                <a:latin typeface="+mn-lt"/>
                <a:ea typeface="ＭＳ 明朝"/>
                <a:cs typeface="Times New Roman"/>
              </a:rPr>
              <a:t>processus</a:t>
            </a:r>
            <a:r>
              <a:rPr lang="en-US" sz="1050" dirty="0">
                <a:effectLst/>
                <a:latin typeface="+mn-lt"/>
                <a:ea typeface="ＭＳ 明朝"/>
                <a:cs typeface="Times New Roman"/>
              </a:rPr>
              <a:t> </a:t>
            </a:r>
            <a:r>
              <a:rPr lang="en-US" sz="1050" dirty="0" err="1">
                <a:effectLst/>
                <a:latin typeface="+mn-lt"/>
                <a:ea typeface="ＭＳ 明朝"/>
                <a:cs typeface="Times New Roman"/>
              </a:rPr>
              <a:t>dynamicus</a:t>
            </a:r>
            <a:r>
              <a:rPr lang="en-US" sz="1050" dirty="0">
                <a:effectLst/>
                <a:latin typeface="+mn-lt"/>
                <a:ea typeface="ＭＳ 明朝"/>
                <a:cs typeface="Times New Roman"/>
              </a:rPr>
              <a:t>, qui sequitur </a:t>
            </a:r>
            <a:r>
              <a:rPr lang="en-US" sz="1050" dirty="0" err="1">
                <a:effectLst/>
                <a:latin typeface="+mn-lt"/>
                <a:ea typeface="ＭＳ 明朝"/>
                <a:cs typeface="Times New Roman"/>
              </a:rPr>
              <a:t>mutationem</a:t>
            </a:r>
            <a:r>
              <a:rPr lang="en-US" sz="1050" dirty="0">
                <a:effectLst/>
                <a:latin typeface="+mn-lt"/>
                <a:ea typeface="ＭＳ 明朝"/>
                <a:cs typeface="Times New Roman"/>
              </a:rPr>
              <a:t> </a:t>
            </a:r>
            <a:r>
              <a:rPr lang="en-US" sz="1050" dirty="0" err="1">
                <a:effectLst/>
                <a:latin typeface="+mn-lt"/>
                <a:ea typeface="ＭＳ 明朝"/>
                <a:cs typeface="Times New Roman"/>
              </a:rPr>
              <a:t>consuetudium</a:t>
            </a:r>
            <a:r>
              <a:rPr lang="en-US" sz="1050" dirty="0">
                <a:effectLst/>
                <a:latin typeface="+mn-lt"/>
                <a:ea typeface="ＭＳ 明朝"/>
                <a:cs typeface="Times New Roman"/>
              </a:rPr>
              <a:t> </a:t>
            </a:r>
            <a:r>
              <a:rPr lang="en-US" sz="1050" dirty="0" err="1">
                <a:effectLst/>
                <a:latin typeface="+mn-lt"/>
                <a:ea typeface="ＭＳ 明朝"/>
                <a:cs typeface="Times New Roman"/>
              </a:rPr>
              <a:t>lectorum</a:t>
            </a:r>
            <a:r>
              <a:rPr lang="en-US" sz="1050" dirty="0">
                <a:effectLst/>
                <a:latin typeface="+mn-lt"/>
                <a:ea typeface="ＭＳ 明朝"/>
                <a:cs typeface="Times New Roman"/>
              </a:rPr>
              <a:t>. </a:t>
            </a:r>
          </a:p>
          <a:p>
            <a:r>
              <a:rPr lang="en-US" sz="1050" dirty="0" err="1">
                <a:effectLst/>
                <a:latin typeface="+mn-lt"/>
                <a:ea typeface="ＭＳ 明朝"/>
                <a:cs typeface="Times New Roman"/>
              </a:rPr>
              <a:t>Mirum</a:t>
            </a:r>
            <a:r>
              <a:rPr lang="en-US" sz="1050" dirty="0">
                <a:effectLst/>
                <a:latin typeface="+mn-lt"/>
                <a:ea typeface="ＭＳ 明朝"/>
                <a:cs typeface="Times New Roman"/>
              </a:rPr>
              <a:t> </a:t>
            </a:r>
            <a:r>
              <a:rPr lang="en-US" sz="1050" dirty="0" err="1">
                <a:effectLst/>
                <a:latin typeface="+mn-lt"/>
                <a:ea typeface="ＭＳ 明朝"/>
                <a:cs typeface="Times New Roman"/>
              </a:rPr>
              <a:t>est</a:t>
            </a:r>
            <a:r>
              <a:rPr lang="en-US" sz="1050" dirty="0">
                <a:effectLst/>
                <a:latin typeface="+mn-lt"/>
                <a:ea typeface="ＭＳ 明朝"/>
                <a:cs typeface="Times New Roman"/>
              </a:rPr>
              <a:t> </a:t>
            </a:r>
            <a:r>
              <a:rPr lang="en-US" sz="1050" dirty="0" err="1">
                <a:effectLst/>
                <a:latin typeface="+mn-lt"/>
                <a:ea typeface="ＭＳ 明朝"/>
                <a:cs typeface="Times New Roman"/>
              </a:rPr>
              <a:t>notare</a:t>
            </a:r>
            <a:r>
              <a:rPr lang="en-US" sz="1050" dirty="0">
                <a:effectLst/>
                <a:latin typeface="+mn-lt"/>
                <a:ea typeface="ＭＳ 明朝"/>
                <a:cs typeface="Times New Roman"/>
              </a:rPr>
              <a:t> quam </a:t>
            </a:r>
            <a:r>
              <a:rPr lang="en-US" sz="1050" dirty="0" err="1">
                <a:effectLst/>
                <a:latin typeface="+mn-lt"/>
                <a:ea typeface="ＭＳ 明朝"/>
                <a:cs typeface="Times New Roman"/>
              </a:rPr>
              <a:t>littera</a:t>
            </a:r>
            <a:r>
              <a:rPr lang="en-US" sz="1050" dirty="0">
                <a:effectLst/>
                <a:latin typeface="+mn-lt"/>
                <a:ea typeface="ＭＳ 明朝"/>
                <a:cs typeface="Times New Roman"/>
              </a:rPr>
              <a:t> </a:t>
            </a:r>
            <a:r>
              <a:rPr lang="en-US" sz="1050" dirty="0" err="1">
                <a:effectLst/>
                <a:latin typeface="+mn-lt"/>
                <a:ea typeface="ＭＳ 明朝"/>
                <a:cs typeface="Times New Roman"/>
              </a:rPr>
              <a:t>gothica</a:t>
            </a:r>
            <a:r>
              <a:rPr lang="en-US" sz="1050" dirty="0">
                <a:effectLst/>
                <a:latin typeface="+mn-lt"/>
                <a:ea typeface="ＭＳ 明朝"/>
                <a:cs typeface="Times New Roman"/>
              </a:rPr>
              <a:t>, quam </a:t>
            </a:r>
            <a:r>
              <a:rPr lang="en-US" sz="1050" dirty="0" err="1">
                <a:effectLst/>
                <a:latin typeface="+mn-lt"/>
                <a:ea typeface="ＭＳ 明朝"/>
                <a:cs typeface="Times New Roman"/>
              </a:rPr>
              <a:t>nunc</a:t>
            </a:r>
            <a:r>
              <a:rPr lang="en-US" sz="1050" dirty="0">
                <a:effectLst/>
                <a:latin typeface="+mn-lt"/>
                <a:ea typeface="ＭＳ 明朝"/>
                <a:cs typeface="Times New Roman"/>
              </a:rPr>
              <a:t> </a:t>
            </a:r>
            <a:r>
              <a:rPr lang="en-US" sz="1050" dirty="0" err="1">
                <a:effectLst/>
                <a:latin typeface="+mn-lt"/>
                <a:ea typeface="ＭＳ 明朝"/>
                <a:cs typeface="Times New Roman"/>
              </a:rPr>
              <a:t>putamus</a:t>
            </a:r>
            <a:r>
              <a:rPr lang="en-US" sz="1050" dirty="0">
                <a:effectLst/>
                <a:latin typeface="+mn-lt"/>
                <a:ea typeface="ＭＳ 明朝"/>
                <a:cs typeface="Times New Roman"/>
              </a:rPr>
              <a:t> </a:t>
            </a:r>
            <a:r>
              <a:rPr lang="en-US" sz="1050" dirty="0" err="1">
                <a:effectLst/>
                <a:latin typeface="+mn-lt"/>
                <a:ea typeface="ＭＳ 明朝"/>
                <a:cs typeface="Times New Roman"/>
              </a:rPr>
              <a:t>parum</a:t>
            </a:r>
            <a:r>
              <a:rPr lang="en-US" sz="1050" dirty="0">
                <a:effectLst/>
                <a:latin typeface="+mn-lt"/>
                <a:ea typeface="ＭＳ 明朝"/>
                <a:cs typeface="Times New Roman"/>
              </a:rPr>
              <a:t> </a:t>
            </a:r>
            <a:r>
              <a:rPr lang="en-US" sz="1050" dirty="0" err="1">
                <a:effectLst/>
                <a:latin typeface="+mn-lt"/>
                <a:ea typeface="ＭＳ 明朝"/>
                <a:cs typeface="Times New Roman"/>
              </a:rPr>
              <a:t>claram</a:t>
            </a:r>
            <a:r>
              <a:rPr lang="en-US" sz="1050" dirty="0">
                <a:effectLst/>
                <a:latin typeface="+mn-lt"/>
                <a:ea typeface="ＭＳ 明朝"/>
                <a:cs typeface="Times New Roman"/>
              </a:rPr>
              <a:t>, </a:t>
            </a:r>
            <a:r>
              <a:rPr lang="en-US" sz="1050" dirty="0" err="1">
                <a:effectLst/>
                <a:latin typeface="+mn-lt"/>
                <a:ea typeface="ＭＳ 明朝"/>
                <a:cs typeface="Times New Roman"/>
              </a:rPr>
              <a:t>anteposuerit</a:t>
            </a:r>
            <a:r>
              <a:rPr lang="en-US" sz="1050" dirty="0">
                <a:effectLst/>
                <a:latin typeface="+mn-lt"/>
                <a:ea typeface="ＭＳ 明朝"/>
                <a:cs typeface="Times New Roman"/>
              </a:rPr>
              <a:t> </a:t>
            </a:r>
            <a:r>
              <a:rPr lang="en-US" sz="1050" dirty="0" err="1">
                <a:effectLst/>
                <a:latin typeface="+mn-lt"/>
                <a:ea typeface="ＭＳ 明朝"/>
                <a:cs typeface="Times New Roman"/>
              </a:rPr>
              <a:t>litterarum</a:t>
            </a:r>
            <a:r>
              <a:rPr lang="en-US" sz="1050" dirty="0">
                <a:effectLst/>
                <a:latin typeface="+mn-lt"/>
                <a:ea typeface="ＭＳ 明朝"/>
                <a:cs typeface="Times New Roman"/>
              </a:rPr>
              <a:t> </a:t>
            </a:r>
            <a:r>
              <a:rPr lang="en-US" sz="1050" dirty="0" err="1">
                <a:effectLst/>
                <a:latin typeface="+mn-lt"/>
                <a:ea typeface="ＭＳ 明朝"/>
                <a:cs typeface="Times New Roman"/>
              </a:rPr>
              <a:t>formas</a:t>
            </a:r>
            <a:r>
              <a:rPr lang="en-US" sz="1050" dirty="0">
                <a:effectLst/>
                <a:latin typeface="+mn-lt"/>
                <a:ea typeface="ＭＳ 明朝"/>
                <a:cs typeface="Times New Roman"/>
              </a:rPr>
              <a:t> </a:t>
            </a:r>
            <a:r>
              <a:rPr lang="en-US" sz="1050" dirty="0" err="1">
                <a:effectLst/>
                <a:latin typeface="+mn-lt"/>
                <a:ea typeface="ＭＳ 明朝"/>
                <a:cs typeface="Times New Roman"/>
              </a:rPr>
              <a:t>humanitatis</a:t>
            </a:r>
            <a:r>
              <a:rPr lang="en-US" sz="1050" dirty="0">
                <a:effectLst/>
                <a:latin typeface="+mn-lt"/>
                <a:ea typeface="ＭＳ 明朝"/>
                <a:cs typeface="Times New Roman"/>
              </a:rPr>
              <a:t> per </a:t>
            </a:r>
            <a:r>
              <a:rPr lang="en-US" sz="1050" dirty="0" err="1">
                <a:effectLst/>
                <a:latin typeface="+mn-lt"/>
                <a:ea typeface="ＭＳ 明朝"/>
                <a:cs typeface="Times New Roman"/>
              </a:rPr>
              <a:t>seacula</a:t>
            </a:r>
            <a:r>
              <a:rPr lang="en-US" sz="1050" dirty="0">
                <a:effectLst/>
                <a:latin typeface="+mn-lt"/>
                <a:ea typeface="ＭＳ 明朝"/>
                <a:cs typeface="Times New Roman"/>
              </a:rPr>
              <a:t> </a:t>
            </a:r>
            <a:r>
              <a:rPr lang="en-US" sz="1050" dirty="0" err="1">
                <a:effectLst/>
                <a:latin typeface="+mn-lt"/>
                <a:ea typeface="ＭＳ 明朝"/>
                <a:cs typeface="Times New Roman"/>
              </a:rPr>
              <a:t>quarta</a:t>
            </a:r>
            <a:r>
              <a:rPr lang="en-US" sz="1050" dirty="0">
                <a:effectLst/>
                <a:latin typeface="+mn-lt"/>
                <a:ea typeface="ＭＳ 明朝"/>
                <a:cs typeface="Times New Roman"/>
              </a:rPr>
              <a:t> </a:t>
            </a:r>
            <a:r>
              <a:rPr lang="en-US" sz="1050" dirty="0" err="1">
                <a:effectLst/>
                <a:latin typeface="+mn-lt"/>
                <a:ea typeface="ＭＳ 明朝"/>
                <a:cs typeface="Times New Roman"/>
              </a:rPr>
              <a:t>decima</a:t>
            </a:r>
            <a:r>
              <a:rPr lang="en-US" sz="1050" dirty="0">
                <a:effectLst/>
                <a:latin typeface="+mn-lt"/>
                <a:ea typeface="ＭＳ 明朝"/>
                <a:cs typeface="Times New Roman"/>
              </a:rPr>
              <a:t> et </a:t>
            </a:r>
            <a:r>
              <a:rPr lang="en-US" sz="1050" dirty="0" err="1">
                <a:effectLst/>
                <a:latin typeface="+mn-lt"/>
                <a:ea typeface="ＭＳ 明朝"/>
                <a:cs typeface="Times New Roman"/>
              </a:rPr>
              <a:t>quinta</a:t>
            </a:r>
            <a:r>
              <a:rPr lang="en-US" sz="1050" dirty="0">
                <a:effectLst/>
                <a:latin typeface="+mn-lt"/>
                <a:ea typeface="ＭＳ 明朝"/>
                <a:cs typeface="Times New Roman"/>
              </a:rPr>
              <a:t> </a:t>
            </a:r>
            <a:r>
              <a:rPr lang="en-US" sz="1050" dirty="0" err="1">
                <a:effectLst/>
                <a:latin typeface="+mn-lt"/>
                <a:ea typeface="ＭＳ 明朝"/>
                <a:cs typeface="Times New Roman"/>
              </a:rPr>
              <a:t>decima</a:t>
            </a:r>
            <a:r>
              <a:rPr lang="en-US" sz="1050" dirty="0">
                <a:effectLst/>
                <a:latin typeface="+mn-lt"/>
                <a:ea typeface="ＭＳ 明朝"/>
                <a:cs typeface="Times New Roman"/>
              </a:rPr>
              <a:t>. </a:t>
            </a:r>
            <a:r>
              <a:rPr lang="en-US" sz="1050" dirty="0" err="1">
                <a:effectLst/>
                <a:latin typeface="+mn-lt"/>
                <a:ea typeface="ＭＳ 明朝"/>
                <a:cs typeface="Times New Roman"/>
              </a:rPr>
              <a:t>Eodem</a:t>
            </a:r>
            <a:r>
              <a:rPr lang="en-US" sz="1050" dirty="0">
                <a:effectLst/>
                <a:latin typeface="+mn-lt"/>
                <a:ea typeface="ＭＳ 明朝"/>
                <a:cs typeface="Times New Roman"/>
              </a:rPr>
              <a:t> </a:t>
            </a:r>
            <a:r>
              <a:rPr lang="en-US" sz="1050" dirty="0" err="1">
                <a:effectLst/>
                <a:latin typeface="+mn-lt"/>
                <a:ea typeface="ＭＳ 明朝"/>
                <a:cs typeface="Times New Roman"/>
              </a:rPr>
              <a:t>modo</a:t>
            </a:r>
            <a:r>
              <a:rPr lang="en-US" sz="1050" dirty="0">
                <a:effectLst/>
                <a:latin typeface="+mn-lt"/>
                <a:ea typeface="ＭＳ 明朝"/>
                <a:cs typeface="Times New Roman"/>
              </a:rPr>
              <a:t> </a:t>
            </a:r>
            <a:r>
              <a:rPr lang="en-US" sz="1050" dirty="0" err="1">
                <a:effectLst/>
                <a:latin typeface="+mn-lt"/>
                <a:ea typeface="ＭＳ 明朝"/>
                <a:cs typeface="Times New Roman"/>
              </a:rPr>
              <a:t>typi</a:t>
            </a:r>
            <a:r>
              <a:rPr lang="en-US" sz="1050" dirty="0">
                <a:effectLst/>
                <a:latin typeface="+mn-lt"/>
                <a:ea typeface="ＭＳ 明朝"/>
                <a:cs typeface="Times New Roman"/>
              </a:rPr>
              <a:t>, qui </a:t>
            </a:r>
            <a:r>
              <a:rPr lang="en-US" sz="1050" dirty="0" err="1">
                <a:effectLst/>
                <a:latin typeface="+mn-lt"/>
                <a:ea typeface="ＭＳ 明朝"/>
                <a:cs typeface="Times New Roman"/>
              </a:rPr>
              <a:t>nunc</a:t>
            </a:r>
            <a:r>
              <a:rPr lang="en-US" sz="1050" dirty="0">
                <a:effectLst/>
                <a:latin typeface="+mn-lt"/>
                <a:ea typeface="ＭＳ 明朝"/>
                <a:cs typeface="Times New Roman"/>
              </a:rPr>
              <a:t> </a:t>
            </a:r>
            <a:r>
              <a:rPr lang="en-US" sz="1050" dirty="0" err="1">
                <a:effectLst/>
                <a:latin typeface="+mn-lt"/>
                <a:ea typeface="ＭＳ 明朝"/>
                <a:cs typeface="Times New Roman"/>
              </a:rPr>
              <a:t>nobis</a:t>
            </a:r>
            <a:r>
              <a:rPr lang="en-US" sz="1050" dirty="0">
                <a:effectLst/>
                <a:latin typeface="+mn-lt"/>
                <a:ea typeface="ＭＳ 明朝"/>
                <a:cs typeface="Times New Roman"/>
              </a:rPr>
              <a:t> </a:t>
            </a:r>
            <a:r>
              <a:rPr lang="en-US" sz="1050" dirty="0" err="1">
                <a:effectLst/>
                <a:latin typeface="+mn-lt"/>
                <a:ea typeface="ＭＳ 明朝"/>
                <a:cs typeface="Times New Roman"/>
              </a:rPr>
              <a:t>videntur</a:t>
            </a:r>
            <a:r>
              <a:rPr lang="en-US" sz="1050" dirty="0">
                <a:effectLst/>
                <a:latin typeface="+mn-lt"/>
                <a:ea typeface="ＭＳ 明朝"/>
                <a:cs typeface="Times New Roman"/>
              </a:rPr>
              <a:t> </a:t>
            </a:r>
            <a:r>
              <a:rPr lang="en-US" sz="1050" dirty="0" err="1">
                <a:effectLst/>
                <a:latin typeface="+mn-lt"/>
                <a:ea typeface="ＭＳ 明朝"/>
                <a:cs typeface="Times New Roman"/>
              </a:rPr>
              <a:t>parum</a:t>
            </a:r>
            <a:r>
              <a:rPr lang="en-US" sz="1050" dirty="0">
                <a:effectLst/>
                <a:latin typeface="+mn-lt"/>
                <a:ea typeface="ＭＳ 明朝"/>
                <a:cs typeface="Times New Roman"/>
              </a:rPr>
              <a:t> </a:t>
            </a:r>
            <a:r>
              <a:rPr lang="en-US" sz="1050" dirty="0" err="1">
                <a:effectLst/>
                <a:latin typeface="+mn-lt"/>
                <a:ea typeface="ＭＳ 明朝"/>
                <a:cs typeface="Times New Roman"/>
              </a:rPr>
              <a:t>clari</a:t>
            </a:r>
            <a:r>
              <a:rPr lang="en-US" sz="1050" dirty="0">
                <a:effectLst/>
                <a:latin typeface="+mn-lt"/>
                <a:ea typeface="ＭＳ 明朝"/>
                <a:cs typeface="Times New Roman"/>
              </a:rPr>
              <a:t>, </a:t>
            </a:r>
            <a:r>
              <a:rPr lang="en-US" sz="1050" dirty="0" err="1">
                <a:effectLst/>
                <a:latin typeface="+mn-lt"/>
                <a:ea typeface="ＭＳ 明朝"/>
                <a:cs typeface="Times New Roman"/>
              </a:rPr>
              <a:t>fiant</a:t>
            </a:r>
            <a:r>
              <a:rPr lang="en-US" sz="1050" dirty="0">
                <a:effectLst/>
                <a:latin typeface="+mn-lt"/>
                <a:ea typeface="ＭＳ 明朝"/>
                <a:cs typeface="Times New Roman"/>
              </a:rPr>
              <a:t> </a:t>
            </a:r>
            <a:r>
              <a:rPr lang="en-US" sz="1050" dirty="0" err="1">
                <a:effectLst/>
                <a:latin typeface="+mn-lt"/>
                <a:ea typeface="ＭＳ 明朝"/>
                <a:cs typeface="Times New Roman"/>
              </a:rPr>
              <a:t>sollemnes</a:t>
            </a:r>
            <a:r>
              <a:rPr lang="en-US" sz="1050" dirty="0">
                <a:effectLst/>
                <a:latin typeface="+mn-lt"/>
                <a:ea typeface="ＭＳ 明朝"/>
                <a:cs typeface="Times New Roman"/>
              </a:rPr>
              <a:t> in </a:t>
            </a:r>
            <a:r>
              <a:rPr lang="en-US" sz="1050" dirty="0" err="1">
                <a:effectLst/>
                <a:latin typeface="+mn-lt"/>
                <a:ea typeface="ＭＳ 明朝"/>
                <a:cs typeface="Times New Roman"/>
              </a:rPr>
              <a:t>futurum</a:t>
            </a:r>
            <a:r>
              <a:rPr lang="en-US" sz="1050" dirty="0">
                <a:effectLst/>
                <a:latin typeface="+mn-lt"/>
                <a:ea typeface="ＭＳ 明朝"/>
                <a:cs typeface="Times New Roman"/>
              </a:rPr>
              <a:t>.</a:t>
            </a:r>
            <a:endParaRPr lang="en-US" sz="675" dirty="0">
              <a:effectLst/>
              <a:latin typeface="Cambria"/>
              <a:ea typeface="ＭＳ 明朝"/>
              <a:cs typeface="Times New Roman"/>
            </a:endParaRPr>
          </a:p>
        </p:txBody>
      </p:sp>
    </p:spTree>
    <p:extLst>
      <p:ext uri="{BB962C8B-B14F-4D97-AF65-F5344CB8AC3E}">
        <p14:creationId xmlns:p14="http://schemas.microsoft.com/office/powerpoint/2010/main" val="94875538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248610" y="4637315"/>
            <a:ext cx="808286" cy="465992"/>
          </a:xfrm>
          <a:prstGeom prst="rect">
            <a:avLst/>
          </a:prstGeom>
        </p:spPr>
      </p:pic>
      <p:sp>
        <p:nvSpPr>
          <p:cNvPr id="7" name="Rectangle 6"/>
          <p:cNvSpPr>
            <a:spLocks noChangeArrowheads="1"/>
          </p:cNvSpPr>
          <p:nvPr userDrawn="1"/>
        </p:nvSpPr>
        <p:spPr bwMode="black">
          <a:xfrm>
            <a:off x="322013" y="4768629"/>
            <a:ext cx="1771263" cy="20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957" tIns="42979" rIns="85957" bIns="42979"/>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r>
              <a:rPr lang="en-US" altLang="en-US" sz="747" b="0" i="0" dirty="0">
                <a:solidFill>
                  <a:prstClr val="white"/>
                </a:solidFill>
                <a:latin typeface="+mn-lt"/>
                <a:ea typeface="IBM Plex Sans" charset="0"/>
                <a:cs typeface="IBM Plex Sans" charset="0"/>
              </a:rPr>
              <a:t>© 2017 IBM Corporation</a:t>
            </a:r>
            <a:endParaRPr lang="en-US" altLang="en-US" sz="2054" b="0" i="0" dirty="0">
              <a:solidFill>
                <a:prstClr val="white"/>
              </a:solidFill>
              <a:latin typeface="+mn-lt"/>
              <a:ea typeface="IBM Plex Sans" charset="0"/>
              <a:cs typeface="IBM Plex Sans" charset="0"/>
            </a:endParaRPr>
          </a:p>
        </p:txBody>
      </p:sp>
    </p:spTree>
    <p:extLst>
      <p:ext uri="{BB962C8B-B14F-4D97-AF65-F5344CB8AC3E}">
        <p14:creationId xmlns:p14="http://schemas.microsoft.com/office/powerpoint/2010/main" val="3314612068"/>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264">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peaker Titl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4" name="Title 21"/>
          <p:cNvSpPr>
            <a:spLocks noGrp="1"/>
          </p:cNvSpPr>
          <p:nvPr>
            <p:ph type="title" hasCustomPrompt="1"/>
          </p:nvPr>
        </p:nvSpPr>
        <p:spPr>
          <a:xfrm>
            <a:off x="406543" y="1564603"/>
            <a:ext cx="4798183" cy="833266"/>
          </a:xfrm>
          <a:prstGeom prst="rect">
            <a:avLst/>
          </a:prstGeom>
        </p:spPr>
        <p:txBody>
          <a:bodyPr lIns="0"/>
          <a:lstStyle>
            <a:lvl1pPr algn="l">
              <a:lnSpc>
                <a:spcPts val="2640"/>
              </a:lnSpc>
              <a:defRPr sz="2500" b="0" i="0">
                <a:solidFill>
                  <a:schemeClr val="bg1"/>
                </a:solidFill>
                <a:latin typeface="+mn-lt"/>
                <a:ea typeface="IBM Plex Sans" charset="0"/>
                <a:cs typeface="IBM Plex Sans" charset="0"/>
              </a:defRPr>
            </a:lvl1pPr>
          </a:lstStyle>
          <a:p>
            <a:r>
              <a:rPr lang="en-US" dirty="0"/>
              <a:t>Presentation </a:t>
            </a:r>
            <a:br>
              <a:rPr lang="en-US" dirty="0"/>
            </a:br>
            <a:r>
              <a:rPr lang="en-US" dirty="0"/>
              <a:t>Title</a:t>
            </a:r>
          </a:p>
        </p:txBody>
      </p:sp>
      <p:sp>
        <p:nvSpPr>
          <p:cNvPr id="5" name="Text Placeholder 24"/>
          <p:cNvSpPr>
            <a:spLocks noGrp="1"/>
          </p:cNvSpPr>
          <p:nvPr>
            <p:ph type="body" sz="quarter" idx="10" hasCustomPrompt="1"/>
          </p:nvPr>
        </p:nvSpPr>
        <p:spPr>
          <a:xfrm>
            <a:off x="406543" y="2407464"/>
            <a:ext cx="3996055" cy="690579"/>
          </a:xfrm>
          <a:prstGeom prst="rect">
            <a:avLst/>
          </a:prstGeom>
        </p:spPr>
        <p:txBody>
          <a:bodyPr lIns="0"/>
          <a:lstStyle>
            <a:lvl1pPr marL="0" indent="0">
              <a:buNone/>
              <a:defRPr sz="1400" b="0" i="0" baseline="0">
                <a:solidFill>
                  <a:srgbClr val="619AEC"/>
                </a:solidFill>
                <a:latin typeface="+mn-lt"/>
                <a:ea typeface="IBM Plex Sans" charset="0"/>
                <a:cs typeface="IBM Plex Sans"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Speaker Name, Title</a:t>
            </a:r>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248610" y="4637315"/>
            <a:ext cx="808286" cy="465992"/>
          </a:xfrm>
          <a:prstGeom prst="rect">
            <a:avLst/>
          </a:prstGeom>
        </p:spPr>
      </p:pic>
      <p:sp>
        <p:nvSpPr>
          <p:cNvPr id="7" name="Rectangle 6"/>
          <p:cNvSpPr>
            <a:spLocks noChangeArrowheads="1"/>
          </p:cNvSpPr>
          <p:nvPr userDrawn="1"/>
        </p:nvSpPr>
        <p:spPr bwMode="black">
          <a:xfrm>
            <a:off x="322013" y="4768629"/>
            <a:ext cx="1771263" cy="20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957" tIns="42979" rIns="85957" bIns="42979"/>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r>
              <a:rPr lang="en-US" altLang="en-US" sz="747" b="0" i="0" dirty="0">
                <a:solidFill>
                  <a:prstClr val="white"/>
                </a:solidFill>
                <a:latin typeface="+mn-lt"/>
                <a:ea typeface="IBM Plex Sans" charset="0"/>
                <a:cs typeface="IBM Plex Sans" charset="0"/>
              </a:rPr>
              <a:t>© 2017 IBM Corporation</a:t>
            </a:r>
            <a:endParaRPr lang="en-US" altLang="en-US" sz="2054" b="0" i="0" dirty="0">
              <a:solidFill>
                <a:prstClr val="white"/>
              </a:solidFill>
              <a:latin typeface="+mn-lt"/>
              <a:ea typeface="IBM Plex Sans" charset="0"/>
              <a:cs typeface="IBM Plex Sans" charset="0"/>
            </a:endParaRPr>
          </a:p>
        </p:txBody>
      </p:sp>
    </p:spTree>
    <p:extLst>
      <p:ext uri="{BB962C8B-B14F-4D97-AF65-F5344CB8AC3E}">
        <p14:creationId xmlns:p14="http://schemas.microsoft.com/office/powerpoint/2010/main" val="98078860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5143" y="237817"/>
            <a:ext cx="8557812" cy="485679"/>
          </a:xfrm>
          <a:prstGeom prst="rect">
            <a:avLst/>
          </a:prstGeom>
        </p:spPr>
        <p:txBody>
          <a:bodyPr/>
          <a:lstStyle>
            <a:lvl1pPr algn="l">
              <a:defRPr sz="2500">
                <a:solidFill>
                  <a:srgbClr val="619AEC"/>
                </a:solidFill>
                <a:latin typeface="+mn-lt"/>
                <a:ea typeface="IBM Plex Sans" charset="0"/>
                <a:cs typeface="IBM Plex Sans" charset="0"/>
              </a:defRPr>
            </a:lvl1pPr>
          </a:lstStyle>
          <a:p>
            <a:r>
              <a:rPr lang="en-US" dirty="0"/>
              <a:t>Click to edit Master title style</a:t>
            </a:r>
          </a:p>
        </p:txBody>
      </p:sp>
      <p:sp>
        <p:nvSpPr>
          <p:cNvPr id="3" name="Content Placeholder 2"/>
          <p:cNvSpPr>
            <a:spLocks noGrp="1"/>
          </p:cNvSpPr>
          <p:nvPr>
            <p:ph idx="1"/>
          </p:nvPr>
        </p:nvSpPr>
        <p:spPr>
          <a:xfrm>
            <a:off x="355143" y="953311"/>
            <a:ext cx="8557812" cy="3399817"/>
          </a:xfrm>
          <a:prstGeom prst="rect">
            <a:avLst/>
          </a:prstGeom>
        </p:spPr>
        <p:txBody>
          <a:bodyPr/>
          <a:lstStyle>
            <a:lvl1pPr marL="342900" indent="-342900">
              <a:buClr>
                <a:srgbClr val="619AEC"/>
              </a:buClr>
              <a:buFont typeface="Wingdings" charset="2"/>
              <a:buChar char="§"/>
              <a:defRPr sz="2000">
                <a:latin typeface="+mn-lt"/>
                <a:ea typeface="IBM Plex Sans" charset="0"/>
                <a:cs typeface="IBM Plex Sans" charset="0"/>
              </a:defRPr>
            </a:lvl1pPr>
            <a:lvl2pPr>
              <a:buClr>
                <a:srgbClr val="619AEC"/>
              </a:buClr>
              <a:defRPr sz="1800">
                <a:latin typeface="+mn-lt"/>
                <a:ea typeface="IBM Plex Sans" charset="0"/>
                <a:cs typeface="IBM Plex Sans" charset="0"/>
              </a:defRPr>
            </a:lvl2pPr>
            <a:lvl3pPr>
              <a:buClr>
                <a:srgbClr val="619AEC"/>
              </a:buClr>
              <a:defRPr sz="1600">
                <a:latin typeface="+mn-lt"/>
                <a:ea typeface="IBM Plex Sans" charset="0"/>
                <a:cs typeface="IBM Plex Sans" charset="0"/>
              </a:defRPr>
            </a:lvl3pPr>
            <a:lvl4pPr>
              <a:buClr>
                <a:srgbClr val="619AEC"/>
              </a:buClr>
              <a:defRPr sz="1400">
                <a:latin typeface="+mn-lt"/>
                <a:ea typeface="IBM Plex Sans" charset="0"/>
                <a:cs typeface="IBM Plex Sans" charset="0"/>
              </a:defRPr>
            </a:lvl4pPr>
            <a:lvl5pPr>
              <a:buClr>
                <a:srgbClr val="619AEC"/>
              </a:buClr>
              <a:defRPr sz="1400">
                <a:latin typeface="+mn-lt"/>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7"/>
          <p:cNvSpPr txBox="1">
            <a:spLocks noChangeArrowheads="1"/>
          </p:cNvSpPr>
          <p:nvPr userDrawn="1"/>
        </p:nvSpPr>
        <p:spPr bwMode="black">
          <a:xfrm>
            <a:off x="8777288" y="4905243"/>
            <a:ext cx="366712" cy="226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3" tIns="46037" rIns="92073" bIns="46037"/>
          <a:lstStyle>
            <a:lvl1pPr defTabSz="457200" eaLnBrk="0" hangingPunct="0">
              <a:defRPr sz="2200">
                <a:solidFill>
                  <a:srgbClr val="000000"/>
                </a:solidFill>
                <a:latin typeface="Gill Sans" pitchFamily="-84" charset="0"/>
                <a:ea typeface="ヒラギノ角ゴ ProN W3" pitchFamily="-84" charset="-128"/>
                <a:sym typeface="Gill Sans" pitchFamily="-84" charset="0"/>
              </a:defRPr>
            </a:lvl1pPr>
            <a:lvl2pPr marL="742950" indent="-285750" defTabSz="457200" eaLnBrk="0" hangingPunct="0">
              <a:defRPr sz="2200">
                <a:solidFill>
                  <a:srgbClr val="000000"/>
                </a:solidFill>
                <a:latin typeface="Gill Sans" pitchFamily="-84" charset="0"/>
                <a:ea typeface="ヒラギノ角ゴ ProN W3" pitchFamily="-84" charset="-128"/>
                <a:sym typeface="Gill Sans" pitchFamily="-84" charset="0"/>
              </a:defRPr>
            </a:lvl2pPr>
            <a:lvl3pPr marL="11430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3pPr>
            <a:lvl4pPr marL="16002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4pPr>
            <a:lvl5pPr marL="20574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5pPr>
            <a:lvl6pPr marL="25146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6pPr>
            <a:lvl7pPr marL="29718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7pPr>
            <a:lvl8pPr marL="34290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8pPr>
            <a:lvl9pPr marL="38862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9pPr>
          </a:lstStyle>
          <a:p>
            <a:pPr algn="r" eaLnBrk="1" hangingPunct="1"/>
            <a:fld id="{524E6D1E-A310-4DC6-B4E1-6B5AE7710D7A}" type="slidenum">
              <a:rPr lang="en-US" altLang="en-US" sz="900">
                <a:solidFill>
                  <a:prstClr val="white"/>
                </a:solidFill>
                <a:latin typeface="Arial" panose="020B0604020202020204" pitchFamily="34" charset="0"/>
                <a:ea typeface="HelvNeue Light for IBM" panose="020B0403020202020204" pitchFamily="34" charset="0"/>
                <a:cs typeface="Arial" panose="020B0604020202020204" pitchFamily="34" charset="0"/>
              </a:rPr>
              <a:pPr algn="r" eaLnBrk="1" hangingPunct="1"/>
              <a:t>‹#›</a:t>
            </a:fld>
            <a:endParaRPr lang="en-US" altLang="en-US" sz="900" dirty="0">
              <a:solidFill>
                <a:prstClr val="white"/>
              </a:solidFill>
              <a:latin typeface="Arial" panose="020B0604020202020204" pitchFamily="34" charset="0"/>
              <a:ea typeface="HelvNeue Light for IBM" panose="020B0403020202020204" pitchFamily="34" charset="0"/>
              <a:cs typeface="Arial" panose="020B0604020202020204" pitchFamily="34" charset="0"/>
            </a:endParaRPr>
          </a:p>
        </p:txBody>
      </p:sp>
    </p:spTree>
    <p:extLst>
      <p:ext uri="{BB962C8B-B14F-4D97-AF65-F5344CB8AC3E}">
        <p14:creationId xmlns:p14="http://schemas.microsoft.com/office/powerpoint/2010/main" val="289854123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355143" y="237817"/>
            <a:ext cx="8557812" cy="485679"/>
          </a:xfrm>
          <a:prstGeom prst="rect">
            <a:avLst/>
          </a:prstGeom>
        </p:spPr>
        <p:txBody>
          <a:bodyPr/>
          <a:lstStyle>
            <a:lvl1pPr algn="l">
              <a:defRPr sz="2500">
                <a:solidFill>
                  <a:srgbClr val="619AEC"/>
                </a:solidFill>
                <a:latin typeface="+mn-lt"/>
                <a:ea typeface="IBM Plex Sans" charset="0"/>
                <a:cs typeface="IBM Plex Sans" charset="0"/>
              </a:defRPr>
            </a:lvl1pPr>
          </a:lstStyle>
          <a:p>
            <a:r>
              <a:rPr lang="en-US"/>
              <a:t>Click to edit Master title style</a:t>
            </a:r>
          </a:p>
        </p:txBody>
      </p:sp>
      <p:sp>
        <p:nvSpPr>
          <p:cNvPr id="4" name="Rectangle 7"/>
          <p:cNvSpPr txBox="1">
            <a:spLocks noChangeArrowheads="1"/>
          </p:cNvSpPr>
          <p:nvPr userDrawn="1"/>
        </p:nvSpPr>
        <p:spPr bwMode="black">
          <a:xfrm>
            <a:off x="8777288" y="4905243"/>
            <a:ext cx="366712" cy="226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3" tIns="46037" rIns="92073" bIns="46037"/>
          <a:lstStyle>
            <a:lvl1pPr defTabSz="457200" eaLnBrk="0" hangingPunct="0">
              <a:defRPr sz="2200">
                <a:solidFill>
                  <a:srgbClr val="000000"/>
                </a:solidFill>
                <a:latin typeface="Gill Sans" pitchFamily="-84" charset="0"/>
                <a:ea typeface="ヒラギノ角ゴ ProN W3" pitchFamily="-84" charset="-128"/>
                <a:sym typeface="Gill Sans" pitchFamily="-84" charset="0"/>
              </a:defRPr>
            </a:lvl1pPr>
            <a:lvl2pPr marL="742950" indent="-285750" defTabSz="457200" eaLnBrk="0" hangingPunct="0">
              <a:defRPr sz="2200">
                <a:solidFill>
                  <a:srgbClr val="000000"/>
                </a:solidFill>
                <a:latin typeface="Gill Sans" pitchFamily="-84" charset="0"/>
                <a:ea typeface="ヒラギノ角ゴ ProN W3" pitchFamily="-84" charset="-128"/>
                <a:sym typeface="Gill Sans" pitchFamily="-84" charset="0"/>
              </a:defRPr>
            </a:lvl2pPr>
            <a:lvl3pPr marL="11430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3pPr>
            <a:lvl4pPr marL="16002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4pPr>
            <a:lvl5pPr marL="20574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5pPr>
            <a:lvl6pPr marL="25146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6pPr>
            <a:lvl7pPr marL="29718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7pPr>
            <a:lvl8pPr marL="34290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8pPr>
            <a:lvl9pPr marL="38862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9pPr>
          </a:lstStyle>
          <a:p>
            <a:pPr algn="r" eaLnBrk="1" hangingPunct="1"/>
            <a:fld id="{524E6D1E-A310-4DC6-B4E1-6B5AE7710D7A}" type="slidenum">
              <a:rPr lang="en-US" altLang="en-US" sz="900">
                <a:solidFill>
                  <a:prstClr val="white"/>
                </a:solidFill>
                <a:latin typeface="Arial" panose="020B0604020202020204" pitchFamily="34" charset="0"/>
                <a:ea typeface="HelvNeue Light for IBM" panose="020B0403020202020204" pitchFamily="34" charset="0"/>
                <a:cs typeface="Arial" panose="020B0604020202020204" pitchFamily="34" charset="0"/>
              </a:rPr>
              <a:pPr algn="r" eaLnBrk="1" hangingPunct="1"/>
              <a:t>‹#›</a:t>
            </a:fld>
            <a:endParaRPr lang="en-US" altLang="en-US" sz="900" dirty="0">
              <a:solidFill>
                <a:prstClr val="white"/>
              </a:solidFill>
              <a:latin typeface="Arial" panose="020B0604020202020204" pitchFamily="34" charset="0"/>
              <a:ea typeface="HelvNeue Light for IBM" panose="020B0403020202020204" pitchFamily="34" charset="0"/>
              <a:cs typeface="Arial" panose="020B0604020202020204" pitchFamily="34" charset="0"/>
            </a:endParaRPr>
          </a:p>
        </p:txBody>
      </p:sp>
    </p:spTree>
    <p:extLst>
      <p:ext uri="{BB962C8B-B14F-4D97-AF65-F5344CB8AC3E}">
        <p14:creationId xmlns:p14="http://schemas.microsoft.com/office/powerpoint/2010/main" val="60891936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8" name="Title 21"/>
          <p:cNvSpPr>
            <a:spLocks noGrp="1"/>
          </p:cNvSpPr>
          <p:nvPr>
            <p:ph type="title" hasCustomPrompt="1"/>
          </p:nvPr>
        </p:nvSpPr>
        <p:spPr>
          <a:xfrm>
            <a:off x="406543" y="1564603"/>
            <a:ext cx="4798183" cy="833266"/>
          </a:xfrm>
          <a:prstGeom prst="rect">
            <a:avLst/>
          </a:prstGeom>
        </p:spPr>
        <p:txBody>
          <a:bodyPr lIns="0"/>
          <a:lstStyle>
            <a:lvl1pPr algn="l">
              <a:lnSpc>
                <a:spcPts val="2640"/>
              </a:lnSpc>
              <a:defRPr sz="2500" b="0" i="0">
                <a:solidFill>
                  <a:schemeClr val="bg1"/>
                </a:solidFill>
                <a:latin typeface="+mn-lt"/>
                <a:ea typeface="IBM Plex Sans" charset="0"/>
                <a:cs typeface="IBM Plex Sans" charset="0"/>
              </a:defRPr>
            </a:lvl1pPr>
          </a:lstStyle>
          <a:p>
            <a:r>
              <a:rPr lang="en-US" dirty="0"/>
              <a:t>Section</a:t>
            </a:r>
            <a:br>
              <a:rPr lang="en-US" dirty="0"/>
            </a:br>
            <a:r>
              <a:rPr lang="en-US" dirty="0"/>
              <a:t>Break</a:t>
            </a:r>
          </a:p>
        </p:txBody>
      </p:sp>
      <p:sp>
        <p:nvSpPr>
          <p:cNvPr id="9" name="Rectangle 8"/>
          <p:cNvSpPr>
            <a:spLocks noChangeArrowheads="1"/>
          </p:cNvSpPr>
          <p:nvPr userDrawn="1"/>
        </p:nvSpPr>
        <p:spPr bwMode="black">
          <a:xfrm>
            <a:off x="333588" y="4719208"/>
            <a:ext cx="1771263" cy="20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957" tIns="42979" rIns="85957" bIns="42979"/>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endParaRPr lang="en-US" altLang="en-US" sz="747" b="0" i="0" dirty="0">
              <a:solidFill>
                <a:prstClr val="white"/>
              </a:solidFill>
              <a:latin typeface="+mn-lt"/>
              <a:ea typeface="IBM Plex Sans" charset="0"/>
              <a:cs typeface="IBM Plex Sans" charset="0"/>
            </a:endParaRPr>
          </a:p>
          <a:p>
            <a:pPr eaLnBrk="1" hangingPunct="1">
              <a:defRPr/>
            </a:pPr>
            <a:r>
              <a:rPr lang="en-US" altLang="en-US" sz="747" b="0" i="0" dirty="0">
                <a:solidFill>
                  <a:prstClr val="white"/>
                </a:solidFill>
                <a:latin typeface="+mn-lt"/>
                <a:ea typeface="IBM Plex Sans" charset="0"/>
                <a:cs typeface="IBM Plex Sans" charset="0"/>
              </a:rPr>
              <a:t>© 2017 IBM Corporation</a:t>
            </a:r>
            <a:endParaRPr lang="en-US" altLang="en-US" sz="2054" b="0" i="0" dirty="0">
              <a:solidFill>
                <a:prstClr val="white"/>
              </a:solidFill>
              <a:latin typeface="+mn-lt"/>
              <a:ea typeface="IBM Plex Sans" charset="0"/>
              <a:cs typeface="IBM Plex Sans" charset="0"/>
            </a:endParaRP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248610" y="4637315"/>
            <a:ext cx="808286" cy="465992"/>
          </a:xfrm>
          <a:prstGeom prst="rect">
            <a:avLst/>
          </a:prstGeom>
        </p:spPr>
      </p:pic>
    </p:spTree>
    <p:extLst>
      <p:ext uri="{BB962C8B-B14F-4D97-AF65-F5344CB8AC3E}">
        <p14:creationId xmlns:p14="http://schemas.microsoft.com/office/powerpoint/2010/main" val="209351487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pic>
        <p:nvPicPr>
          <p:cNvPr id="6" name="Picture 5">
            <a:extLst>
              <a:ext uri="{FF2B5EF4-FFF2-40B4-BE49-F238E27FC236}">
                <a16:creationId xmlns:a16="http://schemas.microsoft.com/office/drawing/2014/main" id="{3932BEAA-73C1-BC4D-8772-9FD32CEB0C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16818" y="4351898"/>
            <a:ext cx="2127182" cy="791602"/>
          </a:xfrm>
          <a:prstGeom prst="rect">
            <a:avLst/>
          </a:prstGeom>
        </p:spPr>
      </p:pic>
    </p:spTree>
    <p:extLst>
      <p:ext uri="{BB962C8B-B14F-4D97-AF65-F5344CB8AC3E}">
        <p14:creationId xmlns:p14="http://schemas.microsoft.com/office/powerpoint/2010/main" val="314779186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6" name="Picture 5">
            <a:extLst>
              <a:ext uri="{FF2B5EF4-FFF2-40B4-BE49-F238E27FC236}">
                <a16:creationId xmlns:a16="http://schemas.microsoft.com/office/drawing/2014/main" id="{1618D174-8931-4046-B16E-E9F9EADA113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16818" y="4351898"/>
            <a:ext cx="2127182" cy="791602"/>
          </a:xfrm>
          <a:prstGeom prst="rect">
            <a:avLst/>
          </a:prstGeom>
        </p:spPr>
      </p:pic>
    </p:spTree>
    <p:extLst>
      <p:ext uri="{BB962C8B-B14F-4D97-AF65-F5344CB8AC3E}">
        <p14:creationId xmlns:p14="http://schemas.microsoft.com/office/powerpoint/2010/main" val="45992579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3_Cover Slide">
    <p:bg>
      <p:bgPr>
        <a:solidFill>
          <a:schemeClr val="bg2"/>
        </a:solidFill>
        <a:effectLst/>
      </p:bgPr>
    </p:bg>
    <p:spTree>
      <p:nvGrpSpPr>
        <p:cNvPr id="1" name=""/>
        <p:cNvGrpSpPr/>
        <p:nvPr/>
      </p:nvGrpSpPr>
      <p:grpSpPr>
        <a:xfrm>
          <a:off x="0" y="0"/>
          <a:ext cx="0" cy="0"/>
          <a:chOff x="0" y="0"/>
          <a:chExt cx="0" cy="0"/>
        </a:xfrm>
      </p:grpSpPr>
      <p:sp>
        <p:nvSpPr>
          <p:cNvPr id="11" name="Rectangle 10"/>
          <p:cNvSpPr/>
          <p:nvPr userDrawn="1"/>
        </p:nvSpPr>
        <p:spPr>
          <a:xfrm rot="10800000">
            <a:off x="7079162" y="0"/>
            <a:ext cx="2064836" cy="5143500"/>
          </a:xfrm>
          <a:prstGeom prst="rect">
            <a:avLst/>
          </a:prstGeom>
          <a:gradFill>
            <a:gsLst>
              <a:gs pos="100000">
                <a:srgbClr val="8582FF"/>
              </a:gs>
              <a:gs pos="85000">
                <a:srgbClr val="5E79FF"/>
              </a:gs>
              <a:gs pos="0">
                <a:schemeClr val="accent2"/>
              </a:gs>
            </a:gsLst>
            <a:lin ang="5400000" scaled="0"/>
          </a:gra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 name="Rectangle 1"/>
          <p:cNvSpPr/>
          <p:nvPr userDrawn="1"/>
        </p:nvSpPr>
        <p:spPr>
          <a:xfrm>
            <a:off x="-7437" y="0"/>
            <a:ext cx="7086600" cy="5143500"/>
          </a:xfrm>
          <a:prstGeom prst="rect">
            <a:avLst/>
          </a:prstGeom>
          <a:gradFill>
            <a:gsLst>
              <a:gs pos="100000">
                <a:srgbClr val="8582FF"/>
              </a:gs>
              <a:gs pos="85000">
                <a:srgbClr val="5E79FF"/>
              </a:gs>
              <a:gs pos="0">
                <a:schemeClr val="accent2"/>
              </a:gs>
            </a:gsLst>
            <a:lin ang="5400000" scaled="0"/>
          </a:gra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 name="Title 3"/>
          <p:cNvSpPr>
            <a:spLocks noGrp="1"/>
          </p:cNvSpPr>
          <p:nvPr>
            <p:ph type="title"/>
          </p:nvPr>
        </p:nvSpPr>
        <p:spPr>
          <a:xfrm>
            <a:off x="221162"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1163" y="4828032"/>
            <a:ext cx="6400800" cy="137160"/>
          </a:xfrm>
        </p:spPr>
        <p:txBody>
          <a:bodyPr/>
          <a:lstStyle>
            <a:lvl1pPr>
              <a:defRPr>
                <a:solidFill>
                  <a:schemeClr val="bg2"/>
                </a:solidFill>
              </a:defRPr>
            </a:lvl1pPr>
          </a:lstStyle>
          <a:p>
            <a:r>
              <a:rPr lang="en-US" dirty="0"/>
              <a:t>IBM Watson IoT / © 2019 IBM Corporation / IBM Confidential</a:t>
            </a:r>
          </a:p>
        </p:txBody>
      </p:sp>
      <p:pic>
        <p:nvPicPr>
          <p:cNvPr id="7" name="Picture 6">
            <a:extLst>
              <a:ext uri="{FF2B5EF4-FFF2-40B4-BE49-F238E27FC236}">
                <a16:creationId xmlns:a16="http://schemas.microsoft.com/office/drawing/2014/main" id="{77E0CEE7-05DA-1540-9B82-2624C1EEAD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16818" y="4351898"/>
            <a:ext cx="2127182" cy="791602"/>
          </a:xfrm>
          <a:prstGeom prst="rect">
            <a:avLst/>
          </a:prstGeom>
        </p:spPr>
      </p:pic>
    </p:spTree>
    <p:extLst>
      <p:ext uri="{BB962C8B-B14F-4D97-AF65-F5344CB8AC3E}">
        <p14:creationId xmlns:p14="http://schemas.microsoft.com/office/powerpoint/2010/main" val="41780548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Tree>
    <p:extLst>
      <p:ext uri="{BB962C8B-B14F-4D97-AF65-F5344CB8AC3E}">
        <p14:creationId xmlns:p14="http://schemas.microsoft.com/office/powerpoint/2010/main" val="28879900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2_Cover Slide">
    <p:bg>
      <p:bgPr>
        <a:gradFill>
          <a:gsLst>
            <a:gs pos="0">
              <a:schemeClr val="accent2"/>
            </a:gs>
            <a:gs pos="100000">
              <a:srgbClr val="7D80FF"/>
            </a:gs>
            <a:gs pos="100000">
              <a:schemeClr val="accent4"/>
            </a:gs>
          </a:gsLst>
          <a:lin ang="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pic>
        <p:nvPicPr>
          <p:cNvPr id="6" name="Picture 5">
            <a:extLst>
              <a:ext uri="{FF2B5EF4-FFF2-40B4-BE49-F238E27FC236}">
                <a16:creationId xmlns:a16="http://schemas.microsoft.com/office/drawing/2014/main" id="{6FA5FAB9-E464-DB4D-A39A-24B23DE92A1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16818" y="4351898"/>
            <a:ext cx="2127182" cy="791602"/>
          </a:xfrm>
          <a:prstGeom prst="rect">
            <a:avLst/>
          </a:prstGeom>
        </p:spPr>
      </p:pic>
    </p:spTree>
    <p:extLst>
      <p:ext uri="{BB962C8B-B14F-4D97-AF65-F5344CB8AC3E}">
        <p14:creationId xmlns:p14="http://schemas.microsoft.com/office/powerpoint/2010/main" val="35740633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
        <p:nvSpPr>
          <p:cNvPr id="6" name="Footer Placeholder 1"/>
          <p:cNvSpPr>
            <a:spLocks noGrp="1"/>
          </p:cNvSpPr>
          <p:nvPr>
            <p:ph type="ftr" sz="quarter" idx="12"/>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Tree>
    <p:extLst>
      <p:ext uri="{BB962C8B-B14F-4D97-AF65-F5344CB8AC3E}">
        <p14:creationId xmlns:p14="http://schemas.microsoft.com/office/powerpoint/2010/main" val="138682727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Tree>
    <p:extLst>
      <p:ext uri="{BB962C8B-B14F-4D97-AF65-F5344CB8AC3E}">
        <p14:creationId xmlns:p14="http://schemas.microsoft.com/office/powerpoint/2010/main" val="75922649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Tree>
    <p:extLst>
      <p:ext uri="{BB962C8B-B14F-4D97-AF65-F5344CB8AC3E}">
        <p14:creationId xmlns:p14="http://schemas.microsoft.com/office/powerpoint/2010/main" val="351163842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endParaRPr lang="en-US" dirty="0"/>
          </a:p>
        </p:txBody>
      </p:sp>
      <p:sp>
        <p:nvSpPr>
          <p:cNvPr id="11"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Tree>
    <p:extLst>
      <p:ext uri="{BB962C8B-B14F-4D97-AF65-F5344CB8AC3E}">
        <p14:creationId xmlns:p14="http://schemas.microsoft.com/office/powerpoint/2010/main" val="310681114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Tree>
    <p:extLst>
      <p:ext uri="{BB962C8B-B14F-4D97-AF65-F5344CB8AC3E}">
        <p14:creationId xmlns:p14="http://schemas.microsoft.com/office/powerpoint/2010/main" val="189481104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Tree>
    <p:extLst>
      <p:ext uri="{BB962C8B-B14F-4D97-AF65-F5344CB8AC3E}">
        <p14:creationId xmlns:p14="http://schemas.microsoft.com/office/powerpoint/2010/main" val="24227312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Tree>
    <p:extLst>
      <p:ext uri="{BB962C8B-B14F-4D97-AF65-F5344CB8AC3E}">
        <p14:creationId xmlns:p14="http://schemas.microsoft.com/office/powerpoint/2010/main" val="224603278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Tree>
    <p:extLst>
      <p:ext uri="{BB962C8B-B14F-4D97-AF65-F5344CB8AC3E}">
        <p14:creationId xmlns:p14="http://schemas.microsoft.com/office/powerpoint/2010/main" val="249524096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Tree>
    <p:extLst>
      <p:ext uri="{BB962C8B-B14F-4D97-AF65-F5344CB8AC3E}">
        <p14:creationId xmlns:p14="http://schemas.microsoft.com/office/powerpoint/2010/main" val="33246927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739741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Tree>
    <p:extLst>
      <p:ext uri="{BB962C8B-B14F-4D97-AF65-F5344CB8AC3E}">
        <p14:creationId xmlns:p14="http://schemas.microsoft.com/office/powerpoint/2010/main" val="142662621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Tree>
    <p:extLst>
      <p:ext uri="{BB962C8B-B14F-4D97-AF65-F5344CB8AC3E}">
        <p14:creationId xmlns:p14="http://schemas.microsoft.com/office/powerpoint/2010/main" val="56150873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Tree>
    <p:extLst>
      <p:ext uri="{BB962C8B-B14F-4D97-AF65-F5344CB8AC3E}">
        <p14:creationId xmlns:p14="http://schemas.microsoft.com/office/powerpoint/2010/main" val="20977547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Tree>
    <p:extLst>
      <p:ext uri="{BB962C8B-B14F-4D97-AF65-F5344CB8AC3E}">
        <p14:creationId xmlns:p14="http://schemas.microsoft.com/office/powerpoint/2010/main" val="77441793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Tree>
    <p:extLst>
      <p:ext uri="{BB962C8B-B14F-4D97-AF65-F5344CB8AC3E}">
        <p14:creationId xmlns:p14="http://schemas.microsoft.com/office/powerpoint/2010/main" val="180901671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Tree>
    <p:extLst>
      <p:ext uri="{BB962C8B-B14F-4D97-AF65-F5344CB8AC3E}">
        <p14:creationId xmlns:p14="http://schemas.microsoft.com/office/powerpoint/2010/main" val="339879944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Tree>
    <p:extLst>
      <p:ext uri="{BB962C8B-B14F-4D97-AF65-F5344CB8AC3E}">
        <p14:creationId xmlns:p14="http://schemas.microsoft.com/office/powerpoint/2010/main" val="157692828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Tree>
    <p:extLst>
      <p:ext uri="{BB962C8B-B14F-4D97-AF65-F5344CB8AC3E}">
        <p14:creationId xmlns:p14="http://schemas.microsoft.com/office/powerpoint/2010/main" val="109506874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Tree>
    <p:extLst>
      <p:ext uri="{BB962C8B-B14F-4D97-AF65-F5344CB8AC3E}">
        <p14:creationId xmlns:p14="http://schemas.microsoft.com/office/powerpoint/2010/main" val="85620990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Tree>
    <p:extLst>
      <p:ext uri="{BB962C8B-B14F-4D97-AF65-F5344CB8AC3E}">
        <p14:creationId xmlns:p14="http://schemas.microsoft.com/office/powerpoint/2010/main" val="11439071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rgbClr val="F3F3F3"/>
          </a:solidFill>
        </p:spPr>
        <p:txBody>
          <a:bodyPr wrap="square" lIns="0" tIns="0" rIns="0" bIns="0" rtlCol="0" anchor="ctr">
            <a:noAutofit/>
          </a:bodyPr>
          <a:lstStyle/>
          <a:p>
            <a:pPr algn="ctr"/>
            <a:endParaRPr lang="en-US" sz="1200" b="0" i="0" dirty="0">
              <a:solidFill>
                <a:srgbClr val="FFFFFF"/>
              </a:solidFill>
              <a:latin typeface="+mn-lt"/>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287802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Tree>
    <p:extLst>
      <p:ext uri="{BB962C8B-B14F-4D97-AF65-F5344CB8AC3E}">
        <p14:creationId xmlns:p14="http://schemas.microsoft.com/office/powerpoint/2010/main" val="354342748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Tree>
    <p:extLst>
      <p:ext uri="{BB962C8B-B14F-4D97-AF65-F5344CB8AC3E}">
        <p14:creationId xmlns:p14="http://schemas.microsoft.com/office/powerpoint/2010/main" val="178887262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Tree>
    <p:extLst>
      <p:ext uri="{BB962C8B-B14F-4D97-AF65-F5344CB8AC3E}">
        <p14:creationId xmlns:p14="http://schemas.microsoft.com/office/powerpoint/2010/main" val="3051883488"/>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Tree>
    <p:extLst>
      <p:ext uri="{BB962C8B-B14F-4D97-AF65-F5344CB8AC3E}">
        <p14:creationId xmlns:p14="http://schemas.microsoft.com/office/powerpoint/2010/main" val="182370439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Tree>
    <p:extLst>
      <p:ext uri="{BB962C8B-B14F-4D97-AF65-F5344CB8AC3E}">
        <p14:creationId xmlns:p14="http://schemas.microsoft.com/office/powerpoint/2010/main" val="147544017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Tree>
    <p:extLst>
      <p:ext uri="{BB962C8B-B14F-4D97-AF65-F5344CB8AC3E}">
        <p14:creationId xmlns:p14="http://schemas.microsoft.com/office/powerpoint/2010/main" val="150523091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Tree>
    <p:extLst>
      <p:ext uri="{BB962C8B-B14F-4D97-AF65-F5344CB8AC3E}">
        <p14:creationId xmlns:p14="http://schemas.microsoft.com/office/powerpoint/2010/main" val="395500360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Tree>
    <p:extLst>
      <p:ext uri="{BB962C8B-B14F-4D97-AF65-F5344CB8AC3E}">
        <p14:creationId xmlns:p14="http://schemas.microsoft.com/office/powerpoint/2010/main" val="308793029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Tree>
    <p:extLst>
      <p:ext uri="{BB962C8B-B14F-4D97-AF65-F5344CB8AC3E}">
        <p14:creationId xmlns:p14="http://schemas.microsoft.com/office/powerpoint/2010/main" val="2123908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Tree>
    <p:extLst>
      <p:ext uri="{BB962C8B-B14F-4D97-AF65-F5344CB8AC3E}">
        <p14:creationId xmlns:p14="http://schemas.microsoft.com/office/powerpoint/2010/main" val="16845355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Tree>
    <p:extLst>
      <p:ext uri="{BB962C8B-B14F-4D97-AF65-F5344CB8AC3E}">
        <p14:creationId xmlns:p14="http://schemas.microsoft.com/office/powerpoint/2010/main" val="155603031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Tree>
    <p:extLst>
      <p:ext uri="{BB962C8B-B14F-4D97-AF65-F5344CB8AC3E}">
        <p14:creationId xmlns:p14="http://schemas.microsoft.com/office/powerpoint/2010/main" val="416759312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Tree>
    <p:extLst>
      <p:ext uri="{BB962C8B-B14F-4D97-AF65-F5344CB8AC3E}">
        <p14:creationId xmlns:p14="http://schemas.microsoft.com/office/powerpoint/2010/main" val="71997592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350035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2">
            <a:lumMod val="1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p:txBody>
      </p:sp>
      <p:sp>
        <p:nvSpPr>
          <p:cNvPr id="7"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spTree>
    <p:extLst>
      <p:ext uri="{BB962C8B-B14F-4D97-AF65-F5344CB8AC3E}">
        <p14:creationId xmlns:p14="http://schemas.microsoft.com/office/powerpoint/2010/main" val="109264096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5"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dirty="0"/>
              <a:t>IBM Watson IoT / © 2019 IBM Corporation / IBM Confidential</a:t>
            </a:r>
          </a:p>
        </p:txBody>
      </p:sp>
      <p:pic>
        <p:nvPicPr>
          <p:cNvPr id="6" name="Picture 5">
            <a:extLst>
              <a:ext uri="{FF2B5EF4-FFF2-40B4-BE49-F238E27FC236}">
                <a16:creationId xmlns:a16="http://schemas.microsoft.com/office/drawing/2014/main" id="{9C3F8E0F-C873-1F49-B920-2B2212E0D45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77521" y="1806255"/>
            <a:ext cx="3194311" cy="1188720"/>
          </a:xfrm>
          <a:prstGeom prst="rect">
            <a:avLst/>
          </a:prstGeom>
        </p:spPr>
      </p:pic>
    </p:spTree>
    <p:extLst>
      <p:ext uri="{BB962C8B-B14F-4D97-AF65-F5344CB8AC3E}">
        <p14:creationId xmlns:p14="http://schemas.microsoft.com/office/powerpoint/2010/main" val="379726136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A38F1-BFC9-4A40-8275-5CD60D9827BC}"/>
              </a:ext>
            </a:extLst>
          </p:cNvPr>
          <p:cNvSpPr>
            <a:spLocks noGrp="1"/>
          </p:cNvSpPr>
          <p:nvPr>
            <p:ph type="title"/>
          </p:nvPr>
        </p:nvSpPr>
        <p:spPr>
          <a:xfrm>
            <a:off x="228600" y="201169"/>
            <a:ext cx="4157870" cy="4430466"/>
          </a:xfrm>
        </p:spPr>
        <p:txBody>
          <a:bodyPr/>
          <a:lstStyle>
            <a:lvl1pPr>
              <a:defRPr>
                <a:solidFill>
                  <a:srgbClr val="0064FF"/>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2234C164-4A22-45C0-9A1E-6F1C404CB988}"/>
              </a:ext>
            </a:extLst>
          </p:cNvPr>
          <p:cNvSpPr>
            <a:spLocks noGrp="1"/>
          </p:cNvSpPr>
          <p:nvPr>
            <p:ph type="ftr" sz="quarter" idx="11"/>
          </p:nvPr>
        </p:nvSpPr>
        <p:spPr/>
        <p:txBody>
          <a:bodyPr/>
          <a:lstStyle/>
          <a:p>
            <a:r>
              <a:rPr lang="en-US"/>
              <a:t>IBM Watson IoT / © 2019 IBM Corporation</a:t>
            </a:r>
            <a:endParaRPr lang="en-US" dirty="0"/>
          </a:p>
        </p:txBody>
      </p:sp>
      <p:pic>
        <p:nvPicPr>
          <p:cNvPr id="7" name="Picture 6">
            <a:extLst>
              <a:ext uri="{FF2B5EF4-FFF2-40B4-BE49-F238E27FC236}">
                <a16:creationId xmlns:a16="http://schemas.microsoft.com/office/drawing/2014/main" id="{965F0165-8E01-4A16-93C6-3169F84A905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16818" y="4351898"/>
            <a:ext cx="2127182" cy="79160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4166159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30478" cy="666849"/>
          </a:xfrm>
        </p:spPr>
        <p:txBody>
          <a:bodyPr/>
          <a:lstStyle>
            <a:lvl1pPr>
              <a:defRPr>
                <a:solidFill>
                  <a:srgbClr val="0064FF"/>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8630478" cy="3584448"/>
          </a:xfrm>
        </p:spPr>
        <p:txBody>
          <a:bodyPr/>
          <a:lstStyle>
            <a:lvl1pPr marL="0" indent="0">
              <a:spcBef>
                <a:spcPts val="0"/>
              </a:spcBef>
              <a:tabLst>
                <a:tab pos="3940175" algn="dec"/>
              </a:tabLst>
              <a:defRPr sz="16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2019 IBM Corporation</a:t>
            </a:r>
            <a:endParaRPr lang="en-US" dirty="0"/>
          </a:p>
        </p:txBody>
      </p:sp>
    </p:spTree>
    <p:extLst>
      <p:ext uri="{BB962C8B-B14F-4D97-AF65-F5344CB8AC3E}">
        <p14:creationId xmlns:p14="http://schemas.microsoft.com/office/powerpoint/2010/main" val="315705933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30478" cy="666849"/>
          </a:xfrm>
        </p:spPr>
        <p:txBody>
          <a:bodyPr/>
          <a:lstStyle>
            <a:lvl1pPr>
              <a:defRPr>
                <a:solidFill>
                  <a:srgbClr val="0064FF"/>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sz="16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sz="1600"/>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2019 IBM Corporation</a:t>
            </a:r>
            <a:endParaRPr lang="en-US" dirty="0"/>
          </a:p>
        </p:txBody>
      </p:sp>
    </p:spTree>
    <p:extLst>
      <p:ext uri="{BB962C8B-B14F-4D97-AF65-F5344CB8AC3E}">
        <p14:creationId xmlns:p14="http://schemas.microsoft.com/office/powerpoint/2010/main" val="199200317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49003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03 Title and Content (above)">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7280"/>
            <a:ext cx="859536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7012" y="179388"/>
            <a:ext cx="4023360"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26097502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Tree>
    <p:extLst>
      <p:ext uri="{BB962C8B-B14F-4D97-AF65-F5344CB8AC3E}">
        <p14:creationId xmlns:p14="http://schemas.microsoft.com/office/powerpoint/2010/main" val="112571279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obj">
  <p:cSld name="02 Title and Content (beside)">
    <p:spTree>
      <p:nvGrpSpPr>
        <p:cNvPr id="1" name=""/>
        <p:cNvGrpSpPr/>
        <p:nvPr/>
      </p:nvGrpSpPr>
      <p:grpSpPr>
        <a:xfrm>
          <a:off x="0" y="0"/>
          <a:ext cx="0" cy="0"/>
          <a:chOff x="0" y="0"/>
          <a:chExt cx="0" cy="0"/>
        </a:xfrm>
      </p:grpSpPr>
      <p:sp>
        <p:nvSpPr>
          <p:cNvPr id="2" name="Title 1"/>
          <p:cNvSpPr>
            <a:spLocks noGrp="1"/>
          </p:cNvSpPr>
          <p:nvPr>
            <p:ph type="title"/>
          </p:nvPr>
        </p:nvSpPr>
        <p:spPr>
          <a:xfrm>
            <a:off x="227013" y="693682"/>
            <a:ext cx="1783080" cy="3829105"/>
          </a:xfrm>
        </p:spPr>
        <p:txBody>
          <a:bodyPr/>
          <a:lstStyle/>
          <a:p>
            <a:r>
              <a:rPr lang="en-US" noProof="0"/>
              <a:t>Click to edit Master title style</a:t>
            </a:r>
          </a:p>
        </p:txBody>
      </p:sp>
      <p:sp>
        <p:nvSpPr>
          <p:cNvPr id="3" name="Content Placeholder 2"/>
          <p:cNvSpPr>
            <a:spLocks noGrp="1"/>
          </p:cNvSpPr>
          <p:nvPr>
            <p:ph idx="1"/>
          </p:nvPr>
        </p:nvSpPr>
        <p:spPr>
          <a:xfrm>
            <a:off x="2057400" y="693682"/>
            <a:ext cx="6766560" cy="382910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2509306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2019 IBM Corporation / IBM </a:t>
            </a:r>
            <a:r>
              <a:rPr lang="de-DE" dirty="0" err="1"/>
              <a:t>Confidential</a:t>
            </a:r>
            <a:endParaRPr lang="en-US" dirty="0"/>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13238" y="4316521"/>
            <a:ext cx="685800" cy="635509"/>
          </a:xfrm>
          <a:prstGeom prst="rect">
            <a:avLst/>
          </a:prstGeom>
        </p:spPr>
      </p:pic>
    </p:spTree>
    <p:extLst>
      <p:ext uri="{BB962C8B-B14F-4D97-AF65-F5344CB8AC3E}">
        <p14:creationId xmlns:p14="http://schemas.microsoft.com/office/powerpoint/2010/main" val="23021446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258445847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3474472073"/>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308921571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15563572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268121446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3261673515"/>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236553736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28684500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Tree>
    <p:extLst>
      <p:ext uri="{BB962C8B-B14F-4D97-AF65-F5344CB8AC3E}">
        <p14:creationId xmlns:p14="http://schemas.microsoft.com/office/powerpoint/2010/main" val="188052126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277388024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1251663062"/>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455499764"/>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161860956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175485869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171698715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180953129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accent2"/>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2783688798"/>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172542426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29123681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9010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35942762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3203509379"/>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IBM Watson IoT / © 2019 IBM Corporation / IBM </a:t>
            </a:r>
            <a:r>
              <a:rPr lang="de-DE" dirty="0" err="1"/>
              <a:t>Confidential</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401543768"/>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70699480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248107066"/>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106072751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Footer Placeholder 3"/>
          <p:cNvSpPr>
            <a:spLocks noGrp="1"/>
          </p:cNvSpPr>
          <p:nvPr>
            <p:ph type="ftr" sz="quarter" idx="11"/>
          </p:nvPr>
        </p:nvSpPr>
        <p:spPr>
          <a:xfrm>
            <a:off x="228600" y="4826480"/>
            <a:ext cx="6400800" cy="137160"/>
          </a:xfrm>
        </p:spPr>
        <p:txBody>
          <a:bodyPr/>
          <a:lstStyle>
            <a:lvl1pPr>
              <a:defRPr>
                <a:solidFill>
                  <a:schemeClr val="bg2"/>
                </a:solidFill>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1137540478"/>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2793226777"/>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3545437366"/>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32301338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Tree>
    <p:extLst>
      <p:ext uri="{BB962C8B-B14F-4D97-AF65-F5344CB8AC3E}">
        <p14:creationId xmlns:p14="http://schemas.microsoft.com/office/powerpoint/2010/main" val="328735172"/>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519062859"/>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710676359"/>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679801321"/>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1850257859"/>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857197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1677456690"/>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53106" y="1573759"/>
            <a:ext cx="1636776" cy="1516746"/>
          </a:xfrm>
          <a:prstGeom prst="rect">
            <a:avLst/>
          </a:prstGeom>
        </p:spPr>
      </p:pic>
      <p:sp>
        <p:nvSpPr>
          <p:cNvPr id="7"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559801050"/>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6954D-A35B-40DA-BF15-7C9C0E35486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4122A26-61A1-4080-9FC9-A915D5E87A48}"/>
              </a:ext>
            </a:extLst>
          </p:cNvPr>
          <p:cNvSpPr>
            <a:spLocks noGrp="1"/>
          </p:cNvSpPr>
          <p:nvPr>
            <p:ph type="dt" sz="half" idx="10"/>
          </p:nvPr>
        </p:nvSpPr>
        <p:spPr/>
        <p:txBody>
          <a:bodyPr/>
          <a:lstStyle/>
          <a:p>
            <a:fld id="{9A838380-79E8-4ADB-9C9F-AF201BE2A0A6}" type="datetimeFigureOut">
              <a:rPr lang="en-US" smtClean="0"/>
              <a:t>6/4/2020</a:t>
            </a:fld>
            <a:endParaRPr lang="en-US"/>
          </a:p>
        </p:txBody>
      </p:sp>
      <p:sp>
        <p:nvSpPr>
          <p:cNvPr id="4" name="Footer Placeholder 3">
            <a:extLst>
              <a:ext uri="{FF2B5EF4-FFF2-40B4-BE49-F238E27FC236}">
                <a16:creationId xmlns:a16="http://schemas.microsoft.com/office/drawing/2014/main" id="{3C3E55CA-D9E5-4E50-A2F5-BF3432C03C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EB01D5-71EC-4B05-9793-0E4E54D665B4}"/>
              </a:ext>
            </a:extLst>
          </p:cNvPr>
          <p:cNvSpPr>
            <a:spLocks noGrp="1"/>
          </p:cNvSpPr>
          <p:nvPr>
            <p:ph type="sldNum" sz="quarter" idx="12"/>
          </p:nvPr>
        </p:nvSpPr>
        <p:spPr/>
        <p:txBody>
          <a:bodyPr/>
          <a:lstStyle/>
          <a:p>
            <a:fld id="{62A1DF32-B3C9-4A64-81D9-57DFB5572EFC}" type="slidenum">
              <a:rPr lang="en-US" smtClean="0"/>
              <a:t>‹#›</a:t>
            </a:fld>
            <a:endParaRPr lang="en-US"/>
          </a:p>
        </p:txBody>
      </p:sp>
    </p:spTree>
    <p:extLst>
      <p:ext uri="{BB962C8B-B14F-4D97-AF65-F5344CB8AC3E}">
        <p14:creationId xmlns:p14="http://schemas.microsoft.com/office/powerpoint/2010/main" val="1231949530"/>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Title 5"/>
          <p:cNvSpPr>
            <a:spLocks noGrp="1"/>
          </p:cNvSpPr>
          <p:nvPr>
            <p:ph type="title"/>
          </p:nvPr>
        </p:nvSpPr>
        <p:spPr>
          <a:xfrm>
            <a:off x="-1" y="-1"/>
            <a:ext cx="9143999" cy="742951"/>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7" name="Footer Placeholder 8">
            <a:extLst>
              <a:ext uri="{FF2B5EF4-FFF2-40B4-BE49-F238E27FC236}">
                <a16:creationId xmlns:a16="http://schemas.microsoft.com/office/drawing/2014/main" id="{B6C39D9E-38DC-4E5E-BE13-85D2A53DA16B}"/>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err="1"/>
              <a:t>Université</a:t>
            </a:r>
            <a:r>
              <a:rPr lang="en-US" dirty="0"/>
              <a:t> du Mainframe – 6 </a:t>
            </a:r>
            <a:r>
              <a:rPr lang="en-US" dirty="0" err="1"/>
              <a:t>novembre</a:t>
            </a:r>
            <a:r>
              <a:rPr lang="en-US" dirty="0"/>
              <a:t> 2019</a:t>
            </a:r>
          </a:p>
        </p:txBody>
      </p:sp>
      <p:sp>
        <p:nvSpPr>
          <p:cNvPr id="8" name="Text Placeholder 7">
            <a:extLst>
              <a:ext uri="{FF2B5EF4-FFF2-40B4-BE49-F238E27FC236}">
                <a16:creationId xmlns:a16="http://schemas.microsoft.com/office/drawing/2014/main" id="{0C2E9F38-5061-40A7-AF70-5BE2875686BD}"/>
              </a:ext>
            </a:extLst>
          </p:cNvPr>
          <p:cNvSpPr>
            <a:spLocks noGrp="1"/>
          </p:cNvSpPr>
          <p:nvPr>
            <p:ph type="body" sz="quarter" idx="11"/>
          </p:nvPr>
        </p:nvSpPr>
        <p:spPr>
          <a:xfrm>
            <a:off x="381000" y="1123950"/>
            <a:ext cx="8382000" cy="3505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9" name="Slide Number Placeholder 3">
            <a:extLst>
              <a:ext uri="{FF2B5EF4-FFF2-40B4-BE49-F238E27FC236}">
                <a16:creationId xmlns:a16="http://schemas.microsoft.com/office/drawing/2014/main" id="{F766352E-E89E-4850-8493-FF76A96A9CA8}"/>
              </a:ext>
            </a:extLst>
          </p:cNvPr>
          <p:cNvSpPr>
            <a:spLocks noGrp="1"/>
          </p:cNvSpPr>
          <p:nvPr>
            <p:ph type="sldNum" sz="quarter" idx="4"/>
          </p:nvPr>
        </p:nvSpPr>
        <p:spPr>
          <a:xfrm>
            <a:off x="8496300" y="4757741"/>
            <a:ext cx="533400" cy="274637"/>
          </a:xfrm>
          <a:prstGeom prst="rect">
            <a:avLst/>
          </a:prstGeom>
        </p:spPr>
        <p:txBody>
          <a:bodyPr vert="horz" lIns="91440" tIns="45720" rIns="91440" bIns="45720" rtlCol="0" anchor="ctr"/>
          <a:lstStyle>
            <a:lvl1pPr algn="r">
              <a:defRPr sz="600">
                <a:solidFill>
                  <a:schemeClr val="tx1"/>
                </a:solidFill>
              </a:defRPr>
            </a:lvl1pPr>
          </a:lstStyle>
          <a:p>
            <a:fld id="{C3722DA4-0D41-432E-964E-26B1C59E0505}" type="slidenum">
              <a:rPr lang="fr-FR" smtClean="0"/>
              <a:pPr/>
              <a:t>‹#›</a:t>
            </a:fld>
            <a:endParaRPr lang="fr-FR" dirty="0"/>
          </a:p>
        </p:txBody>
      </p:sp>
    </p:spTree>
    <p:extLst>
      <p:ext uri="{BB962C8B-B14F-4D97-AF65-F5344CB8AC3E}">
        <p14:creationId xmlns:p14="http://schemas.microsoft.com/office/powerpoint/2010/main" val="835235137"/>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title (black box) over image(s)">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1" y="-1"/>
            <a:ext cx="9143999" cy="742951"/>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7" name="Footer Placeholder 8">
            <a:extLst>
              <a:ext uri="{FF2B5EF4-FFF2-40B4-BE49-F238E27FC236}">
                <a16:creationId xmlns:a16="http://schemas.microsoft.com/office/drawing/2014/main" id="{B6C39D9E-38DC-4E5E-BE13-85D2A53DA16B}"/>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t>Université du Mainframe – 6 novembre 2019</a:t>
            </a:r>
            <a:endParaRPr lang="en-US" dirty="0"/>
          </a:p>
        </p:txBody>
      </p:sp>
      <p:sp>
        <p:nvSpPr>
          <p:cNvPr id="8" name="Text Placeholder 7">
            <a:extLst>
              <a:ext uri="{FF2B5EF4-FFF2-40B4-BE49-F238E27FC236}">
                <a16:creationId xmlns:a16="http://schemas.microsoft.com/office/drawing/2014/main" id="{0C2E9F38-5061-40A7-AF70-5BE2875686BD}"/>
              </a:ext>
            </a:extLst>
          </p:cNvPr>
          <p:cNvSpPr>
            <a:spLocks noGrp="1"/>
          </p:cNvSpPr>
          <p:nvPr>
            <p:ph type="body" sz="quarter" idx="11"/>
          </p:nvPr>
        </p:nvSpPr>
        <p:spPr>
          <a:xfrm>
            <a:off x="381000" y="1123950"/>
            <a:ext cx="8382000" cy="3505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9" name="Slide Number Placeholder 3">
            <a:extLst>
              <a:ext uri="{FF2B5EF4-FFF2-40B4-BE49-F238E27FC236}">
                <a16:creationId xmlns:a16="http://schemas.microsoft.com/office/drawing/2014/main" id="{F766352E-E89E-4850-8493-FF76A96A9CA8}"/>
              </a:ext>
            </a:extLst>
          </p:cNvPr>
          <p:cNvSpPr>
            <a:spLocks noGrp="1"/>
          </p:cNvSpPr>
          <p:nvPr>
            <p:ph type="sldNum" sz="quarter" idx="4"/>
          </p:nvPr>
        </p:nvSpPr>
        <p:spPr>
          <a:xfrm>
            <a:off x="8496300" y="4757741"/>
            <a:ext cx="533400" cy="274637"/>
          </a:xfrm>
          <a:prstGeom prst="rect">
            <a:avLst/>
          </a:prstGeom>
        </p:spPr>
        <p:txBody>
          <a:bodyPr vert="horz" lIns="91440" tIns="45720" rIns="91440" bIns="45720" rtlCol="0" anchor="ctr"/>
          <a:lstStyle>
            <a:lvl1pPr algn="r">
              <a:defRPr sz="600">
                <a:solidFill>
                  <a:schemeClr val="bg2"/>
                </a:solidFill>
              </a:defRPr>
            </a:lvl1pPr>
          </a:lstStyle>
          <a:p>
            <a:fld id="{C3722DA4-0D41-432E-964E-26B1C59E0505}" type="slidenum">
              <a:rPr lang="fr-FR" smtClean="0"/>
              <a:pPr/>
              <a:t>‹#›</a:t>
            </a:fld>
            <a:endParaRPr lang="fr-FR" dirty="0"/>
          </a:p>
        </p:txBody>
      </p:sp>
    </p:spTree>
    <p:extLst>
      <p:ext uri="{BB962C8B-B14F-4D97-AF65-F5344CB8AC3E}">
        <p14:creationId xmlns:p14="http://schemas.microsoft.com/office/powerpoint/2010/main" val="1408733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653611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a:t>Edit Master text styles</a:t>
            </a:r>
          </a:p>
        </p:txBody>
      </p:sp>
    </p:spTree>
    <p:extLst>
      <p:ext uri="{BB962C8B-B14F-4D97-AF65-F5344CB8AC3E}">
        <p14:creationId xmlns:p14="http://schemas.microsoft.com/office/powerpoint/2010/main" val="1062981942"/>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3_title (black box) over image(s)">
    <p:bg>
      <p:bgRef idx="1001">
        <a:schemeClr val="bg2"/>
      </p:bgRef>
    </p:bg>
    <p:spTree>
      <p:nvGrpSpPr>
        <p:cNvPr id="1" name=""/>
        <p:cNvGrpSpPr/>
        <p:nvPr/>
      </p:nvGrpSpPr>
      <p:grpSpPr>
        <a:xfrm>
          <a:off x="0" y="0"/>
          <a:ext cx="0" cy="0"/>
          <a:chOff x="0" y="0"/>
          <a:chExt cx="0" cy="0"/>
        </a:xfrm>
      </p:grpSpPr>
      <p:sp>
        <p:nvSpPr>
          <p:cNvPr id="6" name="Title 5"/>
          <p:cNvSpPr>
            <a:spLocks noGrp="1"/>
          </p:cNvSpPr>
          <p:nvPr>
            <p:ph type="title"/>
          </p:nvPr>
        </p:nvSpPr>
        <p:spPr>
          <a:xfrm>
            <a:off x="-1" y="-1"/>
            <a:ext cx="9143999" cy="742951"/>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7" name="Footer Placeholder 8">
            <a:extLst>
              <a:ext uri="{FF2B5EF4-FFF2-40B4-BE49-F238E27FC236}">
                <a16:creationId xmlns:a16="http://schemas.microsoft.com/office/drawing/2014/main" id="{B6C39D9E-38DC-4E5E-BE13-85D2A53DA16B}"/>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t>Université du Mainframe – 6 novembre 2019</a:t>
            </a:r>
            <a:endParaRPr lang="en-US" dirty="0"/>
          </a:p>
        </p:txBody>
      </p:sp>
      <p:sp>
        <p:nvSpPr>
          <p:cNvPr id="8" name="Text Placeholder 7">
            <a:extLst>
              <a:ext uri="{FF2B5EF4-FFF2-40B4-BE49-F238E27FC236}">
                <a16:creationId xmlns:a16="http://schemas.microsoft.com/office/drawing/2014/main" id="{0C2E9F38-5061-40A7-AF70-5BE2875686BD}"/>
              </a:ext>
            </a:extLst>
          </p:cNvPr>
          <p:cNvSpPr>
            <a:spLocks noGrp="1"/>
          </p:cNvSpPr>
          <p:nvPr>
            <p:ph type="body" sz="quarter" idx="11"/>
          </p:nvPr>
        </p:nvSpPr>
        <p:spPr>
          <a:xfrm>
            <a:off x="381000" y="1123950"/>
            <a:ext cx="8382000" cy="3505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9" name="Slide Number Placeholder 3">
            <a:extLst>
              <a:ext uri="{FF2B5EF4-FFF2-40B4-BE49-F238E27FC236}">
                <a16:creationId xmlns:a16="http://schemas.microsoft.com/office/drawing/2014/main" id="{F766352E-E89E-4850-8493-FF76A96A9CA8}"/>
              </a:ext>
            </a:extLst>
          </p:cNvPr>
          <p:cNvSpPr>
            <a:spLocks noGrp="1"/>
          </p:cNvSpPr>
          <p:nvPr>
            <p:ph type="sldNum" sz="quarter" idx="4"/>
          </p:nvPr>
        </p:nvSpPr>
        <p:spPr>
          <a:xfrm>
            <a:off x="8496300" y="4757741"/>
            <a:ext cx="533400" cy="274637"/>
          </a:xfrm>
          <a:prstGeom prst="rect">
            <a:avLst/>
          </a:prstGeom>
        </p:spPr>
        <p:txBody>
          <a:bodyPr vert="horz" lIns="91440" tIns="45720" rIns="91440" bIns="45720" rtlCol="0" anchor="ctr"/>
          <a:lstStyle>
            <a:lvl1pPr algn="r">
              <a:defRPr sz="600">
                <a:solidFill>
                  <a:schemeClr val="bg2"/>
                </a:solidFill>
              </a:defRPr>
            </a:lvl1pPr>
          </a:lstStyle>
          <a:p>
            <a:fld id="{C3722DA4-0D41-432E-964E-26B1C59E0505}" type="slidenum">
              <a:rPr lang="fr-FR" smtClean="0"/>
              <a:pPr/>
              <a:t>‹#›</a:t>
            </a:fld>
            <a:endParaRPr lang="fr-FR" dirty="0"/>
          </a:p>
        </p:txBody>
      </p:sp>
    </p:spTree>
    <p:extLst>
      <p:ext uri="{BB962C8B-B14F-4D97-AF65-F5344CB8AC3E}">
        <p14:creationId xmlns:p14="http://schemas.microsoft.com/office/powerpoint/2010/main" val="1293292172"/>
      </p:ext>
    </p:extLst>
  </p:cSld>
  <p:clrMapOvr>
    <a:overrideClrMapping bg1="lt1" tx1="dk1" bg2="lt2" tx2="dk2" accent1="accent1" accent2="accent2" accent3="accent3" accent4="accent4" accent5="accent5" accent6="accent6" hlink="hlink" folHlink="folHlink"/>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CA754-61A1-4CDC-997F-FC653B1CDAFB}"/>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73C8BFAD-9945-4206-B9BA-865FAEBD380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Tree>
    <p:extLst>
      <p:ext uri="{BB962C8B-B14F-4D97-AF65-F5344CB8AC3E}">
        <p14:creationId xmlns:p14="http://schemas.microsoft.com/office/powerpoint/2010/main" val="2649552876"/>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cSld name="2_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in the Multicloud World © 2019 IBM Corporation</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936281081"/>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4_title (black box) over image(s)">
    <p:spTree>
      <p:nvGrpSpPr>
        <p:cNvPr id="1" name=""/>
        <p:cNvGrpSpPr/>
        <p:nvPr/>
      </p:nvGrpSpPr>
      <p:grpSpPr>
        <a:xfrm>
          <a:off x="0" y="0"/>
          <a:ext cx="0" cy="0"/>
          <a:chOff x="0" y="0"/>
          <a:chExt cx="0" cy="0"/>
        </a:xfrm>
      </p:grpSpPr>
      <p:sp>
        <p:nvSpPr>
          <p:cNvPr id="5" name="Footer Placeholder 8">
            <a:extLst>
              <a:ext uri="{FF2B5EF4-FFF2-40B4-BE49-F238E27FC236}">
                <a16:creationId xmlns:a16="http://schemas.microsoft.com/office/drawing/2014/main" id="{3224E444-FED6-48F1-B1BB-DC91D0B0D18D}"/>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err="1"/>
              <a:t>Université</a:t>
            </a:r>
            <a:r>
              <a:rPr lang="en-US" dirty="0"/>
              <a:t> du Mainframe – 6 </a:t>
            </a:r>
            <a:r>
              <a:rPr lang="en-US" dirty="0" err="1"/>
              <a:t>novembre</a:t>
            </a:r>
            <a:r>
              <a:rPr lang="en-US" dirty="0"/>
              <a:t> 2019</a:t>
            </a:r>
          </a:p>
        </p:txBody>
      </p:sp>
      <p:sp>
        <p:nvSpPr>
          <p:cNvPr id="11" name="Title 10">
            <a:extLst>
              <a:ext uri="{FF2B5EF4-FFF2-40B4-BE49-F238E27FC236}">
                <a16:creationId xmlns:a16="http://schemas.microsoft.com/office/drawing/2014/main" id="{90843A50-6DA4-42B3-A9D3-B4AED061544C}"/>
              </a:ext>
            </a:extLst>
          </p:cNvPr>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12016021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01 Cover Slide">
    <p:bg>
      <p:bgPr>
        <a:solidFill>
          <a:srgbClr val="41235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54" y="0"/>
            <a:ext cx="9141291" cy="5143499"/>
          </a:xfrm>
          <a:prstGeom prst="rect">
            <a:avLst/>
          </a:prstGeom>
        </p:spPr>
      </p:pic>
      <p:sp>
        <p:nvSpPr>
          <p:cNvPr id="11" name="Title 10"/>
          <p:cNvSpPr>
            <a:spLocks noGrp="1"/>
          </p:cNvSpPr>
          <p:nvPr>
            <p:ph type="title"/>
          </p:nvPr>
        </p:nvSpPr>
        <p:spPr>
          <a:xfrm>
            <a:off x="227013" y="2318317"/>
            <a:ext cx="2916237" cy="800326"/>
          </a:xfrm>
        </p:spPr>
        <p:txBody>
          <a:bodyPr/>
          <a:lstStyle>
            <a:lvl1pPr>
              <a:defRPr>
                <a:solidFill>
                  <a:srgbClr val="FFFFFF"/>
                </a:solidFill>
                <a:latin typeface="Helvetica Neue" charset="0"/>
                <a:ea typeface="Helvetica Neue" charset="0"/>
                <a:cs typeface="Helvetica Neue" charset="0"/>
              </a:defRPr>
            </a:lvl1pPr>
          </a:lstStyle>
          <a:p>
            <a:r>
              <a:rPr lang="en-US" noProof="0" dirty="0"/>
              <a:t>Click to edit Master title style</a:t>
            </a:r>
          </a:p>
        </p:txBody>
      </p:sp>
      <p:sp>
        <p:nvSpPr>
          <p:cNvPr id="13" name="TextBox 12"/>
          <p:cNvSpPr txBox="1"/>
          <p:nvPr userDrawn="1"/>
        </p:nvSpPr>
        <p:spPr>
          <a:xfrm>
            <a:off x="125474" y="545243"/>
            <a:ext cx="2768197" cy="369332"/>
          </a:xfrm>
          <a:prstGeom prst="rect">
            <a:avLst/>
          </a:prstGeom>
          <a:noFill/>
        </p:spPr>
        <p:txBody>
          <a:bodyPr wrap="square" rtlCol="0">
            <a:spAutoFit/>
          </a:bodyPr>
          <a:lstStyle/>
          <a:p>
            <a:r>
              <a:rPr lang="en-US" b="0" dirty="0">
                <a:solidFill>
                  <a:srgbClr val="5596E6"/>
                </a:solidFill>
                <a:latin typeface="Arial" charset="0"/>
                <a:ea typeface="Arial" charset="0"/>
                <a:cs typeface="Arial" charset="0"/>
              </a:rPr>
              <a:t>Technical Enablement</a:t>
            </a:r>
          </a:p>
        </p:txBody>
      </p:sp>
      <p:sp>
        <p:nvSpPr>
          <p:cNvPr id="14" name="TextBox 13"/>
          <p:cNvSpPr txBox="1"/>
          <p:nvPr userDrawn="1"/>
        </p:nvSpPr>
        <p:spPr>
          <a:xfrm>
            <a:off x="142756" y="1512334"/>
            <a:ext cx="3607441" cy="307777"/>
          </a:xfrm>
          <a:prstGeom prst="rect">
            <a:avLst/>
          </a:prstGeom>
          <a:noFill/>
        </p:spPr>
        <p:txBody>
          <a:bodyPr wrap="square" rtlCol="0">
            <a:spAutoFit/>
          </a:bodyPr>
          <a:lstStyle/>
          <a:p>
            <a:r>
              <a:rPr lang="en-US" sz="1400" i="1" dirty="0">
                <a:solidFill>
                  <a:schemeClr val="accent6"/>
                </a:solidFill>
                <a:latin typeface="Arial" charset="0"/>
                <a:ea typeface="Arial" charset="0"/>
                <a:cs typeface="Arial" charset="0"/>
              </a:rPr>
              <a:t>Ready to advance your knowledge?</a:t>
            </a:r>
          </a:p>
        </p:txBody>
      </p:sp>
      <p:pic>
        <p:nvPicPr>
          <p:cNvPr id="16" name="Picture 1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432728" y="245563"/>
            <a:ext cx="415923" cy="203125"/>
          </a:xfrm>
          <a:prstGeom prst="rect">
            <a:avLst/>
          </a:prstGeom>
        </p:spPr>
      </p:pic>
    </p:spTree>
    <p:extLst>
      <p:ext uri="{BB962C8B-B14F-4D97-AF65-F5344CB8AC3E}">
        <p14:creationId xmlns:p14="http://schemas.microsoft.com/office/powerpoint/2010/main" val="2890268346"/>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 preserve="1">
  <p:cSld name="02 Title and Content (beside)">
    <p:spTree>
      <p:nvGrpSpPr>
        <p:cNvPr id="1" name=""/>
        <p:cNvGrpSpPr/>
        <p:nvPr/>
      </p:nvGrpSpPr>
      <p:grpSpPr>
        <a:xfrm>
          <a:off x="0" y="0"/>
          <a:ext cx="0" cy="0"/>
          <a:chOff x="0" y="0"/>
          <a:chExt cx="0" cy="0"/>
        </a:xfrm>
      </p:grpSpPr>
      <p:sp>
        <p:nvSpPr>
          <p:cNvPr id="2" name="Title 1"/>
          <p:cNvSpPr>
            <a:spLocks noGrp="1"/>
          </p:cNvSpPr>
          <p:nvPr>
            <p:ph type="title"/>
          </p:nvPr>
        </p:nvSpPr>
        <p:spPr>
          <a:xfrm>
            <a:off x="227013" y="693682"/>
            <a:ext cx="1783080" cy="3829105"/>
          </a:xfrm>
        </p:spPr>
        <p:txBody>
          <a:bodyPr/>
          <a:lstStyle/>
          <a:p>
            <a:r>
              <a:rPr lang="en-US" noProof="0"/>
              <a:t>Click to edit Master title style</a:t>
            </a:r>
          </a:p>
        </p:txBody>
      </p:sp>
      <p:sp>
        <p:nvSpPr>
          <p:cNvPr id="3" name="Content Placeholder 2"/>
          <p:cNvSpPr>
            <a:spLocks noGrp="1"/>
          </p:cNvSpPr>
          <p:nvPr>
            <p:ph idx="1"/>
          </p:nvPr>
        </p:nvSpPr>
        <p:spPr>
          <a:xfrm>
            <a:off x="2057400" y="693682"/>
            <a:ext cx="6766560" cy="382910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27760898"/>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03 Title and Content (above)">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7280"/>
            <a:ext cx="859536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p:nvPr>
        </p:nvSpPr>
        <p:spPr>
          <a:xfrm>
            <a:off x="227012" y="179388"/>
            <a:ext cx="4023360"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3811810158"/>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04 Title and Three Columns">
    <p:spTree>
      <p:nvGrpSpPr>
        <p:cNvPr id="1" name=""/>
        <p:cNvGrpSpPr/>
        <p:nvPr/>
      </p:nvGrpSpPr>
      <p:grpSpPr>
        <a:xfrm>
          <a:off x="0" y="0"/>
          <a:ext cx="0" cy="0"/>
          <a:chOff x="0" y="0"/>
          <a:chExt cx="0" cy="0"/>
        </a:xfrm>
      </p:grpSpPr>
      <p:sp>
        <p:nvSpPr>
          <p:cNvPr id="2" name="Title 1"/>
          <p:cNvSpPr>
            <a:spLocks noGrp="1"/>
          </p:cNvSpPr>
          <p:nvPr>
            <p:ph type="title"/>
          </p:nvPr>
        </p:nvSpPr>
        <p:spPr>
          <a:xfrm>
            <a:off x="227013" y="672662"/>
            <a:ext cx="1783080" cy="3850126"/>
          </a:xfrm>
        </p:spPr>
        <p:txBody>
          <a:bodyPr/>
          <a:lstStyle/>
          <a:p>
            <a:r>
              <a:rPr lang="en-US"/>
              <a:t>Click to edit Master title style</a:t>
            </a:r>
            <a:endParaRPr lang="en-US" dirty="0"/>
          </a:p>
        </p:txBody>
      </p:sp>
      <p:sp>
        <p:nvSpPr>
          <p:cNvPr id="3" name="Content Placeholder 2"/>
          <p:cNvSpPr>
            <a:spLocks noGrp="1"/>
          </p:cNvSpPr>
          <p:nvPr>
            <p:ph idx="1"/>
          </p:nvPr>
        </p:nvSpPr>
        <p:spPr>
          <a:xfrm>
            <a:off x="2057400" y="672662"/>
            <a:ext cx="2011680" cy="3850126"/>
          </a:xfrm>
        </p:spPr>
        <p:txBody>
          <a:bodyPr rIns="0"/>
          <a:lstStyle>
            <a:lvl1pPr>
              <a:defRPr sz="16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3"/>
          </p:nvPr>
        </p:nvSpPr>
        <p:spPr>
          <a:xfrm>
            <a:off x="4343400" y="672662"/>
            <a:ext cx="2011680" cy="3850126"/>
          </a:xfrm>
        </p:spPr>
        <p:txBody>
          <a:bodyPr rIns="0"/>
          <a:lstStyle>
            <a:lvl1pPr>
              <a:defRPr sz="16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idx="14"/>
          </p:nvPr>
        </p:nvSpPr>
        <p:spPr>
          <a:xfrm>
            <a:off x="6629400" y="672662"/>
            <a:ext cx="2011680" cy="3850126"/>
          </a:xfrm>
        </p:spPr>
        <p:txBody>
          <a:bodyPr rIns="0"/>
          <a:lstStyle>
            <a:lvl1pPr>
              <a:defRPr sz="16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9962684"/>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05 Title and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7013" y="609600"/>
            <a:ext cx="1783080" cy="3913188"/>
          </a:xfrm>
        </p:spPr>
        <p:txBody>
          <a:bodyPr/>
          <a:lstStyle/>
          <a:p>
            <a:r>
              <a:rPr lang="en-US"/>
              <a:t>Click to edit Master title style</a:t>
            </a:r>
            <a:endParaRPr lang="en-US" dirty="0"/>
          </a:p>
        </p:txBody>
      </p:sp>
      <p:sp>
        <p:nvSpPr>
          <p:cNvPr id="3" name="Content Placeholder 2"/>
          <p:cNvSpPr>
            <a:spLocks noGrp="1"/>
          </p:cNvSpPr>
          <p:nvPr>
            <p:ph idx="1"/>
          </p:nvPr>
        </p:nvSpPr>
        <p:spPr>
          <a:xfrm>
            <a:off x="2057399" y="609600"/>
            <a:ext cx="3383280" cy="3913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idx="14"/>
          </p:nvPr>
        </p:nvSpPr>
        <p:spPr>
          <a:xfrm>
            <a:off x="5489588" y="609600"/>
            <a:ext cx="3383280" cy="3913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6289239"/>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06 Title (wide, medium siz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725" y="582354"/>
            <a:ext cx="4297680" cy="39404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p:nvPr>
        </p:nvSpPr>
        <p:spPr>
          <a:xfrm>
            <a:off x="227012" y="567558"/>
            <a:ext cx="4297680" cy="3940433"/>
          </a:xfrm>
        </p:spPr>
        <p:txBody>
          <a:bodyPr/>
          <a:lstStyle>
            <a:lvl1pPr>
              <a:defRPr sz="2200"/>
            </a:lvl1pPr>
          </a:lstStyle>
          <a:p>
            <a:r>
              <a:rPr lang="en-US" dirty="0"/>
              <a:t>Click to edit Master title style</a:t>
            </a:r>
          </a:p>
        </p:txBody>
      </p:sp>
    </p:spTree>
    <p:extLst>
      <p:ext uri="{BB962C8B-B14F-4D97-AF65-F5344CB8AC3E}">
        <p14:creationId xmlns:p14="http://schemas.microsoft.com/office/powerpoint/2010/main" val="11279778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a:t>Click icon to add picture</a:t>
            </a:r>
            <a:endParaRPr lang="en-US" dirty="0"/>
          </a:p>
        </p:txBody>
      </p:sp>
    </p:spTree>
    <p:extLst>
      <p:ext uri="{BB962C8B-B14F-4D97-AF65-F5344CB8AC3E}">
        <p14:creationId xmlns:p14="http://schemas.microsoft.com/office/powerpoint/2010/main" val="1045410987"/>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06 Quote (wide, medium siz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725" y="651640"/>
            <a:ext cx="4297680" cy="38711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p:nvPr>
        </p:nvSpPr>
        <p:spPr>
          <a:xfrm>
            <a:off x="137160" y="651640"/>
            <a:ext cx="4297680" cy="3871147"/>
          </a:xfrm>
        </p:spPr>
        <p:txBody>
          <a:bodyPr/>
          <a:lstStyle>
            <a:lvl1pPr marL="109728" indent="-109728">
              <a:defRPr sz="2200"/>
            </a:lvl1pPr>
          </a:lstStyle>
          <a:p>
            <a:r>
              <a:rPr lang="en-US" dirty="0"/>
              <a:t>Click to edit Master title style</a:t>
            </a:r>
          </a:p>
        </p:txBody>
      </p:sp>
    </p:spTree>
    <p:extLst>
      <p:ext uri="{BB962C8B-B14F-4D97-AF65-F5344CB8AC3E}">
        <p14:creationId xmlns:p14="http://schemas.microsoft.com/office/powerpoint/2010/main" val="3947179624"/>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07 Text only (big text)">
    <p:spTree>
      <p:nvGrpSpPr>
        <p:cNvPr id="1" name=""/>
        <p:cNvGrpSpPr/>
        <p:nvPr/>
      </p:nvGrpSpPr>
      <p:grpSpPr>
        <a:xfrm>
          <a:off x="0" y="0"/>
          <a:ext cx="0" cy="0"/>
          <a:chOff x="0" y="0"/>
          <a:chExt cx="0" cy="0"/>
        </a:xfrm>
      </p:grpSpPr>
      <p:sp>
        <p:nvSpPr>
          <p:cNvPr id="3" name="Title 2"/>
          <p:cNvSpPr>
            <a:spLocks noGrp="1"/>
          </p:cNvSpPr>
          <p:nvPr>
            <p:ph type="title"/>
          </p:nvPr>
        </p:nvSpPr>
        <p:spPr>
          <a:xfrm>
            <a:off x="227012" y="609600"/>
            <a:ext cx="8571547" cy="3831908"/>
          </a:xfrm>
        </p:spPr>
        <p:txBody>
          <a:bodyPr/>
          <a:lstStyle>
            <a:lvl1pPr>
              <a:defRPr sz="4200">
                <a:latin typeface="Helvetica Neue" charset="0"/>
                <a:ea typeface="Helvetica Neue" charset="0"/>
                <a:cs typeface="Helvetica Neue" charset="0"/>
              </a:defRPr>
            </a:lvl1pPr>
          </a:lstStyle>
          <a:p>
            <a:r>
              <a:rPr lang="en-US"/>
              <a:t>Click to edit Master title style</a:t>
            </a:r>
            <a:endParaRPr lang="en-US" dirty="0"/>
          </a:p>
        </p:txBody>
      </p:sp>
    </p:spTree>
    <p:extLst>
      <p:ext uri="{BB962C8B-B14F-4D97-AF65-F5344CB8AC3E}">
        <p14:creationId xmlns:p14="http://schemas.microsoft.com/office/powerpoint/2010/main" val="592235789"/>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08 Title/Text only (standard size)">
    <p:spTree>
      <p:nvGrpSpPr>
        <p:cNvPr id="1" name=""/>
        <p:cNvGrpSpPr/>
        <p:nvPr/>
      </p:nvGrpSpPr>
      <p:grpSpPr>
        <a:xfrm>
          <a:off x="0" y="0"/>
          <a:ext cx="0" cy="0"/>
          <a:chOff x="0" y="0"/>
          <a:chExt cx="0" cy="0"/>
        </a:xfrm>
      </p:grpSpPr>
      <p:grpSp>
        <p:nvGrpSpPr>
          <p:cNvPr id="4" name="Group 3"/>
          <p:cNvGrpSpPr/>
          <p:nvPr userDrawn="1"/>
        </p:nvGrpSpPr>
        <p:grpSpPr>
          <a:xfrm>
            <a:off x="0" y="0"/>
            <a:ext cx="9144000" cy="5143500"/>
            <a:chOff x="0" y="0"/>
            <a:chExt cx="9144000" cy="5143500"/>
          </a:xfrm>
        </p:grpSpPr>
        <p:sp>
          <p:nvSpPr>
            <p:cNvPr id="2" name="Rectangle 1"/>
            <p:cNvSpPr/>
            <p:nvPr userDrawn="1"/>
          </p:nvSpPr>
          <p:spPr>
            <a:xfrm>
              <a:off x="0" y="0"/>
              <a:ext cx="9144000" cy="5143500"/>
            </a:xfrm>
            <a:prstGeom prst="rect">
              <a:avLst/>
            </a:prstGeom>
            <a:solidFill>
              <a:srgbClr val="FFFFFF"/>
            </a:solidFill>
          </p:spPr>
          <p:txBody>
            <a:bodyPr wrap="square" lIns="0" tIns="0" rIns="0" bIns="0" rtlCol="0" anchor="ctr">
              <a:noAutofit/>
            </a:bodyPr>
            <a:lstStyle/>
            <a:p>
              <a:pPr algn="ctr"/>
              <a:endParaRPr lang="en-US" sz="1200" dirty="0" err="1">
                <a:solidFill>
                  <a:schemeClr val="bg1"/>
                </a:solidFill>
                <a:latin typeface="Arial"/>
                <a:cs typeface="Aria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54" y="0"/>
              <a:ext cx="9141291" cy="5143500"/>
            </a:xfrm>
            <a:prstGeom prst="rect">
              <a:avLst/>
            </a:prstGeom>
          </p:spPr>
        </p:pic>
      </p:grpSp>
      <p:sp>
        <p:nvSpPr>
          <p:cNvPr id="6" name="Title 5"/>
          <p:cNvSpPr>
            <a:spLocks noGrp="1"/>
          </p:cNvSpPr>
          <p:nvPr>
            <p:ph type="title"/>
          </p:nvPr>
        </p:nvSpPr>
        <p:spPr>
          <a:xfrm>
            <a:off x="227012" y="179388"/>
            <a:ext cx="4297680" cy="4343400"/>
          </a:xfrm>
        </p:spPr>
        <p:txBody>
          <a:bodyPr/>
          <a:lstStyle>
            <a:lvl1pPr>
              <a:defRPr>
                <a:latin typeface="Helvetica Neue" charset="0"/>
                <a:ea typeface="Helvetica Neue" charset="0"/>
                <a:cs typeface="Helvetica Neue" charset="0"/>
              </a:defRPr>
            </a:lvl1pPr>
          </a:lstStyle>
          <a:p>
            <a:r>
              <a:rPr lang="en-US"/>
              <a:t>Click to edit Master title style</a:t>
            </a:r>
            <a:endParaRPr lang="en-US" dirty="0"/>
          </a:p>
        </p:txBody>
      </p:sp>
    </p:spTree>
    <p:extLst>
      <p:ext uri="{BB962C8B-B14F-4D97-AF65-F5344CB8AC3E}">
        <p14:creationId xmlns:p14="http://schemas.microsoft.com/office/powerpoint/2010/main" val="2902281888"/>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09 Divider">
    <p:spTree>
      <p:nvGrpSpPr>
        <p:cNvPr id="1" name=""/>
        <p:cNvGrpSpPr/>
        <p:nvPr/>
      </p:nvGrpSpPr>
      <p:grpSpPr>
        <a:xfrm>
          <a:off x="0" y="0"/>
          <a:ext cx="0" cy="0"/>
          <a:chOff x="0" y="0"/>
          <a:chExt cx="0" cy="0"/>
        </a:xfrm>
      </p:grpSpPr>
      <p:sp>
        <p:nvSpPr>
          <p:cNvPr id="6" name="Title 5"/>
          <p:cNvSpPr>
            <a:spLocks noGrp="1"/>
          </p:cNvSpPr>
          <p:nvPr>
            <p:ph type="title"/>
          </p:nvPr>
        </p:nvSpPr>
        <p:spPr>
          <a:xfrm>
            <a:off x="227012" y="179388"/>
            <a:ext cx="4297680" cy="2286000"/>
          </a:xfrm>
        </p:spPr>
        <p:txBody>
          <a:bodyPr/>
          <a:lstStyle>
            <a:lvl1pPr>
              <a:defRPr sz="1600"/>
            </a:lvl1pPr>
          </a:lstStyle>
          <a:p>
            <a:r>
              <a:rPr lang="en-US"/>
              <a:t>Click to edit Master title style</a:t>
            </a:r>
            <a:endParaRPr lang="en-US" dirty="0"/>
          </a:p>
        </p:txBody>
      </p:sp>
    </p:spTree>
    <p:extLst>
      <p:ext uri="{BB962C8B-B14F-4D97-AF65-F5344CB8AC3E}">
        <p14:creationId xmlns:p14="http://schemas.microsoft.com/office/powerpoint/2010/main" val="3106271159"/>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blank" preserve="1">
  <p:cSld name="10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8007564"/>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xfrm>
            <a:off x="1812727" y="353616"/>
            <a:ext cx="5518547" cy="1205508"/>
          </a:xfrm>
          <a:prstGeom prst="rect">
            <a:avLst/>
          </a:prstGeom>
        </p:spPr>
        <p:txBody>
          <a:bodyPr/>
          <a:lstStyle>
            <a:lvl1pPr>
              <a:defRPr sz="4125"/>
            </a:lvl1p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72806924"/>
      </p:ext>
    </p:extLst>
  </p:cSld>
  <p:clrMapOvr>
    <a:masterClrMapping/>
  </p:clrMapOvr>
  <p:transition spd="med"/>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5310"/>
            <a:ext cx="8541385" cy="3241992"/>
          </a:xfrm>
        </p:spPr>
        <p:txBody>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Date Placeholder 3"/>
          <p:cNvSpPr>
            <a:spLocks noGrp="1"/>
          </p:cNvSpPr>
          <p:nvPr>
            <p:ph type="dt" sz="half" idx="10"/>
          </p:nvPr>
        </p:nvSpPr>
        <p:spPr/>
        <p:txBody>
          <a:bodyPr/>
          <a:lstStyle/>
          <a:p>
            <a:endParaRPr lang="en-US">
              <a:solidFill>
                <a:srgbClr val="121212"/>
              </a:solidFill>
            </a:endParaRPr>
          </a:p>
        </p:txBody>
      </p:sp>
      <p:sp>
        <p:nvSpPr>
          <p:cNvPr id="5" name="Footer Placeholder 4"/>
          <p:cNvSpPr>
            <a:spLocks noGrp="1"/>
          </p:cNvSpPr>
          <p:nvPr>
            <p:ph type="ftr" sz="quarter" idx="11"/>
          </p:nvPr>
        </p:nvSpPr>
        <p:spPr/>
        <p:txBody>
          <a:bodyPr/>
          <a:lstStyle/>
          <a:p>
            <a:endParaRPr lang="en-US">
              <a:solidFill>
                <a:srgbClr val="121212"/>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121212"/>
                </a:solidFill>
              </a:rPr>
              <a:pPr/>
              <a:t>‹#›</a:t>
            </a:fld>
            <a:endParaRPr lang="en-US">
              <a:solidFill>
                <a:srgbClr val="121212"/>
              </a:solidFill>
            </a:endParaRPr>
          </a:p>
        </p:txBody>
      </p:sp>
      <p:sp>
        <p:nvSpPr>
          <p:cNvPr id="7" name="Title 6"/>
          <p:cNvSpPr>
            <a:spLocks noGrp="1"/>
          </p:cNvSpPr>
          <p:nvPr>
            <p:ph type="title"/>
          </p:nvPr>
        </p:nvSpPr>
        <p:spPr>
          <a:xfrm>
            <a:off x="228600" y="173736"/>
            <a:ext cx="4474777" cy="914400"/>
          </a:xfrm>
        </p:spPr>
        <p:txBody>
          <a:bodyPr/>
          <a:lstStyle/>
          <a:p>
            <a:r>
              <a:rPr lang="en-US" noProof="0"/>
              <a:t>Click to edit Master title style</a:t>
            </a:r>
          </a:p>
        </p:txBody>
      </p:sp>
    </p:spTree>
    <p:extLst>
      <p:ext uri="{BB962C8B-B14F-4D97-AF65-F5344CB8AC3E}">
        <p14:creationId xmlns:p14="http://schemas.microsoft.com/office/powerpoint/2010/main" val="116291901"/>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Heading with Tex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6" name="Text Placeholder 2"/>
          <p:cNvSpPr>
            <a:spLocks noGrp="1"/>
          </p:cNvSpPr>
          <p:nvPr>
            <p:ph idx="1"/>
          </p:nvPr>
        </p:nvSpPr>
        <p:spPr bwMode="auto">
          <a:xfrm>
            <a:off x="281236" y="829559"/>
            <a:ext cx="7945190" cy="3788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a:defRPr>
                <a:solidFill>
                  <a:srgbClr val="004479"/>
                </a:solidFill>
              </a:defRPr>
            </a:lvl1pPr>
            <a:lvl2pPr>
              <a:defRPr>
                <a:solidFill>
                  <a:srgbClr val="004479"/>
                </a:solidFill>
              </a:defRPr>
            </a:lvl2pPr>
            <a:lvl3pPr>
              <a:defRPr>
                <a:solidFill>
                  <a:srgbClr val="004479"/>
                </a:solidFill>
              </a:defRPr>
            </a:lvl3pPr>
            <a:lvl4pPr>
              <a:defRPr>
                <a:solidFill>
                  <a:srgbClr val="004479"/>
                </a:solidFill>
              </a:defRPr>
            </a:lvl4p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endParaRPr lang="en-US" altLang="en-US" noProof="0" dirty="0"/>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smtClean="0"/>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07734F67-8871-2541-98F5-C5DC302AA150}" type="datetime1">
              <a:rPr kumimoji="0" lang="en-US" altLang="en-US" sz="1800" b="0" i="0" u="none" strike="noStrike" kern="1200" cap="none" spc="0" normalizeH="0" baseline="0" noProof="0">
                <a:ln>
                  <a:noFill/>
                </a:ln>
                <a:solidFill>
                  <a:srgbClr val="121212"/>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6/4/2020</a:t>
            </a:fld>
            <a:endParaRPr kumimoji="0" lang="en-US" altLang="en-US" sz="1800" b="0" i="0" u="none" strike="noStrike" kern="1200" cap="none" spc="0" normalizeH="0" baseline="0" noProof="0">
              <a:ln>
                <a:noFill/>
              </a:ln>
              <a:solidFill>
                <a:srgbClr val="121212"/>
              </a:solidFill>
              <a:effectLst/>
              <a:uLnTx/>
              <a:uFillTx/>
              <a:latin typeface="Calibri"/>
              <a:ea typeface="+mn-ea"/>
              <a:cs typeface="+mn-cs"/>
            </a:endParaRPr>
          </a:p>
        </p:txBody>
      </p:sp>
      <p:sp>
        <p:nvSpPr>
          <p:cNvPr id="5" name="Slide Number Placeholder 5"/>
          <p:cNvSpPr>
            <a:spLocks noGrp="1"/>
          </p:cNvSpPr>
          <p:nvPr>
            <p:ph type="sldNum" sz="quarter" idx="11"/>
          </p:nvPr>
        </p:nvSpPr>
        <p:spPr>
          <a:xfrm>
            <a:off x="8329613" y="4621213"/>
            <a:ext cx="455612" cy="271462"/>
          </a:xfrm>
          <a:prstGeom prst="rect">
            <a:avLst/>
          </a:prstGeom>
        </p:spPr>
        <p:txBody>
          <a:bodyPr/>
          <a:lstStyle>
            <a:lvl1pPr>
              <a:defRPr smtClean="0"/>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CE2AE581-8F34-CF4C-9C2B-938983207B3E}" type="slidenum">
              <a:rPr kumimoji="0" lang="en-US" altLang="en-US" sz="1800" b="0" i="0" u="none" strike="noStrike" kern="1200" cap="none" spc="0" normalizeH="0" baseline="0" noProof="0">
                <a:ln>
                  <a:noFill/>
                </a:ln>
                <a:solidFill>
                  <a:srgbClr val="121212"/>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a:t>
            </a:fld>
            <a:endParaRPr kumimoji="0" lang="en-US" altLang="en-US" sz="1800" b="0" i="0" u="none" strike="noStrike" kern="1200" cap="none" spc="0" normalizeH="0" baseline="0" noProof="0">
              <a:ln>
                <a:noFill/>
              </a:ln>
              <a:solidFill>
                <a:srgbClr val="121212"/>
              </a:solidFill>
              <a:effectLst/>
              <a:uLnTx/>
              <a:uFillTx/>
              <a:latin typeface="Calibri"/>
              <a:ea typeface="+mn-ea"/>
              <a:cs typeface="+mn-cs"/>
            </a:endParaRPr>
          </a:p>
        </p:txBody>
      </p:sp>
    </p:spTree>
    <p:extLst>
      <p:ext uri="{BB962C8B-B14F-4D97-AF65-F5344CB8AC3E}">
        <p14:creationId xmlns:p14="http://schemas.microsoft.com/office/powerpoint/2010/main" val="3725144405"/>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2" descr="IoT_Graphic_Crops_Final_043015.eps"/>
          <p:cNvPicPr>
            <a:picLocks noChangeAspect="1"/>
          </p:cNvPicPr>
          <p:nvPr userDrawn="1"/>
        </p:nvPicPr>
        <p:blipFill>
          <a:blip r:embed="rId2" cstate="screen">
            <a:extLst>
              <a:ext uri="{28A0092B-C50C-407E-A947-70E740481C1C}">
                <a14:useLocalDpi xmlns:a14="http://schemas.microsoft.com/office/drawing/2010/main"/>
              </a:ext>
            </a:extLst>
          </a:blip>
          <a:srcRect l="25832" t="16248" r="41278" b="50691"/>
          <a:stretch>
            <a:fillRect/>
          </a:stretch>
        </p:blipFill>
        <p:spPr bwMode="auto">
          <a:xfrm>
            <a:off x="5992851" y="21"/>
            <a:ext cx="3151187" cy="270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917575" y="1370015"/>
            <a:ext cx="1189038"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847905" y="3527500"/>
            <a:ext cx="5943600" cy="336440"/>
          </a:xfrm>
          <a:noFill/>
          <a:ln>
            <a:noFill/>
          </a:ln>
        </p:spPr>
        <p:txBody>
          <a:bodyPr anchor="ctr">
            <a:noAutofit/>
          </a:bodyPr>
          <a:lstStyle>
            <a:lvl1pPr marL="0" indent="0">
              <a:buNone/>
              <a:defRPr lang="en-US" sz="2300" b="1" i="0" dirty="0">
                <a:solidFill>
                  <a:srgbClr val="6D6F71"/>
                </a:solidFill>
                <a:latin typeface="HelvNeue for IBM"/>
                <a:cs typeface="HelvNeue for IBM"/>
              </a:defRPr>
            </a:lvl1pPr>
          </a:lstStyle>
          <a:p>
            <a:pPr lvl="0"/>
            <a:r>
              <a:rPr lang="en-US"/>
              <a:t>Click to edit Master subtitle style</a:t>
            </a:r>
            <a:endParaRPr lang="en-US" dirty="0"/>
          </a:p>
        </p:txBody>
      </p:sp>
      <p:sp>
        <p:nvSpPr>
          <p:cNvPr id="9" name="Title 8"/>
          <p:cNvSpPr>
            <a:spLocks noGrp="1"/>
          </p:cNvSpPr>
          <p:nvPr>
            <p:ph type="title"/>
          </p:nvPr>
        </p:nvSpPr>
        <p:spPr>
          <a:xfrm>
            <a:off x="847905" y="1967481"/>
            <a:ext cx="5943600" cy="1603793"/>
          </a:xfrm>
        </p:spPr>
        <p:txBody>
          <a:bodyPr/>
          <a:lstStyle>
            <a:lvl1pPr>
              <a:lnSpc>
                <a:spcPct val="100000"/>
              </a:lnSpc>
              <a:defRPr sz="5000"/>
            </a:lvl1pPr>
          </a:lstStyle>
          <a:p>
            <a:r>
              <a:rPr lang="en-US"/>
              <a:t>Click to edit Master title style</a:t>
            </a:r>
            <a:endParaRPr lang="en-US" dirty="0"/>
          </a:p>
        </p:txBody>
      </p:sp>
      <p:sp>
        <p:nvSpPr>
          <p:cNvPr id="6" name="Date Placeholder 3"/>
          <p:cNvSpPr>
            <a:spLocks noGrp="1"/>
          </p:cNvSpPr>
          <p:nvPr>
            <p:ph type="dt" sz="half" idx="10"/>
          </p:nvPr>
        </p:nvSpPr>
        <p:spPr/>
        <p:txBody>
          <a:bodyPr/>
          <a:lstStyle>
            <a:lvl1pPr defTabSz="456950">
              <a:defRPr>
                <a:latin typeface="Calibri" pitchFamily="34" charset="0"/>
                <a:ea typeface="+mn-ea"/>
              </a:defRPr>
            </a:lvl1pPr>
          </a:lstStyle>
          <a:p>
            <a:pPr>
              <a:defRPr/>
            </a:pPr>
            <a:fld id="{B621E0ED-832F-48F4-AA76-7BE58126967A}" type="datetime1">
              <a:rPr lang="en-US" altLang="en-US"/>
              <a:pPr>
                <a:defRPr/>
              </a:pPr>
              <a:t>6/4/2020</a:t>
            </a:fld>
            <a:endParaRPr lang="en-US" altLang="en-US"/>
          </a:p>
        </p:txBody>
      </p:sp>
      <p:sp>
        <p:nvSpPr>
          <p:cNvPr id="7" name="Slide Number Placeholder 5"/>
          <p:cNvSpPr>
            <a:spLocks noGrp="1"/>
          </p:cNvSpPr>
          <p:nvPr>
            <p:ph type="sldNum" sz="quarter" idx="11"/>
          </p:nvPr>
        </p:nvSpPr>
        <p:spPr/>
        <p:txBody>
          <a:bodyPr/>
          <a:lstStyle>
            <a:lvl1pPr defTabSz="456950">
              <a:defRPr>
                <a:ea typeface="+mn-ea"/>
              </a:defRPr>
            </a:lvl1pPr>
          </a:lstStyle>
          <a:p>
            <a:pPr>
              <a:defRPr/>
            </a:pPr>
            <a:fld id="{272EA3A0-733B-41B9-9032-29CBDD00B3F6}" type="slidenum">
              <a:rPr lang="en-US" altLang="en-US"/>
              <a:pPr>
                <a:defRPr/>
              </a:pPr>
              <a:t>‹#›</a:t>
            </a:fld>
            <a:endParaRPr lang="en-US" altLang="en-US"/>
          </a:p>
        </p:txBody>
      </p:sp>
    </p:spTree>
    <p:extLst>
      <p:ext uri="{BB962C8B-B14F-4D97-AF65-F5344CB8AC3E}">
        <p14:creationId xmlns:p14="http://schemas.microsoft.com/office/powerpoint/2010/main" val="157953146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Heading with Tex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6" name="Text Placeholder 2"/>
          <p:cNvSpPr>
            <a:spLocks noGrp="1"/>
          </p:cNvSpPr>
          <p:nvPr>
            <p:ph idx="1"/>
          </p:nvPr>
        </p:nvSpPr>
        <p:spPr bwMode="auto">
          <a:xfrm>
            <a:off x="281236" y="829562"/>
            <a:ext cx="7945190" cy="3788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a:lstStyle>
            <a:lvl1pPr>
              <a:defRPr>
                <a:solidFill>
                  <a:srgbClr val="004479"/>
                </a:solidFill>
              </a:defRPr>
            </a:lvl1pPr>
            <a:lvl2pPr>
              <a:defRPr>
                <a:solidFill>
                  <a:srgbClr val="004479"/>
                </a:solidFill>
              </a:defRPr>
            </a:lvl2pPr>
            <a:lvl3pPr>
              <a:defRPr>
                <a:solidFill>
                  <a:srgbClr val="004479"/>
                </a:solidFill>
              </a:defRPr>
            </a:lvl3pPr>
            <a:lvl4pPr>
              <a:defRPr>
                <a:solidFill>
                  <a:srgbClr val="004479"/>
                </a:solidFill>
              </a:defRPr>
            </a:lvl4p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endParaRPr lang="en-US" altLang="en-US" noProof="0" dirty="0"/>
          </a:p>
        </p:txBody>
      </p:sp>
      <p:sp>
        <p:nvSpPr>
          <p:cNvPr id="4" name="Date Placeholder 3"/>
          <p:cNvSpPr>
            <a:spLocks noGrp="1"/>
          </p:cNvSpPr>
          <p:nvPr>
            <p:ph type="dt" sz="half" idx="10"/>
          </p:nvPr>
        </p:nvSpPr>
        <p:spPr/>
        <p:txBody>
          <a:bodyPr/>
          <a:lstStyle>
            <a:lvl1pPr defTabSz="456950">
              <a:defRPr>
                <a:latin typeface="Calibri" pitchFamily="34" charset="0"/>
                <a:ea typeface="+mn-ea"/>
              </a:defRPr>
            </a:lvl1pPr>
          </a:lstStyle>
          <a:p>
            <a:pPr>
              <a:defRPr/>
            </a:pPr>
            <a:fld id="{42A10205-A8F5-4ED4-A4F3-AED5B0778549}" type="datetime1">
              <a:rPr lang="en-US" altLang="en-US"/>
              <a:pPr>
                <a:defRPr/>
              </a:pPr>
              <a:t>6/4/2020</a:t>
            </a:fld>
            <a:endParaRPr lang="en-US" altLang="en-US"/>
          </a:p>
        </p:txBody>
      </p:sp>
      <p:sp>
        <p:nvSpPr>
          <p:cNvPr id="5" name="Slide Number Placeholder 5"/>
          <p:cNvSpPr>
            <a:spLocks noGrp="1"/>
          </p:cNvSpPr>
          <p:nvPr>
            <p:ph type="sldNum" sz="quarter" idx="11"/>
          </p:nvPr>
        </p:nvSpPr>
        <p:spPr>
          <a:xfrm>
            <a:off x="8329615" y="4621215"/>
            <a:ext cx="455612" cy="271462"/>
          </a:xfrm>
        </p:spPr>
        <p:txBody>
          <a:bodyPr/>
          <a:lstStyle>
            <a:lvl1pPr defTabSz="456950">
              <a:defRPr>
                <a:ea typeface="+mn-ea"/>
              </a:defRPr>
            </a:lvl1pPr>
          </a:lstStyle>
          <a:p>
            <a:pPr>
              <a:defRPr/>
            </a:pPr>
            <a:fld id="{33311EE5-C7EE-462E-83EA-0B18692A82A2}" type="slidenum">
              <a:rPr lang="en-US" altLang="en-US"/>
              <a:pPr>
                <a:defRPr/>
              </a:pPr>
              <a:t>‹#›</a:t>
            </a:fld>
            <a:endParaRPr lang="en-US" altLang="en-US"/>
          </a:p>
        </p:txBody>
      </p:sp>
    </p:spTree>
    <p:extLst>
      <p:ext uri="{BB962C8B-B14F-4D97-AF65-F5344CB8AC3E}">
        <p14:creationId xmlns:p14="http://schemas.microsoft.com/office/powerpoint/2010/main" val="17393256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3" y="2571750"/>
            <a:ext cx="22860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6" y="201613"/>
            <a:ext cx="4143375" cy="4294187"/>
          </a:xfrm>
        </p:spPr>
        <p:txBody>
          <a:bodyPr/>
          <a:lstStyle/>
          <a:p>
            <a:r>
              <a:rPr lang="en-US"/>
              <a:t>Click to edit Master title style</a:t>
            </a:r>
            <a:endParaRPr lang="en-US" dirty="0"/>
          </a:p>
        </p:txBody>
      </p:sp>
    </p:spTree>
    <p:extLst>
      <p:ext uri="{BB962C8B-B14F-4D97-AF65-F5344CB8AC3E}">
        <p14:creationId xmlns:p14="http://schemas.microsoft.com/office/powerpoint/2010/main" val="1998328707"/>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4" name="Picture 7"/>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457238" y="4618066"/>
            <a:ext cx="7967663"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457200" y="342900"/>
            <a:ext cx="8229600" cy="417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ate Placeholder 3"/>
          <p:cNvSpPr txBox="1">
            <a:spLocks/>
          </p:cNvSpPr>
          <p:nvPr userDrawn="1"/>
        </p:nvSpPr>
        <p:spPr bwMode="auto">
          <a:xfrm>
            <a:off x="457200" y="4767292"/>
            <a:ext cx="2133600" cy="274637"/>
          </a:xfrm>
          <a:prstGeom prst="rect">
            <a:avLst/>
          </a:prstGeom>
          <a:noFill/>
          <a:ln>
            <a:noFill/>
          </a:ln>
        </p:spPr>
        <p:txBody>
          <a:bodyPr lIns="64253" tIns="32141" rIns="64253" bIns="32141" anchor="ctr"/>
          <a:lstStyle>
            <a:lvl1pPr eaLnBrk="0" hangingPunct="0">
              <a:defRPr sz="3000">
                <a:solidFill>
                  <a:srgbClr val="000000"/>
                </a:solidFill>
                <a:latin typeface="Gill Sans" charset="0"/>
                <a:ea typeface="ヒラギノ角ゴ ProN W3" charset="-128"/>
                <a:sym typeface="Gill Sans" charset="0"/>
              </a:defRPr>
            </a:lvl1pPr>
            <a:lvl2pPr marL="742950" indent="-285750" eaLnBrk="0" hangingPunct="0">
              <a:defRPr sz="3000">
                <a:solidFill>
                  <a:srgbClr val="000000"/>
                </a:solidFill>
                <a:latin typeface="Gill Sans" charset="0"/>
                <a:ea typeface="ヒラギノ角ゴ ProN W3" charset="-128"/>
                <a:sym typeface="Gill Sans" charset="0"/>
              </a:defRPr>
            </a:lvl2pPr>
            <a:lvl3pPr marL="1143000" indent="-228600" eaLnBrk="0" hangingPunct="0">
              <a:defRPr sz="3000">
                <a:solidFill>
                  <a:srgbClr val="000000"/>
                </a:solidFill>
                <a:latin typeface="Gill Sans" charset="0"/>
                <a:ea typeface="ヒラギノ角ゴ ProN W3" charset="-128"/>
                <a:sym typeface="Gill Sans" charset="0"/>
              </a:defRPr>
            </a:lvl3pPr>
            <a:lvl4pPr marL="1600200" indent="-228600" eaLnBrk="0" hangingPunct="0">
              <a:defRPr sz="3000">
                <a:solidFill>
                  <a:srgbClr val="000000"/>
                </a:solidFill>
                <a:latin typeface="Gill Sans" charset="0"/>
                <a:ea typeface="ヒラギノ角ゴ ProN W3" charset="-128"/>
                <a:sym typeface="Gill Sans" charset="0"/>
              </a:defRPr>
            </a:lvl4pPr>
            <a:lvl5pPr marL="2057400" indent="-228600" eaLnBrk="0" hangingPunct="0">
              <a:defRPr sz="30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30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30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30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3000">
                <a:solidFill>
                  <a:srgbClr val="000000"/>
                </a:solidFill>
                <a:latin typeface="Gill Sans" charset="0"/>
                <a:ea typeface="ヒラギノ角ゴ ProN W3" charset="-128"/>
                <a:sym typeface="Gill Sans" charset="0"/>
              </a:defRPr>
            </a:lvl9pPr>
          </a:lstStyle>
          <a:p>
            <a:pPr defTabSz="913950" eaLnBrk="1" hangingPunct="1">
              <a:defRPr/>
            </a:pPr>
            <a:fld id="{DAEBEDE2-DD21-8B41-8B2F-C7085C0232D1}" type="datetime1">
              <a:rPr lang="en-US" altLang="en-US" sz="800" smtClean="0">
                <a:solidFill>
                  <a:srgbClr val="898989"/>
                </a:solidFill>
              </a:rPr>
              <a:pPr defTabSz="913950" eaLnBrk="1" hangingPunct="1">
                <a:defRPr/>
              </a:pPr>
              <a:t>6/4/2020</a:t>
            </a:fld>
            <a:endParaRPr lang="en-US" altLang="en-US" sz="800">
              <a:solidFill>
                <a:srgbClr val="898989"/>
              </a:solidFill>
            </a:endParaRPr>
          </a:p>
        </p:txBody>
      </p:sp>
      <p:sp>
        <p:nvSpPr>
          <p:cNvPr id="3" name="Subtitle 2"/>
          <p:cNvSpPr>
            <a:spLocks noGrp="1"/>
          </p:cNvSpPr>
          <p:nvPr>
            <p:ph type="subTitle" idx="1"/>
          </p:nvPr>
        </p:nvSpPr>
        <p:spPr>
          <a:xfrm>
            <a:off x="856366" y="1639597"/>
            <a:ext cx="5943600" cy="336440"/>
          </a:xfrm>
          <a:noFill/>
          <a:ln>
            <a:noFill/>
          </a:ln>
        </p:spPr>
        <p:txBody>
          <a:bodyPr anchor="ctr">
            <a:noAutofit/>
          </a:bodyPr>
          <a:lstStyle>
            <a:lvl1pPr marL="0" indent="0">
              <a:buNone/>
              <a:defRPr lang="en-US" sz="2300" b="1" i="0" dirty="0">
                <a:solidFill>
                  <a:srgbClr val="FFD91B"/>
                </a:solidFill>
                <a:latin typeface="HelvNeue for IBM"/>
                <a:cs typeface="HelvNeue for IBM"/>
              </a:defRPr>
            </a:lvl1pPr>
          </a:lstStyle>
          <a:p>
            <a:pPr lvl="0"/>
            <a:r>
              <a:rPr lang="en-US"/>
              <a:t>Click to edit Master subtitle style</a:t>
            </a:r>
            <a:endParaRPr lang="en-US" dirty="0"/>
          </a:p>
        </p:txBody>
      </p:sp>
      <p:sp>
        <p:nvSpPr>
          <p:cNvPr id="9" name="Title 8"/>
          <p:cNvSpPr>
            <a:spLocks noGrp="1"/>
          </p:cNvSpPr>
          <p:nvPr>
            <p:ph type="title"/>
          </p:nvPr>
        </p:nvSpPr>
        <p:spPr>
          <a:xfrm>
            <a:off x="847905" y="2053512"/>
            <a:ext cx="5943600" cy="1603793"/>
          </a:xfrm>
        </p:spPr>
        <p:txBody>
          <a:bodyPr/>
          <a:lstStyle>
            <a:lvl1pPr>
              <a:lnSpc>
                <a:spcPct val="100000"/>
              </a:lnSpc>
              <a:defRPr sz="5000">
                <a:solidFill>
                  <a:schemeClr val="bg1"/>
                </a:solidFill>
              </a:defRPr>
            </a:lvl1pPr>
          </a:lstStyle>
          <a:p>
            <a:r>
              <a:rPr lang="en-US"/>
              <a:t>Click to edit Master title style</a:t>
            </a:r>
            <a:endParaRPr lang="en-US" dirty="0"/>
          </a:p>
        </p:txBody>
      </p:sp>
      <p:sp>
        <p:nvSpPr>
          <p:cNvPr id="7" name="Date Placeholder 3"/>
          <p:cNvSpPr>
            <a:spLocks noGrp="1"/>
          </p:cNvSpPr>
          <p:nvPr>
            <p:ph type="dt" sz="half" idx="10"/>
          </p:nvPr>
        </p:nvSpPr>
        <p:spPr/>
        <p:txBody>
          <a:bodyPr/>
          <a:lstStyle>
            <a:lvl1pPr defTabSz="456950">
              <a:defRPr>
                <a:latin typeface="Calibri" pitchFamily="34" charset="0"/>
                <a:ea typeface="+mn-ea"/>
              </a:defRPr>
            </a:lvl1pPr>
          </a:lstStyle>
          <a:p>
            <a:pPr>
              <a:defRPr/>
            </a:pPr>
            <a:fld id="{9F290E81-BD10-4C83-AB7C-D84937FF57BE}" type="datetime1">
              <a:rPr lang="en-US" altLang="en-US"/>
              <a:pPr>
                <a:defRPr/>
              </a:pPr>
              <a:t>6/4/2020</a:t>
            </a:fld>
            <a:endParaRPr lang="en-US" altLang="en-US"/>
          </a:p>
        </p:txBody>
      </p:sp>
      <p:sp>
        <p:nvSpPr>
          <p:cNvPr id="8" name="Slide Number Placeholder 5"/>
          <p:cNvSpPr>
            <a:spLocks noGrp="1"/>
          </p:cNvSpPr>
          <p:nvPr>
            <p:ph type="sldNum" sz="quarter" idx="11"/>
          </p:nvPr>
        </p:nvSpPr>
        <p:spPr>
          <a:xfrm>
            <a:off x="8208964" y="4625977"/>
            <a:ext cx="455612" cy="273050"/>
          </a:xfrm>
        </p:spPr>
        <p:txBody>
          <a:bodyPr/>
          <a:lstStyle>
            <a:lvl1pPr defTabSz="456950">
              <a:defRPr>
                <a:ea typeface="+mn-ea"/>
              </a:defRPr>
            </a:lvl1pPr>
          </a:lstStyle>
          <a:p>
            <a:pPr>
              <a:defRPr/>
            </a:pPr>
            <a:fld id="{A26AD653-F1A4-4B23-89AB-2781EB554494}" type="slidenum">
              <a:rPr lang="en-US" altLang="en-US"/>
              <a:pPr>
                <a:defRPr/>
              </a:pPr>
              <a:t>‹#›</a:t>
            </a:fld>
            <a:endParaRPr lang="en-US" altLang="en-US"/>
          </a:p>
        </p:txBody>
      </p:sp>
    </p:spTree>
    <p:extLst>
      <p:ext uri="{BB962C8B-B14F-4D97-AF65-F5344CB8AC3E}">
        <p14:creationId xmlns:p14="http://schemas.microsoft.com/office/powerpoint/2010/main" val="3849600700"/>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1_Heading no Text condensed">
    <p:spTree>
      <p:nvGrpSpPr>
        <p:cNvPr id="1" name=""/>
        <p:cNvGrpSpPr/>
        <p:nvPr/>
      </p:nvGrpSpPr>
      <p:grpSpPr>
        <a:xfrm>
          <a:off x="0" y="0"/>
          <a:ext cx="0" cy="0"/>
          <a:chOff x="0" y="0"/>
          <a:chExt cx="0" cy="0"/>
        </a:xfrm>
      </p:grpSpPr>
      <p:sp>
        <p:nvSpPr>
          <p:cNvPr id="8" name="Title 7"/>
          <p:cNvSpPr>
            <a:spLocks noGrp="1"/>
          </p:cNvSpPr>
          <p:nvPr>
            <p:ph type="title"/>
          </p:nvPr>
        </p:nvSpPr>
        <p:spPr>
          <a:xfrm>
            <a:off x="228600" y="134104"/>
            <a:ext cx="7543800" cy="452708"/>
          </a:xfrm>
        </p:spPr>
        <p:txBody>
          <a:bodyPr/>
          <a:lstStyle>
            <a:lvl1pPr>
              <a:defRPr sz="2800">
                <a:solidFill>
                  <a:srgbClr val="339C96"/>
                </a:solidFill>
              </a:defRPr>
            </a:lvl1pPr>
          </a:lstStyle>
          <a:p>
            <a:r>
              <a:rPr lang="en-US" dirty="0"/>
              <a:t>Click to edit Master title style</a:t>
            </a:r>
          </a:p>
        </p:txBody>
      </p:sp>
      <p:sp>
        <p:nvSpPr>
          <p:cNvPr id="3" name="Date Placeholder 3"/>
          <p:cNvSpPr>
            <a:spLocks noGrp="1"/>
          </p:cNvSpPr>
          <p:nvPr>
            <p:ph type="dt" sz="half" idx="10"/>
          </p:nvPr>
        </p:nvSpPr>
        <p:spPr>
          <a:xfrm>
            <a:off x="457200" y="4767412"/>
            <a:ext cx="2133600" cy="274553"/>
          </a:xfrm>
          <a:prstGeom prst="rect">
            <a:avLst/>
          </a:prstGeom>
        </p:spPr>
        <p:txBody>
          <a:bodyPr/>
          <a:lstStyle>
            <a:lvl1pPr defTabSz="456986">
              <a:defRPr smtClean="0">
                <a:ea typeface="MS PGothic" charset="0"/>
                <a:cs typeface="MS PGothic" charset="0"/>
              </a:defRPr>
            </a:lvl1pPr>
          </a:lstStyle>
          <a:p>
            <a:pPr>
              <a:defRPr/>
            </a:pPr>
            <a:endParaRPr lang="en-US">
              <a:latin typeface="Calibri"/>
            </a:endParaRPr>
          </a:p>
        </p:txBody>
      </p:sp>
      <p:sp>
        <p:nvSpPr>
          <p:cNvPr id="4" name="Slide Number Placeholder 5"/>
          <p:cNvSpPr>
            <a:spLocks noGrp="1"/>
          </p:cNvSpPr>
          <p:nvPr>
            <p:ph type="sldNum" sz="quarter" idx="11"/>
          </p:nvPr>
        </p:nvSpPr>
        <p:spPr>
          <a:xfrm>
            <a:off x="8329615" y="4621405"/>
            <a:ext cx="455612" cy="271379"/>
          </a:xfrm>
          <a:prstGeom prst="rect">
            <a:avLst/>
          </a:prstGeom>
        </p:spPr>
        <p:txBody>
          <a:bodyPr/>
          <a:lstStyle>
            <a:lvl1pPr defTabSz="456986">
              <a:defRPr smtClean="0">
                <a:ea typeface="MS PGothic" charset="0"/>
                <a:cs typeface="MS PGothic" charset="0"/>
              </a:defRPr>
            </a:lvl1pPr>
          </a:lstStyle>
          <a:p>
            <a:pPr>
              <a:defRPr/>
            </a:pPr>
            <a:fld id="{EC7930A3-C655-9643-8F56-97E44D8CA291}" type="slidenum">
              <a:rPr lang="en-US"/>
              <a:pPr>
                <a:defRPr/>
              </a:pPr>
              <a:t>‹#›</a:t>
            </a:fld>
            <a:endParaRPr lang="en-US"/>
          </a:p>
        </p:txBody>
      </p:sp>
    </p:spTree>
    <p:extLst>
      <p:ext uri="{BB962C8B-B14F-4D97-AF65-F5344CB8AC3E}">
        <p14:creationId xmlns:p14="http://schemas.microsoft.com/office/powerpoint/2010/main" val="79598917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Content - Title 1 Line">
    <p:spTree>
      <p:nvGrpSpPr>
        <p:cNvPr id="1" name=""/>
        <p:cNvGrpSpPr/>
        <p:nvPr/>
      </p:nvGrpSpPr>
      <p:grpSpPr>
        <a:xfrm>
          <a:off x="0" y="0"/>
          <a:ext cx="0" cy="0"/>
          <a:chOff x="0" y="0"/>
          <a:chExt cx="0" cy="0"/>
        </a:xfrm>
      </p:grpSpPr>
      <p:sp>
        <p:nvSpPr>
          <p:cNvPr id="10" name="Text Placeholder 15"/>
          <p:cNvSpPr>
            <a:spLocks noGrp="1"/>
          </p:cNvSpPr>
          <p:nvPr>
            <p:ph type="body" sz="quarter" idx="11"/>
          </p:nvPr>
        </p:nvSpPr>
        <p:spPr>
          <a:xfrm>
            <a:off x="202519" y="290929"/>
            <a:ext cx="3770265" cy="464018"/>
          </a:xfrm>
        </p:spPr>
        <p:txBody>
          <a:bodyPr>
            <a:noAutofit/>
          </a:bodyPr>
          <a:lstStyle>
            <a:lvl1pPr marL="0" indent="0" fontAlgn="t">
              <a:buFontTx/>
              <a:buNone/>
              <a:defRPr sz="2000" baseline="0">
                <a:solidFill>
                  <a:srgbClr val="5498E4"/>
                </a:solidFill>
                <a:latin typeface="Arial" charset="0"/>
              </a:defRPr>
            </a:lvl1pPr>
          </a:lstStyle>
          <a:p>
            <a:pPr lvl="0"/>
            <a:r>
              <a:rPr lang="en-US"/>
              <a:t>Click to edit Master text styles</a:t>
            </a:r>
          </a:p>
        </p:txBody>
      </p:sp>
      <p:sp>
        <p:nvSpPr>
          <p:cNvPr id="6" name="Text Placeholder 5"/>
          <p:cNvSpPr>
            <a:spLocks noGrp="1"/>
          </p:cNvSpPr>
          <p:nvPr>
            <p:ph type="body" sz="quarter" idx="13"/>
          </p:nvPr>
        </p:nvSpPr>
        <p:spPr>
          <a:xfrm>
            <a:off x="200029" y="841470"/>
            <a:ext cx="8181975" cy="3229769"/>
          </a:xfrm>
        </p:spPr>
        <p:txBody>
          <a:bodyPr numCol="2" spcCol="617009"/>
          <a:lstStyle>
            <a:lvl1pPr marL="0" marR="0" indent="0" algn="l" defTabSz="685562" rtl="0" eaLnBrk="1" fontAlgn="auto" latinLnBrk="0" hangingPunct="1">
              <a:lnSpc>
                <a:spcPct val="90000"/>
              </a:lnSpc>
              <a:spcBef>
                <a:spcPts val="0"/>
              </a:spcBef>
              <a:spcAft>
                <a:spcPts val="900"/>
              </a:spcAft>
              <a:buClrTx/>
              <a:buSzTx/>
              <a:buFont typeface="Arial"/>
              <a:buNone/>
              <a:tabLst/>
              <a:defRPr lang="en-US" sz="1400" kern="1200" baseline="0">
                <a:effectLst/>
                <a:latin typeface="+mn-lt"/>
              </a:defRPr>
            </a:lvl1pPr>
            <a:lvl2pPr marL="342776" indent="0">
              <a:buNone/>
              <a:defRPr/>
            </a:lvl2pPr>
            <a:lvl3pPr marL="685562" indent="0">
              <a:buNone/>
              <a:defRPr/>
            </a:lvl3pPr>
            <a:lvl4pPr marL="1028343" indent="0">
              <a:buNone/>
              <a:defRPr/>
            </a:lvl4pPr>
            <a:lvl5pPr marL="13711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14"/>
          </p:nvPr>
        </p:nvSpPr>
        <p:spPr>
          <a:xfrm>
            <a:off x="292115" y="4853002"/>
            <a:ext cx="434975" cy="187325"/>
          </a:xfrm>
        </p:spPr>
        <p:txBody>
          <a:bodyPr/>
          <a:lstStyle>
            <a:lvl1pPr algn="l" defTabSz="457034" eaLnBrk="0" fontAlgn="base" hangingPunct="0">
              <a:spcBef>
                <a:spcPct val="0"/>
              </a:spcBef>
              <a:spcAft>
                <a:spcPct val="0"/>
              </a:spcAft>
              <a:defRPr sz="900" baseline="0" smtClean="0">
                <a:solidFill>
                  <a:srgbClr val="655A5B"/>
                </a:solidFill>
                <a:latin typeface="Calibri" pitchFamily="34" charset="0"/>
              </a:defRPr>
            </a:lvl1pPr>
          </a:lstStyle>
          <a:p>
            <a:pPr marL="0" marR="0" lvl="0" indent="0" algn="l" defTabSz="457034" rtl="0" eaLnBrk="0" fontAlgn="base" latinLnBrk="0" hangingPunct="0">
              <a:lnSpc>
                <a:spcPct val="100000"/>
              </a:lnSpc>
              <a:spcBef>
                <a:spcPct val="0"/>
              </a:spcBef>
              <a:spcAft>
                <a:spcPct val="0"/>
              </a:spcAft>
              <a:buClrTx/>
              <a:buSzTx/>
              <a:buFontTx/>
              <a:buNone/>
              <a:tabLst/>
              <a:defRPr/>
            </a:pPr>
            <a:fld id="{2AB73B17-C26B-4CCC-AA81-770F7AAAC248}" type="slidenum">
              <a:rPr kumimoji="0" lang="en-US" sz="900" b="0" i="0" u="none" strike="noStrike" kern="1200" cap="none" spc="0" normalizeH="0" baseline="0" noProof="0">
                <a:ln>
                  <a:noFill/>
                </a:ln>
                <a:solidFill>
                  <a:srgbClr val="655A5B"/>
                </a:solidFill>
                <a:effectLst/>
                <a:uLnTx/>
                <a:uFillTx/>
                <a:latin typeface="Calibri" pitchFamily="34" charset="0"/>
                <a:ea typeface="ヒラギノ角ゴ ProN W3" charset="-128"/>
                <a:cs typeface="+mn-cs"/>
                <a:sym typeface="Gill Sans" charset="0"/>
              </a:rPr>
              <a:pPr marL="0" marR="0" lvl="0" indent="0" algn="l" defTabSz="457034" rtl="0" eaLnBrk="0" fontAlgn="base" latinLnBrk="0" hangingPunct="0">
                <a:lnSpc>
                  <a:spcPct val="100000"/>
                </a:lnSpc>
                <a:spcBef>
                  <a:spcPct val="0"/>
                </a:spcBef>
                <a:spcAft>
                  <a:spcPct val="0"/>
                </a:spcAft>
                <a:buClrTx/>
                <a:buSzTx/>
                <a:buFontTx/>
                <a:buNone/>
                <a:tabLst/>
                <a:defRPr/>
              </a:pPr>
              <a:t>‹#›</a:t>
            </a:fld>
            <a:endParaRPr kumimoji="0" lang="en-US" sz="900" b="0" i="0" u="none" strike="noStrike" kern="1200" cap="none" spc="0" normalizeH="0" baseline="0" noProof="0" dirty="0">
              <a:ln>
                <a:noFill/>
              </a:ln>
              <a:solidFill>
                <a:srgbClr val="655A5B"/>
              </a:solidFill>
              <a:effectLst/>
              <a:uLnTx/>
              <a:uFillTx/>
              <a:latin typeface="Calibri" pitchFamily="34" charset="0"/>
              <a:ea typeface="ヒラギノ角ゴ ProN W3" charset="-128"/>
              <a:cs typeface="+mn-cs"/>
              <a:sym typeface="Gill Sans" charset="0"/>
            </a:endParaRPr>
          </a:p>
        </p:txBody>
      </p:sp>
      <p:sp>
        <p:nvSpPr>
          <p:cNvPr id="5" name="Date Placeholder 4"/>
          <p:cNvSpPr>
            <a:spLocks noGrp="1"/>
          </p:cNvSpPr>
          <p:nvPr>
            <p:ph type="dt" sz="half" idx="15"/>
          </p:nvPr>
        </p:nvSpPr>
        <p:spPr>
          <a:xfrm>
            <a:off x="727075" y="4853002"/>
            <a:ext cx="2057400" cy="187325"/>
          </a:xfrm>
        </p:spPr>
        <p:txBody>
          <a:bodyPr/>
          <a:lstStyle>
            <a:lvl1pPr algn="l" defTabSz="457034" eaLnBrk="0" fontAlgn="base" hangingPunct="0">
              <a:spcBef>
                <a:spcPct val="0"/>
              </a:spcBef>
              <a:spcAft>
                <a:spcPct val="0"/>
              </a:spcAft>
              <a:defRPr sz="900" baseline="0" smtClean="0">
                <a:solidFill>
                  <a:srgbClr val="655A5B"/>
                </a:solidFill>
                <a:latin typeface="Calibri" pitchFamily="34" charset="0"/>
              </a:defRPr>
            </a:lvl1pPr>
          </a:lstStyle>
          <a:p>
            <a:pPr marL="0" marR="0" lvl="0" indent="0" algn="l" defTabSz="457034" rtl="0" eaLnBrk="0" fontAlgn="base" latinLnBrk="0" hangingPunct="0">
              <a:lnSpc>
                <a:spcPct val="100000"/>
              </a:lnSpc>
              <a:spcBef>
                <a:spcPct val="0"/>
              </a:spcBef>
              <a:spcAft>
                <a:spcPct val="0"/>
              </a:spcAft>
              <a:buClrTx/>
              <a:buSzTx/>
              <a:buFontTx/>
              <a:buNone/>
              <a:tabLst/>
              <a:defRPr/>
            </a:pPr>
            <a:fld id="{70919925-AA1B-4032-BE32-AAD2185E8322}" type="datetime1">
              <a:rPr kumimoji="0" lang="en-US" sz="900" b="0" i="0" u="none" strike="noStrike" kern="1200" cap="none" spc="0" normalizeH="0" baseline="0" noProof="0">
                <a:ln>
                  <a:noFill/>
                </a:ln>
                <a:solidFill>
                  <a:srgbClr val="655A5B"/>
                </a:solidFill>
                <a:effectLst/>
                <a:uLnTx/>
                <a:uFillTx/>
                <a:latin typeface="Calibri" pitchFamily="34" charset="0"/>
                <a:ea typeface="ヒラギノ角ゴ ProN W3" charset="-128"/>
                <a:cs typeface="+mn-cs"/>
                <a:sym typeface="Gill Sans" charset="0"/>
              </a:rPr>
              <a:pPr marL="0" marR="0" lvl="0" indent="0" algn="l" defTabSz="457034" rtl="0" eaLnBrk="0" fontAlgn="base" latinLnBrk="0" hangingPunct="0">
                <a:lnSpc>
                  <a:spcPct val="100000"/>
                </a:lnSpc>
                <a:spcBef>
                  <a:spcPct val="0"/>
                </a:spcBef>
                <a:spcAft>
                  <a:spcPct val="0"/>
                </a:spcAft>
                <a:buClrTx/>
                <a:buSzTx/>
                <a:buFontTx/>
                <a:buNone/>
                <a:tabLst/>
                <a:defRPr/>
              </a:pPr>
              <a:t>6/4/2020</a:t>
            </a:fld>
            <a:endParaRPr kumimoji="0" lang="en-US" sz="900" b="0" i="0" u="none" strike="noStrike" kern="1200" cap="none" spc="0" normalizeH="0" baseline="0" noProof="0" dirty="0">
              <a:ln>
                <a:noFill/>
              </a:ln>
              <a:solidFill>
                <a:srgbClr val="655A5B"/>
              </a:solidFill>
              <a:effectLst/>
              <a:uLnTx/>
              <a:uFillTx/>
              <a:latin typeface="Calibri" pitchFamily="34" charset="0"/>
              <a:ea typeface="ヒラギノ角ゴ ProN W3" charset="-128"/>
              <a:cs typeface="+mn-cs"/>
              <a:sym typeface="Gill Sans" charset="0"/>
            </a:endParaRPr>
          </a:p>
        </p:txBody>
      </p:sp>
    </p:spTree>
    <p:extLst>
      <p:ext uri="{BB962C8B-B14F-4D97-AF65-F5344CB8AC3E}">
        <p14:creationId xmlns:p14="http://schemas.microsoft.com/office/powerpoint/2010/main" val="3796843889"/>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71462" y="396058"/>
            <a:ext cx="8662822" cy="411158"/>
          </a:xfrm>
          <a:prstGeom prst="rect">
            <a:avLst/>
          </a:prstGeom>
        </p:spPr>
        <p:txBody>
          <a:bodyPr/>
          <a:lstStyle>
            <a:lvl1pPr>
              <a:defRPr lang="en-US" sz="2500" b="1" kern="1200" dirty="0">
                <a:solidFill>
                  <a:srgbClr val="00B0F0"/>
                </a:solidFill>
                <a:latin typeface="Arial" charset="0"/>
                <a:ea typeface="ＭＳ Ｐゴシック" charset="0"/>
                <a:cs typeface="ＭＳ Ｐゴシック" charset="0"/>
              </a:defRPr>
            </a:lvl1pPr>
          </a:lstStyle>
          <a:p>
            <a:r>
              <a:rPr lang="en-US" dirty="0"/>
              <a:t>Click to edit Master title style</a:t>
            </a:r>
          </a:p>
        </p:txBody>
      </p:sp>
      <p:sp>
        <p:nvSpPr>
          <p:cNvPr id="3" name="Content Placeholder 2"/>
          <p:cNvSpPr>
            <a:spLocks noGrp="1"/>
          </p:cNvSpPr>
          <p:nvPr>
            <p:ph idx="1"/>
          </p:nvPr>
        </p:nvSpPr>
        <p:spPr>
          <a:xfrm>
            <a:off x="236012" y="1161438"/>
            <a:ext cx="8613059" cy="3471364"/>
          </a:xfrm>
          <a:prstGeom prst="rect">
            <a:avLst/>
          </a:prstGeom>
        </p:spPr>
        <p:txBody>
          <a:bodyPr lIns="91378" tIns="45689" rIns="91378" bIns="45689"/>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1157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274258159"/>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055911807"/>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342315402"/>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Tree>
    <p:extLst>
      <p:ext uri="{BB962C8B-B14F-4D97-AF65-F5344CB8AC3E}">
        <p14:creationId xmlns:p14="http://schemas.microsoft.com/office/powerpoint/2010/main" val="1545036971"/>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Tree>
    <p:extLst>
      <p:ext uri="{BB962C8B-B14F-4D97-AF65-F5344CB8AC3E}">
        <p14:creationId xmlns:p14="http://schemas.microsoft.com/office/powerpoint/2010/main" val="1893348710"/>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a:lvl1pPr>
          </a:lstStyle>
          <a:p>
            <a:r>
              <a:rPr lang="en-US" dirty="0"/>
              <a:t>Click to edit Master title style</a:t>
            </a:r>
          </a:p>
        </p:txBody>
      </p:sp>
    </p:spTree>
    <p:extLst>
      <p:ext uri="{BB962C8B-B14F-4D97-AF65-F5344CB8AC3E}">
        <p14:creationId xmlns:p14="http://schemas.microsoft.com/office/powerpoint/2010/main" val="32222512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556557"/>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dirty="0"/>
              <a:t>Click to edit Master title style</a:t>
            </a:r>
          </a:p>
        </p:txBody>
      </p:sp>
    </p:spTree>
    <p:extLst>
      <p:ext uri="{BB962C8B-B14F-4D97-AF65-F5344CB8AC3E}">
        <p14:creationId xmlns:p14="http://schemas.microsoft.com/office/powerpoint/2010/main" val="4038906307"/>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5298736"/>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4791457"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9074403"/>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dirty="0"/>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28920242"/>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3265678"/>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280519734"/>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6" name="Text Placeholder 1"/>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2757887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dirty="0"/>
              <a:t>Click to edit Master title style</a:t>
            </a:r>
          </a:p>
        </p:txBody>
      </p:sp>
      <p:sp>
        <p:nvSpPr>
          <p:cNvPr id="7" name="Blue 60 rectangle">
            <a:extLst>
              <a:ext uri="{FF2B5EF4-FFF2-40B4-BE49-F238E27FC236}">
                <a16:creationId xmlns:a16="http://schemas.microsoft.com/office/drawing/2014/main" id="{91D1D188-D7EA-5A44-A392-6E9BFB996DC9}"/>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1"/>
          </a:solidFill>
          <a:ln>
            <a:solidFill>
              <a:schemeClr val="tx1"/>
            </a:solidFill>
          </a:ln>
        </p:spPr>
        <p:txBody>
          <a:bodyPr wrap="square" lIns="0" tIns="0" rIns="0" bIns="0" rtlCol="0" anchor="ctr">
            <a:noAutofit/>
          </a:bodyPr>
          <a:lstStyle/>
          <a:p>
            <a:pPr algn="ctr"/>
            <a:endParaRPr lang="en-US" sz="1200" b="0" i="0" dirty="0">
              <a:solidFill>
                <a:srgbClr val="FFFFFF"/>
              </a:solidFill>
              <a:latin typeface="+mn-lt"/>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2379102"/>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3469807018"/>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Tree>
    <p:extLst>
      <p:ext uri="{BB962C8B-B14F-4D97-AF65-F5344CB8AC3E}">
        <p14:creationId xmlns:p14="http://schemas.microsoft.com/office/powerpoint/2010/main" val="17988134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495131"/>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Tree>
    <p:extLst>
      <p:ext uri="{BB962C8B-B14F-4D97-AF65-F5344CB8AC3E}">
        <p14:creationId xmlns:p14="http://schemas.microsoft.com/office/powerpoint/2010/main" val="516646294"/>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362275747"/>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2897097641"/>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dirty="0"/>
              <a:t>Click to edit Master title style</a:t>
            </a:r>
          </a:p>
        </p:txBody>
      </p:sp>
      <p:sp>
        <p:nvSpPr>
          <p:cNvPr id="13"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239706965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bg1"/>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2201796347"/>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2571750"/>
            <a:ext cx="2286003" cy="2571750"/>
          </a:xfrm>
          <a:solidFill>
            <a:schemeClr val="bg1"/>
          </a:solidFill>
        </p:spPr>
        <p:txBody>
          <a:bodyPr lIns="219456" tIns="201168" rIns="228600" bIns="228600"/>
          <a:lstStyle>
            <a:lvl1pPr>
              <a:buClr>
                <a:schemeClr val="tx1"/>
              </a:buClr>
              <a:defRPr>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7892906"/>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858000" y="0"/>
            <a:ext cx="2286000" cy="5148072"/>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44854167"/>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610567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0474666"/>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14177266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492403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8214135"/>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562674750"/>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470660"/>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9322761"/>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24F04016-134E-5847-8C7D-495FF4D6E42D}"/>
              </a:ext>
            </a:extLst>
          </p:cNvPr>
          <p:cNvSpPr>
            <a:spLocks noGrp="1"/>
          </p:cNvSpPr>
          <p:nvPr>
            <p:ph type="body" sz="quarter" idx="14"/>
          </p:nvPr>
        </p:nvSpPr>
        <p:spPr>
          <a:xfrm>
            <a:off x="219456" y="3209544"/>
            <a:ext cx="6409944" cy="1307592"/>
          </a:xfrm>
        </p:spPr>
        <p:txBody>
          <a:bodyPr anchor="b"/>
          <a:lstStyle>
            <a:lvl1pPr>
              <a:spcBef>
                <a:spcPts val="300"/>
              </a:spcBef>
              <a:defRPr sz="600"/>
            </a:lvl1pPr>
            <a:lvl2pPr>
              <a:defRPr sz="600"/>
            </a:lvl2pPr>
            <a:lvl3pPr>
              <a:defRPr sz="600"/>
            </a:lvl3pPr>
            <a:lvl4pPr>
              <a:defRPr sz="600"/>
            </a:lvl4pPr>
            <a:lvl5pPr>
              <a:defRPr sz="600"/>
            </a:lvl5pPr>
          </a:lstStyle>
          <a:p>
            <a:pPr lvl="0"/>
            <a:r>
              <a:rPr lang="en-US" dirty="0"/>
              <a:t>Click to edit Master text styles</a:t>
            </a:r>
          </a:p>
        </p:txBody>
      </p:sp>
    </p:spTree>
    <p:extLst>
      <p:ext uri="{BB962C8B-B14F-4D97-AF65-F5344CB8AC3E}">
        <p14:creationId xmlns:p14="http://schemas.microsoft.com/office/powerpoint/2010/main" val="134205996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tretch>
            <a:fillRect/>
          </a:stretch>
        </p:blipFill>
        <p:spPr>
          <a:xfrm>
            <a:off x="3923196" y="2312884"/>
            <a:ext cx="1297608" cy="517732"/>
          </a:xfrm>
          <a:prstGeom prst="rect">
            <a:avLst/>
          </a:prstGeom>
        </p:spPr>
      </p:pic>
    </p:spTree>
    <p:extLst>
      <p:ext uri="{BB962C8B-B14F-4D97-AF65-F5344CB8AC3E}">
        <p14:creationId xmlns:p14="http://schemas.microsoft.com/office/powerpoint/2010/main" val="1377278973"/>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62F19-927D-D744-BB2F-E59674301544}"/>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D03192D9-E53E-374D-AD63-EE9D2ACA56D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20E2DB8-D480-D640-B66B-544077406F76}"/>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6C804B9E-5AC0-6145-9CA8-ED5EC6723A74}"/>
              </a:ext>
            </a:extLst>
          </p:cNvPr>
          <p:cNvSpPr>
            <a:spLocks noGrp="1"/>
          </p:cNvSpPr>
          <p:nvPr>
            <p:ph type="ftr" sz="quarter" idx="11"/>
          </p:nvPr>
        </p:nvSpPr>
        <p:spPr/>
        <p:txBody>
          <a:bodyPr/>
          <a:lstStyle/>
          <a:p>
            <a:r>
              <a:rPr lang="en-GB"/>
              <a:t>DevOps Acceleration Program / © 2019 IBM Corporation</a:t>
            </a:r>
          </a:p>
        </p:txBody>
      </p:sp>
      <p:sp>
        <p:nvSpPr>
          <p:cNvPr id="6" name="Slide Number Placeholder 5">
            <a:extLst>
              <a:ext uri="{FF2B5EF4-FFF2-40B4-BE49-F238E27FC236}">
                <a16:creationId xmlns:a16="http://schemas.microsoft.com/office/drawing/2014/main" id="{CE4631AC-C293-0D47-82CC-E7B8E161553C}"/>
              </a:ext>
            </a:extLst>
          </p:cNvPr>
          <p:cNvSpPr>
            <a:spLocks noGrp="1"/>
          </p:cNvSpPr>
          <p:nvPr>
            <p:ph type="sldNum" sz="quarter" idx="12"/>
          </p:nvPr>
        </p:nvSpPr>
        <p:spPr/>
        <p:txBody>
          <a:bodyPr/>
          <a:lstStyle/>
          <a:p>
            <a:fld id="{0472B53B-A81F-FC43-8FB0-CB7300B784E1}" type="slidenum">
              <a:rPr lang="en-GB" smtClean="0"/>
              <a:t>‹#›</a:t>
            </a:fld>
            <a:endParaRPr lang="en-GB"/>
          </a:p>
        </p:txBody>
      </p:sp>
    </p:spTree>
    <p:extLst>
      <p:ext uri="{BB962C8B-B14F-4D97-AF65-F5344CB8AC3E}">
        <p14:creationId xmlns:p14="http://schemas.microsoft.com/office/powerpoint/2010/main" val="3086604217"/>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8EC03-AC33-854B-9D76-8F87029698B4}"/>
              </a:ext>
            </a:extLst>
          </p:cNvPr>
          <p:cNvSpPr>
            <a:spLocks noGrp="1"/>
          </p:cNvSpPr>
          <p:nvPr>
            <p:ph type="ctrTitle"/>
          </p:nvPr>
        </p:nvSpPr>
        <p:spPr>
          <a:xfrm>
            <a:off x="1143000" y="841772"/>
            <a:ext cx="6858000" cy="1790700"/>
          </a:xfrm>
        </p:spPr>
        <p:txBody>
          <a:bodyPr anchor="b"/>
          <a:lstStyle>
            <a:lvl1pPr algn="ctr">
              <a:defRPr sz="4500"/>
            </a:lvl1pPr>
          </a:lstStyle>
          <a:p>
            <a:r>
              <a:rPr lang="en-GB"/>
              <a:t>Click to edit Master title style</a:t>
            </a:r>
          </a:p>
        </p:txBody>
      </p:sp>
      <p:sp>
        <p:nvSpPr>
          <p:cNvPr id="3" name="Subtitle 2">
            <a:extLst>
              <a:ext uri="{FF2B5EF4-FFF2-40B4-BE49-F238E27FC236}">
                <a16:creationId xmlns:a16="http://schemas.microsoft.com/office/drawing/2014/main" id="{A8651FB5-EF55-1245-A0E7-77940B67AF14}"/>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p>
        </p:txBody>
      </p:sp>
      <p:sp>
        <p:nvSpPr>
          <p:cNvPr id="4" name="Date Placeholder 3">
            <a:extLst>
              <a:ext uri="{FF2B5EF4-FFF2-40B4-BE49-F238E27FC236}">
                <a16:creationId xmlns:a16="http://schemas.microsoft.com/office/drawing/2014/main" id="{282F9446-5414-5C4D-A4B4-CB63664BCC8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34A5001-127D-964B-AD5F-A852998C1104}"/>
              </a:ext>
            </a:extLst>
          </p:cNvPr>
          <p:cNvSpPr>
            <a:spLocks noGrp="1"/>
          </p:cNvSpPr>
          <p:nvPr>
            <p:ph type="ftr" sz="quarter" idx="11"/>
          </p:nvPr>
        </p:nvSpPr>
        <p:spPr/>
        <p:txBody>
          <a:bodyPr/>
          <a:lstStyle/>
          <a:p>
            <a:r>
              <a:rPr lang="en-GB"/>
              <a:t>DevOps Acceleration Program / © 2019 IBM Corporation</a:t>
            </a:r>
          </a:p>
        </p:txBody>
      </p:sp>
      <p:sp>
        <p:nvSpPr>
          <p:cNvPr id="6" name="Slide Number Placeholder 5">
            <a:extLst>
              <a:ext uri="{FF2B5EF4-FFF2-40B4-BE49-F238E27FC236}">
                <a16:creationId xmlns:a16="http://schemas.microsoft.com/office/drawing/2014/main" id="{F513D9E9-B147-364A-BD37-7306B3843659}"/>
              </a:ext>
            </a:extLst>
          </p:cNvPr>
          <p:cNvSpPr>
            <a:spLocks noGrp="1"/>
          </p:cNvSpPr>
          <p:nvPr>
            <p:ph type="sldNum" sz="quarter" idx="12"/>
          </p:nvPr>
        </p:nvSpPr>
        <p:spPr/>
        <p:txBody>
          <a:bodyPr/>
          <a:lstStyle/>
          <a:p>
            <a:fld id="{0472B53B-A81F-FC43-8FB0-CB7300B784E1}" type="slidenum">
              <a:rPr lang="en-GB" smtClean="0"/>
              <a:t>‹#›</a:t>
            </a:fld>
            <a:endParaRPr lang="en-GB"/>
          </a:p>
        </p:txBody>
      </p:sp>
    </p:spTree>
    <p:extLst>
      <p:ext uri="{BB962C8B-B14F-4D97-AF65-F5344CB8AC3E}">
        <p14:creationId xmlns:p14="http://schemas.microsoft.com/office/powerpoint/2010/main" val="2210305073"/>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671E21A-F473-1E42-B694-BC97B2146A85}"/>
              </a:ext>
            </a:extLst>
          </p:cNvPr>
          <p:cNvSpPr/>
          <p:nvPr userDrawn="1"/>
        </p:nvSpPr>
        <p:spPr>
          <a:xfrm>
            <a:off x="0" y="1024401"/>
            <a:ext cx="8781222" cy="37914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13"/>
          </a:p>
        </p:txBody>
      </p:sp>
      <p:sp>
        <p:nvSpPr>
          <p:cNvPr id="7" name="Content Placeholder 6"/>
          <p:cNvSpPr>
            <a:spLocks noGrp="1"/>
          </p:cNvSpPr>
          <p:nvPr>
            <p:ph sz="quarter" idx="13"/>
          </p:nvPr>
        </p:nvSpPr>
        <p:spPr>
          <a:xfrm>
            <a:off x="239316" y="1160586"/>
            <a:ext cx="7680835" cy="34894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p:txBody>
          <a:bodyPr/>
          <a:lstStyle/>
          <a:p>
            <a:r>
              <a:rPr lang="en-US" dirty="0"/>
              <a:t>Click to edit Master title style</a:t>
            </a:r>
            <a:br>
              <a:rPr lang="en-US" dirty="0"/>
            </a:br>
            <a:endParaRPr lang="en-US" dirty="0"/>
          </a:p>
        </p:txBody>
      </p:sp>
      <p:sp>
        <p:nvSpPr>
          <p:cNvPr id="3" name="Date Placeholder 2"/>
          <p:cNvSpPr>
            <a:spLocks noGrp="1"/>
          </p:cNvSpPr>
          <p:nvPr>
            <p:ph type="dt" sz="half" idx="10"/>
          </p:nvPr>
        </p:nvSpPr>
        <p:spPr>
          <a:xfrm>
            <a:off x="7920151" y="4873682"/>
            <a:ext cx="1440000" cy="0"/>
          </a:xfrm>
        </p:spPr>
        <p:txBody>
          <a:bodyPr/>
          <a:lstStyle/>
          <a:p>
            <a:endParaRPr lang="en-US" dirty="0"/>
          </a:p>
        </p:txBody>
      </p:sp>
      <p:sp>
        <p:nvSpPr>
          <p:cNvPr id="5" name="Slide Number Placeholder 4"/>
          <p:cNvSpPr>
            <a:spLocks noGrp="1"/>
          </p:cNvSpPr>
          <p:nvPr>
            <p:ph type="sldNum" sz="quarter" idx="12"/>
          </p:nvPr>
        </p:nvSpPr>
        <p:spPr>
          <a:xfrm>
            <a:off x="0" y="4873682"/>
            <a:ext cx="2045315" cy="3600000"/>
          </a:xfrm>
        </p:spPr>
        <p:txBody>
          <a:bodyPr/>
          <a:lstStyle/>
          <a:p>
            <a:endParaRPr lang="en-US" dirty="0"/>
          </a:p>
        </p:txBody>
      </p:sp>
    </p:spTree>
    <p:extLst>
      <p:ext uri="{BB962C8B-B14F-4D97-AF65-F5344CB8AC3E}">
        <p14:creationId xmlns:p14="http://schemas.microsoft.com/office/powerpoint/2010/main" val="4241709320"/>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DevOps Acceleration Program / © 2019 IBM Corporation</a:t>
            </a:r>
            <a:endParaRPr lang="en-US" dirty="0"/>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pic>
        <p:nvPicPr>
          <p:cNvPr id="8" name="Picture 7" descr="IBMZ_PrimaryGraphic_V1-copy">
            <a:extLst>
              <a:ext uri="{FF2B5EF4-FFF2-40B4-BE49-F238E27FC236}">
                <a16:creationId xmlns:a16="http://schemas.microsoft.com/office/drawing/2014/main" id="{AE8A95D7-F917-4248-A86E-AF66B094504F}"/>
              </a:ext>
            </a:extLst>
          </p:cNvPr>
          <p:cNvPicPr>
            <a:picLocks noChangeAspect="1" noChangeArrowheads="1"/>
          </p:cNvPicPr>
          <p:nvPr userDrawn="1"/>
        </p:nvPicPr>
        <p:blipFill>
          <a:blip r:embed="rId3" cstate="print"/>
          <a:srcRect/>
          <a:stretch>
            <a:fillRect/>
          </a:stretch>
        </p:blipFill>
        <p:spPr bwMode="auto">
          <a:xfrm>
            <a:off x="5790934" y="905466"/>
            <a:ext cx="2400857" cy="2999574"/>
          </a:xfrm>
          <a:prstGeom prst="rect">
            <a:avLst/>
          </a:prstGeom>
          <a:noFill/>
        </p:spPr>
      </p:pic>
    </p:spTree>
    <p:extLst>
      <p:ext uri="{BB962C8B-B14F-4D97-AF65-F5344CB8AC3E}">
        <p14:creationId xmlns:p14="http://schemas.microsoft.com/office/powerpoint/2010/main" val="29986396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5653149"/>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DevOps Acceleration Program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21941091"/>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32385"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Tree>
    <p:extLst>
      <p:ext uri="{BB962C8B-B14F-4D97-AF65-F5344CB8AC3E}">
        <p14:creationId xmlns:p14="http://schemas.microsoft.com/office/powerpoint/2010/main" val="2137011804"/>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DevOps Acceleration Program / © 2019 IBM Corporation</a:t>
            </a:r>
            <a:endParaRPr lang="en-US" dirty="0"/>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Tree>
    <p:extLst>
      <p:ext uri="{BB962C8B-B14F-4D97-AF65-F5344CB8AC3E}">
        <p14:creationId xmlns:p14="http://schemas.microsoft.com/office/powerpoint/2010/main" val="3024991471"/>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DevOps Acceleration Program / © 2019 IBM Corporation</a:t>
            </a:r>
            <a:endParaRPr lang="en-US" dirty="0"/>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dirty="0"/>
              <a:t>Click icon to add picture</a:t>
            </a:r>
          </a:p>
        </p:txBody>
      </p:sp>
    </p:spTree>
    <p:extLst>
      <p:ext uri="{BB962C8B-B14F-4D97-AF65-F5344CB8AC3E}">
        <p14:creationId xmlns:p14="http://schemas.microsoft.com/office/powerpoint/2010/main" val="4206179306"/>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Tree>
    <p:extLst>
      <p:ext uri="{BB962C8B-B14F-4D97-AF65-F5344CB8AC3E}">
        <p14:creationId xmlns:p14="http://schemas.microsoft.com/office/powerpoint/2010/main" val="2328433750"/>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DevOps Acceleration Program / © 2019 IBM Corporation</a:t>
            </a:r>
            <a:endParaRPr lang="en-US" dirty="0"/>
          </a:p>
        </p:txBody>
      </p:sp>
    </p:spTree>
    <p:extLst>
      <p:ext uri="{BB962C8B-B14F-4D97-AF65-F5344CB8AC3E}">
        <p14:creationId xmlns:p14="http://schemas.microsoft.com/office/powerpoint/2010/main" val="257384521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295961733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2159655"/>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1532927"/>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a:latin typeface="+mn-lt"/>
              </a:defRPr>
            </a:lvl1pPr>
          </a:lstStyle>
          <a:p>
            <a:r>
              <a:rPr lang="en-US"/>
              <a:t>DevOps Acceleration Program / © 2019 IBM Corporation</a:t>
            </a:r>
            <a:endParaRPr lang="en-US" dirty="0"/>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18189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95301"/>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384037"/>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7233279"/>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9724688"/>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0782680"/>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502739857"/>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Click icon to add picture</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Tree>
    <p:extLst>
      <p:ext uri="{BB962C8B-B14F-4D97-AF65-F5344CB8AC3E}">
        <p14:creationId xmlns:p14="http://schemas.microsoft.com/office/powerpoint/2010/main" val="951672216"/>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Tree>
    <p:extLst>
      <p:ext uri="{BB962C8B-B14F-4D97-AF65-F5344CB8AC3E}">
        <p14:creationId xmlns:p14="http://schemas.microsoft.com/office/powerpoint/2010/main" val="634031538"/>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8"/>
            <a:ext cx="8684288"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
        <p:nvSpPr>
          <p:cNvPr id="8" name="Text Placeholder 7">
            <a:extLst>
              <a:ext uri="{FF2B5EF4-FFF2-40B4-BE49-F238E27FC236}">
                <a16:creationId xmlns:a16="http://schemas.microsoft.com/office/drawing/2014/main" id="{E5375180-FA8D-B946-87D8-DAC21B189DEB}"/>
              </a:ext>
            </a:extLst>
          </p:cNvPr>
          <p:cNvSpPr>
            <a:spLocks noGrp="1"/>
          </p:cNvSpPr>
          <p:nvPr>
            <p:ph type="body" sz="quarter" idx="12"/>
          </p:nvPr>
        </p:nvSpPr>
        <p:spPr>
          <a:xfrm>
            <a:off x="228600" y="947738"/>
            <a:ext cx="8535988" cy="3424237"/>
          </a:xfrm>
        </p:spPr>
        <p:txBody>
          <a:bodyPr/>
          <a:lstStyle>
            <a:lvl1pPr>
              <a:buClr>
                <a:srgbClr val="FF0000"/>
              </a:buClr>
              <a:defRPr/>
            </a:lvl1pPr>
            <a:lvl2pPr>
              <a:buClr>
                <a:srgbClr val="FF0000"/>
              </a:buClr>
              <a:defRPr/>
            </a:lvl2pPr>
            <a:lvl3pPr>
              <a:buClr>
                <a:srgbClr val="FF0000"/>
              </a:buClr>
              <a:defRPr/>
            </a:lvl3pPr>
            <a:lvl4pPr>
              <a:buClr>
                <a:srgbClr val="FF0000"/>
              </a:buClr>
              <a:defRPr/>
            </a:lvl4pPr>
            <a:lvl5pPr>
              <a:buClr>
                <a:srgbClr val="FF00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26662438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Tree>
    <p:extLst>
      <p:ext uri="{BB962C8B-B14F-4D97-AF65-F5344CB8AC3E}">
        <p14:creationId xmlns:p14="http://schemas.microsoft.com/office/powerpoint/2010/main" val="736477340"/>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1"/>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4051910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406275046"/>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943441102"/>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230098309"/>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Tree>
    <p:extLst>
      <p:ext uri="{BB962C8B-B14F-4D97-AF65-F5344CB8AC3E}">
        <p14:creationId xmlns:p14="http://schemas.microsoft.com/office/powerpoint/2010/main" val="306079308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Tree>
    <p:extLst>
      <p:ext uri="{BB962C8B-B14F-4D97-AF65-F5344CB8AC3E}">
        <p14:creationId xmlns:p14="http://schemas.microsoft.com/office/powerpoint/2010/main" val="3913780786"/>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8"/>
            <a:ext cx="879482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5318770"/>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7801209"/>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1579681"/>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dirty="0"/>
              <a:t>Click icon to add picture</a:t>
            </a:r>
          </a:p>
        </p:txBody>
      </p:sp>
    </p:spTree>
    <p:extLst>
      <p:ext uri="{BB962C8B-B14F-4D97-AF65-F5344CB8AC3E}">
        <p14:creationId xmlns:p14="http://schemas.microsoft.com/office/powerpoint/2010/main" val="3373526559"/>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6077275"/>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dirty="0"/>
              <a:t>Click icon to add table</a:t>
            </a:r>
          </a:p>
        </p:txBody>
      </p:sp>
    </p:spTree>
    <p:extLst>
      <p:ext uri="{BB962C8B-B14F-4D97-AF65-F5344CB8AC3E}">
        <p14:creationId xmlns:p14="http://schemas.microsoft.com/office/powerpoint/2010/main" val="27406261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41600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Tree>
    <p:extLst>
      <p:ext uri="{BB962C8B-B14F-4D97-AF65-F5344CB8AC3E}">
        <p14:creationId xmlns:p14="http://schemas.microsoft.com/office/powerpoint/2010/main" val="287931815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504667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Edit Master text styles</a:t>
            </a:r>
          </a:p>
        </p:txBody>
      </p:sp>
    </p:spTree>
    <p:extLst>
      <p:ext uri="{BB962C8B-B14F-4D97-AF65-F5344CB8AC3E}">
        <p14:creationId xmlns:p14="http://schemas.microsoft.com/office/powerpoint/2010/main" val="2147184465"/>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1"/>
            <a:ext cx="1292094" cy="526097"/>
          </a:xfrm>
          <a:prstGeom prst="rect">
            <a:avLst/>
          </a:prstGeom>
        </p:spPr>
      </p:pic>
    </p:spTree>
    <p:extLst>
      <p:ext uri="{BB962C8B-B14F-4D97-AF65-F5344CB8AC3E}">
        <p14:creationId xmlns:p14="http://schemas.microsoft.com/office/powerpoint/2010/main" val="315560374"/>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CCC4F9-33B4-4C67-BF78-19F2D10ACE85}"/>
              </a:ext>
            </a:extLst>
          </p:cNvPr>
          <p:cNvSpPr>
            <a:spLocks noGrp="1"/>
          </p:cNvSpPr>
          <p:nvPr>
            <p:ph type="dt" sz="half" idx="10"/>
          </p:nvPr>
        </p:nvSpPr>
        <p:spPr/>
        <p:txBody>
          <a:bodyPr/>
          <a:lstStyle>
            <a:lvl1pPr>
              <a:defRPr/>
            </a:lvl1pPr>
          </a:lstStyle>
          <a:p>
            <a:pPr>
              <a:defRPr/>
            </a:pPr>
            <a:endParaRPr lang="en-US"/>
          </a:p>
        </p:txBody>
      </p:sp>
      <p:sp>
        <p:nvSpPr>
          <p:cNvPr id="4" name="Footer Placeholder 4">
            <a:extLst>
              <a:ext uri="{FF2B5EF4-FFF2-40B4-BE49-F238E27FC236}">
                <a16:creationId xmlns:a16="http://schemas.microsoft.com/office/drawing/2014/main" id="{966C03D9-0D9E-4963-9F98-C007AF25819A}"/>
              </a:ext>
            </a:extLst>
          </p:cNvPr>
          <p:cNvSpPr>
            <a:spLocks noGrp="1"/>
          </p:cNvSpPr>
          <p:nvPr>
            <p:ph type="ftr" sz="quarter" idx="11"/>
          </p:nvPr>
        </p:nvSpPr>
        <p:spPr/>
        <p:txBody>
          <a:bodyPr/>
          <a:lstStyle>
            <a:lvl1pPr>
              <a:defRPr/>
            </a:lvl1pPr>
          </a:lstStyle>
          <a:p>
            <a:pPr>
              <a:defRPr/>
            </a:pPr>
            <a:r>
              <a:rPr lang="en-US"/>
              <a:t>DevOps Acceleration Program / © 2019 IBM Corporation</a:t>
            </a:r>
          </a:p>
        </p:txBody>
      </p:sp>
      <p:sp>
        <p:nvSpPr>
          <p:cNvPr id="5" name="Slide Number Placeholder 5">
            <a:extLst>
              <a:ext uri="{FF2B5EF4-FFF2-40B4-BE49-F238E27FC236}">
                <a16:creationId xmlns:a16="http://schemas.microsoft.com/office/drawing/2014/main" id="{5D945313-5D61-445C-A662-7D39BDFC36E2}"/>
              </a:ext>
            </a:extLst>
          </p:cNvPr>
          <p:cNvSpPr>
            <a:spLocks noGrp="1"/>
          </p:cNvSpPr>
          <p:nvPr>
            <p:ph type="sldNum" sz="quarter" idx="12"/>
          </p:nvPr>
        </p:nvSpPr>
        <p:spPr/>
        <p:txBody>
          <a:bodyPr/>
          <a:lstStyle>
            <a:lvl1pPr>
              <a:defRPr/>
            </a:lvl1pPr>
          </a:lstStyle>
          <a:p>
            <a:pPr>
              <a:defRPr/>
            </a:pPr>
            <a:fld id="{947C2C19-09BE-4D93-810E-60E5D262BC10}" type="slidenum">
              <a:rPr lang="en-US"/>
              <a:pPr>
                <a:defRPr/>
              </a:pPr>
              <a:t>‹#›</a:t>
            </a:fld>
            <a:endParaRPr lang="en-US"/>
          </a:p>
        </p:txBody>
      </p:sp>
    </p:spTree>
    <p:extLst>
      <p:ext uri="{BB962C8B-B14F-4D97-AF65-F5344CB8AC3E}">
        <p14:creationId xmlns:p14="http://schemas.microsoft.com/office/powerpoint/2010/main" val="3684557221"/>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cSld name="1_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599" y="201168"/>
            <a:ext cx="8644095" cy="38100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334997028"/>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en-US"/>
              <a:t>DevOps Acceleration Program / © 2019 IBM Corporation</a:t>
            </a:r>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pic>
        <p:nvPicPr>
          <p:cNvPr id="6" name="Picture 5" descr="ibm_gr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93812" y="4705335"/>
            <a:ext cx="521589" cy="211471"/>
          </a:xfrm>
          <a:prstGeom prst="rect">
            <a:avLst/>
          </a:prstGeom>
        </p:spPr>
      </p:pic>
      <p:sp>
        <p:nvSpPr>
          <p:cNvPr id="7" name="Rectangle 6">
            <a:extLst>
              <a:ext uri="{FF2B5EF4-FFF2-40B4-BE49-F238E27FC236}">
                <a16:creationId xmlns:a16="http://schemas.microsoft.com/office/drawing/2014/main" id="{35BF62D7-2F49-FF4F-BCAB-A8CF721DC75C}"/>
              </a:ext>
            </a:extLst>
          </p:cNvPr>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pic>
        <p:nvPicPr>
          <p:cNvPr id="8" name="Picture 7">
            <a:extLst>
              <a:ext uri="{FF2B5EF4-FFF2-40B4-BE49-F238E27FC236}">
                <a16:creationId xmlns:a16="http://schemas.microsoft.com/office/drawing/2014/main" id="{4C450D84-EC07-014A-AA57-4A31E32F4E94}"/>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pic>
        <p:nvPicPr>
          <p:cNvPr id="10" name="Graphic 9">
            <a:extLst>
              <a:ext uri="{FF2B5EF4-FFF2-40B4-BE49-F238E27FC236}">
                <a16:creationId xmlns:a16="http://schemas.microsoft.com/office/drawing/2014/main" id="{C16AC4C1-036A-0C47-8DE6-34BC81AC743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439103" y="874328"/>
            <a:ext cx="3088071" cy="3088071"/>
          </a:xfrm>
          <a:prstGeom prst="rect">
            <a:avLst/>
          </a:prstGeom>
        </p:spPr>
      </p:pic>
    </p:spTree>
    <p:extLst>
      <p:ext uri="{BB962C8B-B14F-4D97-AF65-F5344CB8AC3E}">
        <p14:creationId xmlns:p14="http://schemas.microsoft.com/office/powerpoint/2010/main" val="3091658794"/>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US"/>
              <a:t>DevOps Acceleration Program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883845163"/>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2129116"/>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DevOps Acceleration Program / © 2019 IBM Corporation</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51965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20237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856627"/>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DevOps Acceleration Program / © 2019 IBM Corporation</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3994137595"/>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Tree>
    <p:extLst>
      <p:ext uri="{BB962C8B-B14F-4D97-AF65-F5344CB8AC3E}">
        <p14:creationId xmlns:p14="http://schemas.microsoft.com/office/powerpoint/2010/main" val="1461234334"/>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DevOps Acceleration Program / © 2019 IBM Corporation</a:t>
            </a:r>
          </a:p>
        </p:txBody>
      </p:sp>
    </p:spTree>
    <p:extLst>
      <p:ext uri="{BB962C8B-B14F-4D97-AF65-F5344CB8AC3E}">
        <p14:creationId xmlns:p14="http://schemas.microsoft.com/office/powerpoint/2010/main" val="789081204"/>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272139279"/>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47115972"/>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8608347"/>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54160645"/>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6879030"/>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471107325"/>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5079281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33088"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61873"/>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Edit Master text styles</a:t>
            </a:r>
          </a:p>
        </p:txBody>
      </p:sp>
    </p:spTree>
    <p:extLst>
      <p:ext uri="{BB962C8B-B14F-4D97-AF65-F5344CB8AC3E}">
        <p14:creationId xmlns:p14="http://schemas.microsoft.com/office/powerpoint/2010/main" val="1068518021"/>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8430027"/>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215702126"/>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68441170"/>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Tree>
    <p:extLst>
      <p:ext uri="{BB962C8B-B14F-4D97-AF65-F5344CB8AC3E}">
        <p14:creationId xmlns:p14="http://schemas.microsoft.com/office/powerpoint/2010/main" val="3882523887"/>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599" y="201168"/>
            <a:ext cx="8644095" cy="38100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Tree>
    <p:extLst>
      <p:ext uri="{BB962C8B-B14F-4D97-AF65-F5344CB8AC3E}">
        <p14:creationId xmlns:p14="http://schemas.microsoft.com/office/powerpoint/2010/main" val="427925625"/>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
        <p:nvSpPr>
          <p:cNvPr id="12" name="Text Placeholder 11"/>
          <p:cNvSpPr>
            <a:spLocks noGrp="1"/>
          </p:cNvSpPr>
          <p:nvPr>
            <p:ph type="body" sz="quarter" idx="13"/>
          </p:nvPr>
        </p:nvSpPr>
        <p:spPr>
          <a:xfrm>
            <a:off x="228600" y="192025"/>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448244714"/>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DevOps Acceleration Program / © 2019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462797801"/>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DevOps Acceleration Program / © 2019 IBM Corporation</a:t>
            </a: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768700423"/>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414183436"/>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DevOps Acceleration Program / © 2019 IBM Corporation</a:t>
            </a:r>
          </a:p>
        </p:txBody>
      </p:sp>
    </p:spTree>
    <p:extLst>
      <p:ext uri="{BB962C8B-B14F-4D97-AF65-F5344CB8AC3E}">
        <p14:creationId xmlns:p14="http://schemas.microsoft.com/office/powerpoint/2010/main" val="35389846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25954" y="2315617"/>
            <a:ext cx="1292095" cy="512269"/>
          </a:xfrm>
          <a:prstGeom prst="rect">
            <a:avLst/>
          </a:prstGeom>
        </p:spPr>
      </p:pic>
    </p:spTree>
    <p:extLst>
      <p:ext uri="{BB962C8B-B14F-4D97-AF65-F5344CB8AC3E}">
        <p14:creationId xmlns:p14="http://schemas.microsoft.com/office/powerpoint/2010/main" val="157739670"/>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DevOps Acceleration Program / © 2019 IBM Corporation</a:t>
            </a:r>
          </a:p>
        </p:txBody>
      </p:sp>
    </p:spTree>
    <p:extLst>
      <p:ext uri="{BB962C8B-B14F-4D97-AF65-F5344CB8AC3E}">
        <p14:creationId xmlns:p14="http://schemas.microsoft.com/office/powerpoint/2010/main" val="167024255"/>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6796163"/>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244950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0481282"/>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4026706392"/>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1509748"/>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2720138015"/>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Tree>
    <p:extLst>
      <p:ext uri="{BB962C8B-B14F-4D97-AF65-F5344CB8AC3E}">
        <p14:creationId xmlns:p14="http://schemas.microsoft.com/office/powerpoint/2010/main" val="3163377020"/>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1507727"/>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22835091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sldNum" sz="quarter" idx="10"/>
          </p:nvPr>
        </p:nvSpPr>
        <p:spPr>
          <a:ln/>
        </p:spPr>
        <p:txBody>
          <a:bodyPr/>
          <a:lstStyle>
            <a:lvl1pPr>
              <a:defRPr/>
            </a:lvl1pPr>
          </a:lstStyle>
          <a:p>
            <a:pPr>
              <a:defRPr/>
            </a:pPr>
            <a:fld id="{86F82910-12F3-4B23-8697-74D58D82CAD1}" type="slidenum">
              <a:rPr lang="en-US" altLang="en-US"/>
              <a:pPr>
                <a:defRPr/>
              </a:pPr>
              <a:t>‹#›</a:t>
            </a:fld>
            <a:endParaRPr lang="en-US" altLang="en-US"/>
          </a:p>
        </p:txBody>
      </p:sp>
      <p:sp>
        <p:nvSpPr>
          <p:cNvPr id="5" name="Rectangle 11"/>
          <p:cNvSpPr>
            <a:spLocks noGrp="1" noChangeArrowheads="1"/>
          </p:cNvSpPr>
          <p:nvPr>
            <p:ph type="ftr" sz="quarter" idx="11"/>
          </p:nvPr>
        </p:nvSpPr>
        <p:spPr>
          <a:ln/>
        </p:spPr>
        <p:txBody>
          <a:bodyPr/>
          <a:lstStyle>
            <a:lvl1pPr>
              <a:defRPr/>
            </a:lvl1pPr>
          </a:lstStyle>
          <a:p>
            <a:pPr>
              <a:defRPr/>
            </a:pPr>
            <a:r>
              <a:rPr lang="en-US" altLang="en-US"/>
              <a:t>IBM Systems / Dependency Based Build client presentation/ January 2020/ © 2020 IBM Corporation</a:t>
            </a:r>
            <a:endParaRPr lang="en-US" altLang="en-US" dirty="0"/>
          </a:p>
        </p:txBody>
      </p:sp>
    </p:spTree>
    <p:extLst>
      <p:ext uri="{BB962C8B-B14F-4D97-AF65-F5344CB8AC3E}">
        <p14:creationId xmlns:p14="http://schemas.microsoft.com/office/powerpoint/2010/main" val="876157204"/>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extLst>
      <p:ext uri="{BB962C8B-B14F-4D97-AF65-F5344CB8AC3E}">
        <p14:creationId xmlns:p14="http://schemas.microsoft.com/office/powerpoint/2010/main" val="2995495650"/>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Slide Number Placeholder 2"/>
          <p:cNvSpPr>
            <a:spLocks noGrp="1"/>
          </p:cNvSpPr>
          <p:nvPr>
            <p:ph type="sldNum" sz="quarter" idx="10"/>
          </p:nvPr>
        </p:nvSpPr>
        <p:spPr/>
        <p:txBody>
          <a:bodyPr/>
          <a:lstStyle>
            <a:lvl1pPr>
              <a:defRPr/>
            </a:lvl1pPr>
          </a:lstStyle>
          <a:p>
            <a:pPr>
              <a:defRPr/>
            </a:pPr>
            <a:fld id="{EB047FE2-0F83-45F6-A628-13E47C8C40B8}" type="slidenum">
              <a:rPr lang="en-US" sz="900" smtClean="0">
                <a:solidFill>
                  <a:srgbClr val="000000">
                    <a:tint val="75000"/>
                  </a:srgbClr>
                </a:solidFill>
                <a:latin typeface="Calibri" panose="020F0502020204030204"/>
                <a:ea typeface="+mn-ea"/>
                <a:cs typeface="+mn-cs"/>
              </a:rPr>
              <a:pPr>
                <a:defRPr/>
              </a:pPr>
              <a:t>‹#›</a:t>
            </a:fld>
            <a:endParaRPr lang="en-US" sz="900">
              <a:solidFill>
                <a:srgbClr val="000000">
                  <a:tint val="75000"/>
                </a:srgbClr>
              </a:solidFill>
              <a:latin typeface="Calibri" panose="020F0502020204030204"/>
              <a:ea typeface="+mn-ea"/>
              <a:cs typeface="+mn-cs"/>
            </a:endParaRPr>
          </a:p>
        </p:txBody>
      </p:sp>
      <p:sp>
        <p:nvSpPr>
          <p:cNvPr id="4" name="Footer Placeholder 3"/>
          <p:cNvSpPr>
            <a:spLocks noGrp="1"/>
          </p:cNvSpPr>
          <p:nvPr>
            <p:ph type="ftr" sz="quarter" idx="11"/>
          </p:nvPr>
        </p:nvSpPr>
        <p:spPr/>
        <p:txBody>
          <a:bodyPr/>
          <a:lstStyle>
            <a:lvl1pPr>
              <a:defRPr/>
            </a:lvl1pPr>
          </a:lstStyle>
          <a:p>
            <a:pPr algn="ctr">
              <a:defRPr/>
            </a:pPr>
            <a:r>
              <a:rPr lang="en-US" sz="750">
                <a:solidFill>
                  <a:srgbClr val="000000">
                    <a:tint val="75000"/>
                  </a:srgbClr>
                </a:solidFill>
              </a:rPr>
              <a:t>DevOps Acceleration Program / © 2019 IBM Corporation</a:t>
            </a:r>
          </a:p>
        </p:txBody>
      </p:sp>
      <p:sp>
        <p:nvSpPr>
          <p:cNvPr id="5" name="Date Placeholder 4"/>
          <p:cNvSpPr>
            <a:spLocks noGrp="1"/>
          </p:cNvSpPr>
          <p:nvPr>
            <p:ph type="dt" sz="half" idx="12"/>
          </p:nvPr>
        </p:nvSpPr>
        <p:spPr/>
        <p:txBody>
          <a:bodyPr/>
          <a:lstStyle>
            <a:lvl1pPr>
              <a:defRPr/>
            </a:lvl1pPr>
          </a:lstStyle>
          <a:p>
            <a:pPr>
              <a:defRPr/>
            </a:pPr>
            <a:endParaRPr lang="en-US" sz="900">
              <a:solidFill>
                <a:srgbClr val="000000">
                  <a:tint val="75000"/>
                </a:srgbClr>
              </a:solidFill>
              <a:latin typeface="Calibri" panose="020F0502020204030204"/>
            </a:endParaRPr>
          </a:p>
        </p:txBody>
      </p:sp>
    </p:spTree>
    <p:extLst>
      <p:ext uri="{BB962C8B-B14F-4D97-AF65-F5344CB8AC3E}">
        <p14:creationId xmlns:p14="http://schemas.microsoft.com/office/powerpoint/2010/main" val="3425181359"/>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Light Blue-2-colums-Picture-V1">
    <p:bg>
      <p:bgPr>
        <a:solidFill>
          <a:srgbClr val="0062FF"/>
        </a:solidFill>
        <a:effectLst/>
      </p:bgPr>
    </p:bg>
    <p:spTree>
      <p:nvGrpSpPr>
        <p:cNvPr id="1" name=""/>
        <p:cNvGrpSpPr/>
        <p:nvPr/>
      </p:nvGrpSpPr>
      <p:grpSpPr>
        <a:xfrm>
          <a:off x="0" y="0"/>
          <a:ext cx="0" cy="0"/>
          <a:chOff x="0" y="0"/>
          <a:chExt cx="0" cy="0"/>
        </a:xfrm>
      </p:grpSpPr>
      <p:pic>
        <p:nvPicPr>
          <p:cNvPr id="22" name="Picture 21" descr="A picture containing scene, road, way, track&#10;&#10;Description generated with very high confidence">
            <a:extLst>
              <a:ext uri="{FF2B5EF4-FFF2-40B4-BE49-F238E27FC236}">
                <a16:creationId xmlns:a16="http://schemas.microsoft.com/office/drawing/2014/main" id="{A7350106-6BDE-4B92-BFD6-E95726A8C01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2872" r="22115"/>
          <a:stretch/>
        </p:blipFill>
        <p:spPr>
          <a:xfrm>
            <a:off x="4899550" y="0"/>
            <a:ext cx="4244450" cy="5143500"/>
          </a:xfrm>
          <a:prstGeom prst="rect">
            <a:avLst/>
          </a:prstGeom>
        </p:spPr>
      </p:pic>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426839" y="361477"/>
            <a:ext cx="1755576" cy="1329333"/>
          </a:xfrm>
          <a:prstGeom prst="rect">
            <a:avLst/>
          </a:prstGeom>
        </p:spPr>
        <p:txBody>
          <a:bodyPr/>
          <a:lstStyle>
            <a:lvl1pPr marL="0" marR="0" indent="0" algn="r" defTabSz="308066" rtl="0" eaLnBrk="1" fontAlgn="auto" latinLnBrk="0" hangingPunct="1">
              <a:lnSpc>
                <a:spcPct val="100000"/>
              </a:lnSpc>
              <a:spcBef>
                <a:spcPts val="0"/>
              </a:spcBef>
              <a:spcAft>
                <a:spcPts val="0"/>
              </a:spcAft>
              <a:buClrTx/>
              <a:buSzPct val="145000"/>
              <a:buFontTx/>
              <a:buNone/>
              <a:tabLst/>
              <a:defRPr sz="1650" b="1" i="0">
                <a:solidFill>
                  <a:schemeClr val="bg1"/>
                </a:solidFill>
                <a:latin typeface="+mn-lt"/>
                <a:cs typeface="Arial" panose="020B0604020202020204" pitchFamily="34" charset="0"/>
              </a:defRPr>
            </a:lvl1pPr>
          </a:lstStyle>
          <a:p>
            <a:r>
              <a:rPr lang="en-GB" dirty="0"/>
              <a:t>Attention grabbing headline: Customer pain points </a:t>
            </a:r>
            <a:r>
              <a:rPr lang="en-US" dirty="0"/>
              <a:t>(44pt, max char: 65)</a:t>
            </a:r>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2400599" y="411362"/>
            <a:ext cx="0" cy="42992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F12855B0-5BD4-1040-95B8-E3E5918F4FBC}"/>
              </a:ext>
            </a:extLst>
          </p:cNvPr>
          <p:cNvSpPr>
            <a:spLocks noGrp="1"/>
          </p:cNvSpPr>
          <p:nvPr>
            <p:ph type="body" sz="quarter" idx="21" hasCustomPrompt="1"/>
          </p:nvPr>
        </p:nvSpPr>
        <p:spPr>
          <a:xfrm>
            <a:off x="2611081" y="425053"/>
            <a:ext cx="1737122" cy="1036496"/>
          </a:xfrm>
          <a:prstGeom prst="rect">
            <a:avLst/>
          </a:prstGeom>
        </p:spPr>
        <p:txBody>
          <a:bodyPr/>
          <a:lstStyle>
            <a:lvl1pPr marL="0" marR="0" indent="0" algn="l" defTabSz="308066" rtl="0" eaLnBrk="1" fontAlgn="auto" latinLnBrk="0" hangingPunct="1">
              <a:lnSpc>
                <a:spcPts val="1200"/>
              </a:lnSpc>
              <a:spcBef>
                <a:spcPts val="600"/>
              </a:spcBef>
              <a:spcAft>
                <a:spcPts val="0"/>
              </a:spcAft>
              <a:buClrTx/>
              <a:buSzPct val="145000"/>
              <a:buFontTx/>
              <a:buNone/>
              <a:tabLst/>
              <a:defRPr sz="900" b="0" i="0">
                <a:solidFill>
                  <a:schemeClr val="bg1"/>
                </a:solidFill>
                <a:latin typeface="+mn-lt"/>
              </a:defRPr>
            </a:lvl1pPr>
            <a:lvl2pPr marL="166684" indent="0">
              <a:spcBef>
                <a:spcPts val="600"/>
              </a:spcBef>
              <a:buNone/>
              <a:defRPr sz="900">
                <a:solidFill>
                  <a:schemeClr val="bg1"/>
                </a:solidFill>
              </a:defRPr>
            </a:lvl2pPr>
            <a:lvl3pPr marL="333367" indent="0">
              <a:spcBef>
                <a:spcPts val="600"/>
              </a:spcBef>
              <a:buNone/>
              <a:defRPr sz="900">
                <a:solidFill>
                  <a:schemeClr val="bg1"/>
                </a:solidFill>
              </a:defRPr>
            </a:lvl3pPr>
            <a:lvl4pPr marL="500051"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l" defTabSz="308066" rtl="0" eaLnBrk="1" fontAlgn="auto" latinLnBrk="0" hangingPunct="1">
              <a:lnSpc>
                <a:spcPts val="1200"/>
              </a:lnSpc>
              <a:spcBef>
                <a:spcPts val="600"/>
              </a:spcBef>
              <a:spcAft>
                <a:spcPts val="0"/>
              </a:spcAft>
              <a:buClrTx/>
              <a:buSzPct val="145000"/>
              <a:buFontTx/>
              <a:buNone/>
              <a:tabLst/>
              <a:defRPr/>
            </a:pPr>
            <a:r>
              <a:rPr lang="en-US" dirty="0"/>
              <a:t>Attack these presentations as if they were stories, with an intro, a build-up and a climax. This first section is our intro, and to quickly engage customers we recommend leading with their pain points. So replace this </a:t>
            </a:r>
            <a:br>
              <a:rPr lang="en-US" dirty="0"/>
            </a:br>
            <a:r>
              <a:rPr lang="en-US" dirty="0"/>
              <a:t>text with your view on the most striking or the most urgent issues the customer is facing, and demonstrate right off the bat that you understand their position. (Arial Regular 24pt, max character with bullet points 199, without bullet points 580)</a:t>
            </a:r>
          </a:p>
        </p:txBody>
      </p:sp>
      <p:sp>
        <p:nvSpPr>
          <p:cNvPr id="12" name="Text Placeholder 12">
            <a:extLst>
              <a:ext uri="{FF2B5EF4-FFF2-40B4-BE49-F238E27FC236}">
                <a16:creationId xmlns:a16="http://schemas.microsoft.com/office/drawing/2014/main" id="{02E2FFBD-0E2C-9045-99B5-E6288539B7CD}"/>
              </a:ext>
            </a:extLst>
          </p:cNvPr>
          <p:cNvSpPr>
            <a:spLocks noGrp="1"/>
          </p:cNvSpPr>
          <p:nvPr>
            <p:ph type="body" sz="quarter" idx="28" hasCustomPrompt="1"/>
          </p:nvPr>
        </p:nvSpPr>
        <p:spPr>
          <a:xfrm>
            <a:off x="441765" y="4084184"/>
            <a:ext cx="1737122" cy="616254"/>
          </a:xfrm>
          <a:prstGeom prst="rect">
            <a:avLst/>
          </a:prstGeom>
        </p:spPr>
        <p:txBody>
          <a:bodyPr anchor="b"/>
          <a:lstStyle>
            <a:lvl1pPr marL="0" marR="0" indent="0" algn="r" defTabSz="308066" rtl="0" eaLnBrk="1" fontAlgn="auto" latinLnBrk="0" hangingPunct="1">
              <a:lnSpc>
                <a:spcPct val="100000"/>
              </a:lnSpc>
              <a:spcBef>
                <a:spcPts val="600"/>
              </a:spcBef>
              <a:spcAft>
                <a:spcPts val="0"/>
              </a:spcAft>
              <a:buClrTx/>
              <a:buSzPct val="145000"/>
              <a:buFontTx/>
              <a:buNone/>
              <a:tabLst/>
              <a:defRPr sz="600" b="0" i="0">
                <a:solidFill>
                  <a:schemeClr val="bg1"/>
                </a:solidFill>
                <a:latin typeface="+mn-lt"/>
              </a:defRPr>
            </a:lvl1pPr>
            <a:lvl2pPr marL="166684" indent="0">
              <a:spcBef>
                <a:spcPts val="600"/>
              </a:spcBef>
              <a:buNone/>
              <a:defRPr sz="900">
                <a:solidFill>
                  <a:schemeClr val="bg1"/>
                </a:solidFill>
              </a:defRPr>
            </a:lvl2pPr>
            <a:lvl3pPr marL="333367" indent="0">
              <a:spcBef>
                <a:spcPts val="600"/>
              </a:spcBef>
              <a:buNone/>
              <a:defRPr sz="900">
                <a:solidFill>
                  <a:schemeClr val="bg1"/>
                </a:solidFill>
              </a:defRPr>
            </a:lvl3pPr>
            <a:lvl4pPr marL="500051"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r" defTabSz="308066"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3" name="Text Placeholder 2">
            <a:extLst>
              <a:ext uri="{FF2B5EF4-FFF2-40B4-BE49-F238E27FC236}">
                <a16:creationId xmlns:a16="http://schemas.microsoft.com/office/drawing/2014/main" id="{9052783D-CDC1-A441-951A-18984462A03F}"/>
              </a:ext>
            </a:extLst>
          </p:cNvPr>
          <p:cNvSpPr>
            <a:spLocks noGrp="1"/>
          </p:cNvSpPr>
          <p:nvPr>
            <p:ph type="body" sz="quarter" idx="29" hasCustomPrompt="1"/>
          </p:nvPr>
        </p:nvSpPr>
        <p:spPr>
          <a:xfrm>
            <a:off x="2622312" y="4511298"/>
            <a:ext cx="1733590" cy="270947"/>
          </a:xfrm>
          <a:prstGeom prst="rect">
            <a:avLst/>
          </a:prstGeom>
        </p:spPr>
        <p:txBody>
          <a:bodyPr/>
          <a:lstStyle>
            <a:lvl1pPr marL="0" marR="0" indent="0" algn="l" defTabSz="308066" rtl="0" eaLnBrk="1" fontAlgn="auto" latinLnBrk="0" hangingPunct="1">
              <a:lnSpc>
                <a:spcPct val="100000"/>
              </a:lnSpc>
              <a:spcBef>
                <a:spcPts val="2213"/>
              </a:spcBef>
              <a:spcAft>
                <a:spcPts val="0"/>
              </a:spcAft>
              <a:buClrTx/>
              <a:buSzPct val="145000"/>
              <a:buFontTx/>
              <a:buNone/>
              <a:tabLst/>
              <a:defRPr sz="450" b="0" i="0">
                <a:solidFill>
                  <a:schemeClr val="bg1"/>
                </a:solidFill>
                <a:latin typeface="+mn-lt"/>
              </a:defRPr>
            </a:lvl1pPr>
            <a:lvl2pPr marL="166684" indent="0">
              <a:buNone/>
              <a:defRPr sz="450" b="0" i="0">
                <a:latin typeface="IBM Plex Sans" panose="020B0503050000000000" pitchFamily="34" charset="77"/>
              </a:defRPr>
            </a:lvl2pPr>
            <a:lvl3pPr marL="333367" indent="0">
              <a:buNone/>
              <a:defRPr sz="450" b="0" i="0">
                <a:latin typeface="IBM Plex Sans" panose="020B0503050000000000" pitchFamily="34" charset="77"/>
              </a:defRPr>
            </a:lvl3pPr>
            <a:lvl4pPr marL="500051" indent="0">
              <a:buNone/>
              <a:defRPr sz="450" b="0" i="0">
                <a:latin typeface="IBM Plex Sans" panose="020B0503050000000000" pitchFamily="34" charset="77"/>
              </a:defRPr>
            </a:lvl4pPr>
            <a:lvl5pPr marL="666734" indent="0">
              <a:buNone/>
              <a:defRPr sz="450" b="0" i="0">
                <a:latin typeface="IBM Plex Sans" panose="020B0503050000000000" pitchFamily="34" charset="77"/>
              </a:defRPr>
            </a:lvl5pPr>
          </a:lstStyle>
          <a:p>
            <a:pPr marL="0" marR="0" lvl="0" indent="0" algn="l" defTabSz="308066"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 </a:t>
            </a:r>
          </a:p>
          <a:p>
            <a:pPr marL="0" marR="0" lvl="0" indent="0" algn="l" defTabSz="308066"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pic>
        <p:nvPicPr>
          <p:cNvPr id="16" name="Picture 15">
            <a:extLst>
              <a:ext uri="{FF2B5EF4-FFF2-40B4-BE49-F238E27FC236}">
                <a16:creationId xmlns:a16="http://schemas.microsoft.com/office/drawing/2014/main" id="{ADCA96A2-CBD6-C349-A019-9704C6157D27}"/>
              </a:ext>
            </a:extLst>
          </p:cNvPr>
          <p:cNvPicPr>
            <a:picLocks noChangeAspect="1"/>
          </p:cNvPicPr>
          <p:nvPr userDrawn="1"/>
        </p:nvPicPr>
        <p:blipFill>
          <a:blip r:embed="rId3"/>
          <a:stretch>
            <a:fillRect/>
          </a:stretch>
        </p:blipFill>
        <p:spPr>
          <a:xfrm>
            <a:off x="8477485" y="4835273"/>
            <a:ext cx="444398" cy="172821"/>
          </a:xfrm>
          <a:prstGeom prst="rect">
            <a:avLst/>
          </a:prstGeom>
        </p:spPr>
      </p:pic>
      <p:sp>
        <p:nvSpPr>
          <p:cNvPr id="23" name="TextBox 22">
            <a:extLst>
              <a:ext uri="{FF2B5EF4-FFF2-40B4-BE49-F238E27FC236}">
                <a16:creationId xmlns:a16="http://schemas.microsoft.com/office/drawing/2014/main" id="{23216B55-6174-4575-A4DE-7BC110CBDB62}"/>
              </a:ext>
            </a:extLst>
          </p:cNvPr>
          <p:cNvSpPr txBox="1"/>
          <p:nvPr userDrawn="1"/>
        </p:nvSpPr>
        <p:spPr>
          <a:xfrm>
            <a:off x="417825" y="4853887"/>
            <a:ext cx="1974499"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66"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solidFill>
                <a:effectLst/>
                <a:uFillTx/>
                <a:latin typeface="+mn-lt"/>
                <a:ea typeface="Helvetica Neue"/>
                <a:cs typeface="Helvetica Neue"/>
                <a:sym typeface="Helvetica Neue"/>
              </a:rPr>
              <a:t>Tuesday, 20 November 2018</a:t>
            </a:r>
            <a:r>
              <a:rPr kumimoji="0" lang="en-US" sz="600" b="0" i="0" u="none" strike="noStrike" cap="none" spc="0" normalizeH="0" baseline="0" dirty="0">
                <a:ln>
                  <a:noFill/>
                </a:ln>
                <a:solidFill>
                  <a:schemeClr val="bg1"/>
                </a:solidFill>
                <a:effectLst/>
                <a:uFillTx/>
                <a:latin typeface="+mn-lt"/>
                <a:ea typeface="Helvetica Neue"/>
                <a:cs typeface="Helvetica Neue"/>
                <a:sym typeface="Helvetica Neue"/>
              </a:rPr>
              <a:t> / © 2018 IBM Corporation</a:t>
            </a:r>
          </a:p>
        </p:txBody>
      </p:sp>
    </p:spTree>
    <p:extLst>
      <p:ext uri="{BB962C8B-B14F-4D97-AF65-F5344CB8AC3E}">
        <p14:creationId xmlns:p14="http://schemas.microsoft.com/office/powerpoint/2010/main" val="2174477000"/>
      </p:ext>
    </p:extLst>
  </p:cSld>
  <p:clrMapOvr>
    <a:overrideClrMapping bg1="lt1" tx1="dk1" bg2="lt2" tx2="dk2" accent1="accent1" accent2="accent2" accent3="accent3" accent4="accent4" accent5="accent5" accent6="accent6" hlink="hlink" folHlink="folHlink"/>
  </p:clrMapOvr>
  <p:transition spd="med"/>
  <p:extLst>
    <p:ext uri="{DCECCB84-F9BA-43D5-87BE-67443E8EF086}">
      <p15:sldGuideLst xmlns:p15="http://schemas.microsoft.com/office/powerpoint/2012/main">
        <p15:guide id="1" orient="horz" pos="7903">
          <p15:clr>
            <a:srgbClr val="000000"/>
          </p15:clr>
        </p15:guide>
        <p15:guide id="2" pos="8043">
          <p15:clr>
            <a:srgbClr val="FBAE40"/>
          </p15:clr>
        </p15:guide>
        <p15:guide id="3" pos="14620">
          <p15:clr>
            <a:srgbClr val="000000"/>
          </p15:clr>
        </p15:guide>
        <p15:guide id="4" orient="horz" pos="714">
          <p15:clr>
            <a:srgbClr val="000000"/>
          </p15:clr>
        </p15:guide>
        <p15:guide id="5" pos="8769">
          <p15:clr>
            <a:srgbClr val="FBAE40"/>
          </p15:clr>
        </p15:guide>
        <p15:guide id="6" pos="9494">
          <p15:clr>
            <a:srgbClr val="FBAE40"/>
          </p15:clr>
        </p15:guide>
        <p15:guide id="7" pos="10243">
          <p15:clr>
            <a:srgbClr val="FBAE40"/>
          </p15:clr>
        </p15:guide>
        <p15:guide id="8" pos="10969">
          <p15:clr>
            <a:srgbClr val="FBAE40"/>
          </p15:clr>
        </p15:guide>
        <p15:guide id="9" pos="11694">
          <p15:clr>
            <a:srgbClr val="FBAE40"/>
          </p15:clr>
        </p15:guide>
        <p15:guide id="10" pos="12420">
          <p15:clr>
            <a:srgbClr val="FBAE40"/>
          </p15:clr>
        </p15:guide>
        <p15:guide id="11" pos="13168">
          <p15:clr>
            <a:srgbClr val="FBAE40"/>
          </p15:clr>
        </p15:guide>
        <p15:guide id="12" pos="13894">
          <p15:clr>
            <a:srgbClr val="FBAE40"/>
          </p15:clr>
        </p15:guide>
        <p15:guide id="13" pos="717">
          <p15:clr>
            <a:srgbClr val="000000"/>
          </p15:clr>
        </p15:guide>
        <p15:guide id="14" pos="5095">
          <p15:clr>
            <a:srgbClr val="FBAE40"/>
          </p15:clr>
        </p15:guide>
        <p15:guide id="15" pos="5843">
          <p15:clr>
            <a:srgbClr val="FBAE40"/>
          </p15:clr>
        </p15:guide>
        <p15:guide id="16" pos="6569">
          <p15:clr>
            <a:srgbClr val="FBAE40"/>
          </p15:clr>
        </p15:guide>
        <p15:guide id="17" pos="7317">
          <p15:clr>
            <a:srgbClr val="FBAE40"/>
          </p15:clr>
        </p15:guide>
        <p15:guide id="18" pos="2192">
          <p15:clr>
            <a:srgbClr val="FBAE40"/>
          </p15:clr>
        </p15:guide>
        <p15:guide id="19" pos="2917">
          <p15:clr>
            <a:srgbClr val="FBAE40"/>
          </p15:clr>
        </p15:guide>
        <p15:guide id="20" pos="3666">
          <p15:clr>
            <a:srgbClr val="FBAE40"/>
          </p15:clr>
        </p15:guide>
        <p15:guide id="21" pos="4391">
          <p15:clr>
            <a:srgbClr val="FBAE40"/>
          </p15:clr>
        </p15:guide>
        <p15:guide id="22" pos="1466">
          <p15:clr>
            <a:srgbClr val="FBAE4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39844F-5E1A-5E45-891B-F21AF996B70E}"/>
              </a:ext>
            </a:extLst>
          </p:cNvPr>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a:extLst>
              <a:ext uri="{FF2B5EF4-FFF2-40B4-BE49-F238E27FC236}">
                <a16:creationId xmlns:a16="http://schemas.microsoft.com/office/drawing/2014/main" id="{F0050E9B-EA9D-E844-8A30-237514DC2E3B}"/>
              </a:ext>
            </a:extLst>
          </p:cNvPr>
          <p:cNvSpPr>
            <a:spLocks noGrp="1"/>
          </p:cNvSpPr>
          <p:nvPr>
            <p:ph type="ftr" sz="quarter" idx="11"/>
          </p:nvPr>
        </p:nvSpPr>
        <p:spPr/>
        <p:txBody>
          <a:bodyPr/>
          <a:lstStyle/>
          <a:p>
            <a:r>
              <a:rPr lang="en-US">
                <a:solidFill>
                  <a:prstClr val="black">
                    <a:tint val="75000"/>
                  </a:prstClr>
                </a:solidFill>
              </a:rPr>
              <a:t>DevOps Acceleration Program / © 2019 IBM Corporation</a:t>
            </a:r>
            <a:endParaRPr lang="en-US" dirty="0">
              <a:solidFill>
                <a:prstClr val="black">
                  <a:tint val="75000"/>
                </a:prstClr>
              </a:solidFill>
            </a:endParaRPr>
          </a:p>
        </p:txBody>
      </p:sp>
      <p:sp>
        <p:nvSpPr>
          <p:cNvPr id="4" name="Slide Number Placeholder 3">
            <a:extLst>
              <a:ext uri="{FF2B5EF4-FFF2-40B4-BE49-F238E27FC236}">
                <a16:creationId xmlns:a16="http://schemas.microsoft.com/office/drawing/2014/main" id="{98CDBE3B-E48F-7C4F-951C-2DCB350DA78F}"/>
              </a:ext>
            </a:extLst>
          </p:cNvPr>
          <p:cNvSpPr>
            <a:spLocks noGrp="1"/>
          </p:cNvSpPr>
          <p:nvPr>
            <p:ph type="sldNum" sz="quarter" idx="12"/>
          </p:nvPr>
        </p:nvSpPr>
        <p:spPr/>
        <p:txBody>
          <a:bodyPr/>
          <a:lstStyle/>
          <a:p>
            <a:fld id="{124C4DFD-C1CB-6D49-9AB9-EF01233357C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214172163"/>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0F026-9DBD-8447-B23E-3628D18B00AA}"/>
              </a:ext>
            </a:extLst>
          </p:cNvPr>
          <p:cNvSpPr>
            <a:spLocks noGrp="1"/>
          </p:cNvSpPr>
          <p:nvPr>
            <p:ph type="ctrTitle"/>
          </p:nvPr>
        </p:nvSpPr>
        <p:spPr>
          <a:xfrm>
            <a:off x="1143000" y="841772"/>
            <a:ext cx="6858000" cy="1790700"/>
          </a:xfrm>
        </p:spPr>
        <p:txBody>
          <a:bodyPr anchor="b"/>
          <a:lstStyle>
            <a:lvl1pPr algn="ctr">
              <a:defRPr sz="4496"/>
            </a:lvl1pPr>
          </a:lstStyle>
          <a:p>
            <a:r>
              <a:rPr lang="en-US"/>
              <a:t>Click to edit Master title style</a:t>
            </a:r>
          </a:p>
        </p:txBody>
      </p:sp>
      <p:sp>
        <p:nvSpPr>
          <p:cNvPr id="3" name="Subtitle 2">
            <a:extLst>
              <a:ext uri="{FF2B5EF4-FFF2-40B4-BE49-F238E27FC236}">
                <a16:creationId xmlns:a16="http://schemas.microsoft.com/office/drawing/2014/main" id="{8FEA0A9C-E770-B94A-A8CA-5C8920D94984}"/>
              </a:ext>
            </a:extLst>
          </p:cNvPr>
          <p:cNvSpPr>
            <a:spLocks noGrp="1"/>
          </p:cNvSpPr>
          <p:nvPr>
            <p:ph type="subTitle" idx="1"/>
          </p:nvPr>
        </p:nvSpPr>
        <p:spPr>
          <a:xfrm>
            <a:off x="1143000" y="2701530"/>
            <a:ext cx="6858000" cy="1241821"/>
          </a:xfrm>
        </p:spPr>
        <p:txBody>
          <a:bodyPr/>
          <a:lstStyle>
            <a:lvl1pPr marL="0" indent="0" algn="ctr">
              <a:buNone/>
              <a:defRPr sz="1798"/>
            </a:lvl1pPr>
            <a:lvl2pPr marL="342583" indent="0" algn="ctr">
              <a:buNone/>
              <a:defRPr sz="1499"/>
            </a:lvl2pPr>
            <a:lvl3pPr marL="685166" indent="0" algn="ctr">
              <a:buNone/>
              <a:defRPr sz="1349"/>
            </a:lvl3pPr>
            <a:lvl4pPr marL="1027748" indent="0" algn="ctr">
              <a:buNone/>
              <a:defRPr sz="1199"/>
            </a:lvl4pPr>
            <a:lvl5pPr marL="1370332" indent="0" algn="ctr">
              <a:buNone/>
              <a:defRPr sz="1199"/>
            </a:lvl5pPr>
            <a:lvl6pPr marL="1712915" indent="0" algn="ctr">
              <a:buNone/>
              <a:defRPr sz="1199"/>
            </a:lvl6pPr>
            <a:lvl7pPr marL="2055497" indent="0" algn="ctr">
              <a:buNone/>
              <a:defRPr sz="1199"/>
            </a:lvl7pPr>
            <a:lvl8pPr marL="2398080" indent="0" algn="ctr">
              <a:buNone/>
              <a:defRPr sz="1199"/>
            </a:lvl8pPr>
            <a:lvl9pPr marL="2740663" indent="0" algn="ctr">
              <a:buNone/>
              <a:defRPr sz="1199"/>
            </a:lvl9pPr>
          </a:lstStyle>
          <a:p>
            <a:r>
              <a:rPr lang="en-US"/>
              <a:t>Click to edit Master subtitle style</a:t>
            </a:r>
          </a:p>
        </p:txBody>
      </p:sp>
      <p:sp>
        <p:nvSpPr>
          <p:cNvPr id="4" name="Date Placeholder 3">
            <a:extLst>
              <a:ext uri="{FF2B5EF4-FFF2-40B4-BE49-F238E27FC236}">
                <a16:creationId xmlns:a16="http://schemas.microsoft.com/office/drawing/2014/main" id="{A58343B8-B217-614E-BAD8-1937FF7AAC5C}"/>
              </a:ext>
            </a:extLst>
          </p:cNvPr>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04DEA11A-5129-AE47-9456-83FBC066520E}"/>
              </a:ext>
            </a:extLst>
          </p:cNvPr>
          <p:cNvSpPr>
            <a:spLocks noGrp="1"/>
          </p:cNvSpPr>
          <p:nvPr>
            <p:ph type="ftr" sz="quarter" idx="11"/>
          </p:nvPr>
        </p:nvSpPr>
        <p:spPr/>
        <p:txBody>
          <a:bodyPr/>
          <a:lstStyle/>
          <a:p>
            <a:r>
              <a:rPr lang="en-US">
                <a:solidFill>
                  <a:prstClr val="black">
                    <a:tint val="75000"/>
                  </a:prstClr>
                </a:solidFill>
              </a:rPr>
              <a:t>DevOps Acceleration Program / © 2019 IBM Corporation</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9E4237D9-C7E4-CC41-ADE0-686A451D9240}"/>
              </a:ext>
            </a:extLst>
          </p:cNvPr>
          <p:cNvSpPr>
            <a:spLocks noGrp="1"/>
          </p:cNvSpPr>
          <p:nvPr>
            <p:ph type="sldNum" sz="quarter" idx="12"/>
          </p:nvPr>
        </p:nvSpPr>
        <p:spPr/>
        <p:txBody>
          <a:bodyPr/>
          <a:lstStyle/>
          <a:p>
            <a:fld id="{124C4DFD-C1CB-6D49-9AB9-EF01233357C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625882132"/>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348" y="101728"/>
            <a:ext cx="8127302" cy="369332"/>
          </a:xfrm>
        </p:spPr>
        <p:txBody>
          <a:bodyPr/>
          <a:lstStyle>
            <a:lvl1pPr>
              <a:defRPr>
                <a:latin typeface="Arial" pitchFamily="34" charset="0"/>
                <a:cs typeface="Arial" pitchFamily="34" charset="0"/>
              </a:defRPr>
            </a:lvl1pPr>
          </a:lstStyle>
          <a:p>
            <a:r>
              <a:rPr lang="en-US" dirty="0"/>
              <a:t>Click to edit Master title style</a:t>
            </a:r>
          </a:p>
        </p:txBody>
      </p:sp>
      <p:sp>
        <p:nvSpPr>
          <p:cNvPr id="4" name="Slide Number Placeholder 3"/>
          <p:cNvSpPr>
            <a:spLocks noGrp="1"/>
          </p:cNvSpPr>
          <p:nvPr>
            <p:ph type="sldNum" sz="quarter" idx="10"/>
          </p:nvPr>
        </p:nvSpPr>
        <p:spPr>
          <a:xfrm>
            <a:off x="9034463" y="4807229"/>
            <a:ext cx="129063" cy="276999"/>
          </a:xfrm>
        </p:spPr>
        <p:txBody>
          <a:bodyPr/>
          <a:lstStyle>
            <a:lvl1pPr>
              <a:defRPr sz="900"/>
            </a:lvl1pPr>
          </a:lstStyle>
          <a:p>
            <a:fld id="{E98947E1-6E9C-4553-A175-053CB8F72200}" type="slidenum">
              <a:rPr lang="en-US" smtClean="0"/>
              <a:pPr/>
              <a:t>‹#›</a:t>
            </a:fld>
            <a:endParaRPr lang="en-US" dirty="0"/>
          </a:p>
        </p:txBody>
      </p:sp>
    </p:spTree>
    <p:extLst>
      <p:ext uri="{BB962C8B-B14F-4D97-AF65-F5344CB8AC3E}">
        <p14:creationId xmlns:p14="http://schemas.microsoft.com/office/powerpoint/2010/main" val="195059856"/>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dirty="0"/>
              <a:t>Click to edit Master title style</a:t>
            </a:r>
          </a:p>
        </p:txBody>
      </p:sp>
      <p:sp>
        <p:nvSpPr>
          <p:cNvPr id="4" name="Slide Number Placeholder 3"/>
          <p:cNvSpPr>
            <a:spLocks noGrp="1"/>
          </p:cNvSpPr>
          <p:nvPr>
            <p:ph type="sldNum" sz="quarter" idx="10"/>
          </p:nvPr>
        </p:nvSpPr>
        <p:spPr/>
        <p:txBody>
          <a:bodyPr/>
          <a:lstStyle>
            <a:lvl1pPr>
              <a:defRPr sz="900"/>
            </a:lvl1pPr>
          </a:lstStyle>
          <a:p>
            <a:pPr defTabSz="914378" fontAlgn="base">
              <a:spcBef>
                <a:spcPct val="0"/>
              </a:spcBef>
              <a:spcAft>
                <a:spcPct val="0"/>
              </a:spcAft>
            </a:pPr>
            <a:fld id="{E98947E1-6E9C-4553-A175-053CB8F72200}" type="slidenum">
              <a:rPr lang="en-US" smtClean="0"/>
              <a:pPr defTabSz="914378" fontAlgn="base">
                <a:spcBef>
                  <a:spcPct val="0"/>
                </a:spcBef>
                <a:spcAft>
                  <a:spcPct val="0"/>
                </a:spcAft>
              </a:pPr>
              <a:t>‹#›</a:t>
            </a:fld>
            <a:endParaRPr lang="en-US" dirty="0"/>
          </a:p>
        </p:txBody>
      </p:sp>
    </p:spTree>
    <p:extLst>
      <p:ext uri="{BB962C8B-B14F-4D97-AF65-F5344CB8AC3E}">
        <p14:creationId xmlns:p14="http://schemas.microsoft.com/office/powerpoint/2010/main" val="2355988558"/>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x">
  <p:cSld name="Simple Duo Template - BLACK">
    <p:bg>
      <p:bgPr>
        <a:solidFill>
          <a:srgbClr val="000000"/>
        </a:solidFill>
        <a:effectLst/>
      </p:bgPr>
    </p:bg>
    <p:spTree>
      <p:nvGrpSpPr>
        <p:cNvPr id="1" name=""/>
        <p:cNvGrpSpPr/>
        <p:nvPr/>
      </p:nvGrpSpPr>
      <p:grpSpPr>
        <a:xfrm>
          <a:off x="0" y="0"/>
          <a:ext cx="0" cy="0"/>
          <a:chOff x="0" y="0"/>
          <a:chExt cx="0" cy="0"/>
        </a:xfrm>
      </p:grpSpPr>
      <p:sp>
        <p:nvSpPr>
          <p:cNvPr id="11" name="Footer Placeholder 2"/>
          <p:cNvSpPr txBox="1"/>
          <p:nvPr/>
        </p:nvSpPr>
        <p:spPr>
          <a:xfrm>
            <a:off x="219075" y="4929282"/>
            <a:ext cx="1652114" cy="831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1600">
                <a:solidFill>
                  <a:srgbClr val="FFFFFF"/>
                </a:solidFill>
                <a:latin typeface="IBM Plex Sans"/>
                <a:ea typeface="IBM Plex Sans"/>
                <a:cs typeface="IBM Plex Sans"/>
                <a:sym typeface="IBM Plex Sans"/>
              </a:defRPr>
            </a:lvl1pPr>
          </a:lstStyle>
          <a:p>
            <a:pPr marL="0" marR="0" lvl="0" indent="0" algn="l" defTabSz="685800" rtl="0" eaLnBrk="1" fontAlgn="auto" latinLnBrk="0" hangingPunct="0">
              <a:lnSpc>
                <a:spcPct val="90000"/>
              </a:lnSpc>
              <a:spcBef>
                <a:spcPts val="0"/>
              </a:spcBef>
              <a:spcAft>
                <a:spcPts val="0"/>
              </a:spcAft>
              <a:buClrTx/>
              <a:buSzTx/>
              <a:buFontTx/>
              <a:buNone/>
              <a:tabLst/>
              <a:defRPr/>
            </a:pPr>
            <a:r>
              <a:rPr kumimoji="0" sz="600" b="0" i="0" u="none" strike="noStrike" kern="0" cap="none" spc="0" normalizeH="0" baseline="0" noProof="0">
                <a:ln>
                  <a:noFill/>
                </a:ln>
                <a:solidFill>
                  <a:srgbClr val="FFFFFF"/>
                </a:solidFill>
                <a:effectLst/>
                <a:uLnTx/>
                <a:uFillTx/>
                <a:latin typeface="IBM Plex Sans"/>
                <a:sym typeface="IBM Plex Sans"/>
              </a:rPr>
              <a:t>© 2019 IBM Corporation / IBM Confidential</a:t>
            </a:r>
          </a:p>
        </p:txBody>
      </p:sp>
      <p:sp>
        <p:nvSpPr>
          <p:cNvPr id="12" name="Slide Number"/>
          <p:cNvSpPr txBox="1">
            <a:spLocks noGrp="1"/>
          </p:cNvSpPr>
          <p:nvPr>
            <p:ph type="sldNum" sz="quarter" idx="2"/>
          </p:nvPr>
        </p:nvSpPr>
        <p:spPr>
          <a:xfrm>
            <a:off x="8822648" y="4930072"/>
            <a:ext cx="100989" cy="83100"/>
          </a:xfrm>
          <a:prstGeom prst="rect">
            <a:avLst/>
          </a:prstGeom>
        </p:spPr>
        <p:txBody>
          <a:bodyPr/>
          <a:lstStyle>
            <a:lvl1pPr defTabSz="685800">
              <a:lnSpc>
                <a:spcPct val="90000"/>
              </a:lnSpc>
            </a:lvl1pPr>
          </a:lstStyle>
          <a:p>
            <a:pPr hangingPunct="0"/>
            <a:fld id="{86CB4B4D-7CA3-9044-876B-883B54F8677D}" type="slidenum">
              <a:rPr lang="en-US" kern="0" smtClean="0"/>
              <a:pPr hangingPunct="0"/>
              <a:t>‹#›</a:t>
            </a:fld>
            <a:endParaRPr lang="en-US" kern="0"/>
          </a:p>
        </p:txBody>
      </p:sp>
    </p:spTree>
    <p:extLst>
      <p:ext uri="{BB962C8B-B14F-4D97-AF65-F5344CB8AC3E}">
        <p14:creationId xmlns:p14="http://schemas.microsoft.com/office/powerpoint/2010/main" val="1676832263"/>
      </p:ext>
    </p:extLst>
  </p:cSld>
  <p:clrMapOvr>
    <a:masterClrMapping/>
  </p:clrMapOvr>
  <p:transition spd="med"/>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Table (large)">
    <p:spTree>
      <p:nvGrpSpPr>
        <p:cNvPr id="1" name=""/>
        <p:cNvGrpSpPr/>
        <p:nvPr/>
      </p:nvGrpSpPr>
      <p:grpSpPr>
        <a:xfrm>
          <a:off x="0" y="0"/>
          <a:ext cx="0" cy="0"/>
          <a:chOff x="0" y="0"/>
          <a:chExt cx="0" cy="0"/>
        </a:xfrm>
      </p:grpSpPr>
      <p:sp>
        <p:nvSpPr>
          <p:cNvPr id="10" name="Table Placeholder 9">
            <a:extLst>
              <a:ext uri="{FF2B5EF4-FFF2-40B4-BE49-F238E27FC236}">
                <a16:creationId xmlns:a16="http://schemas.microsoft.com/office/drawing/2014/main" id="{0EE4C1E1-AB5B-8F42-AB6E-19D64A68905A}"/>
              </a:ext>
            </a:extLst>
          </p:cNvPr>
          <p:cNvSpPr>
            <a:spLocks noGrp="1"/>
          </p:cNvSpPr>
          <p:nvPr>
            <p:ph type="tbl" sz="quarter" idx="10"/>
          </p:nvPr>
        </p:nvSpPr>
        <p:spPr>
          <a:xfrm>
            <a:off x="440533" y="1188189"/>
            <a:ext cx="8262937" cy="3516566"/>
          </a:xfrm>
          <a:prstGeom prst="rect">
            <a:avLst/>
          </a:prstGeom>
          <a:solidFill>
            <a:schemeClr val="bg1">
              <a:lumMod val="95000"/>
            </a:schemeClr>
          </a:solidFill>
          <a:ln>
            <a:noFill/>
          </a:ln>
        </p:spPr>
        <p:txBody>
          <a:bodyPr/>
          <a:lstStyle>
            <a:lvl1pPr marL="128247" indent="-128247">
              <a:lnSpc>
                <a:spcPts val="1200"/>
              </a:lnSpc>
              <a:spcBef>
                <a:spcPts val="600"/>
              </a:spcBef>
              <a:buNone/>
              <a:defRPr sz="1575" b="0" i="0">
                <a:solidFill>
                  <a:srgbClr val="0062FF"/>
                </a:solidFill>
                <a:latin typeface="+mn-lt"/>
              </a:defRPr>
            </a:lvl1pPr>
          </a:lstStyle>
          <a:p>
            <a:endParaRPr lang="en-US" dirty="0"/>
          </a:p>
        </p:txBody>
      </p:sp>
      <p:sp>
        <p:nvSpPr>
          <p:cNvPr id="22" name="Text Placeholder 2">
            <a:extLst>
              <a:ext uri="{FF2B5EF4-FFF2-40B4-BE49-F238E27FC236}">
                <a16:creationId xmlns:a16="http://schemas.microsoft.com/office/drawing/2014/main" id="{C0F36DB2-9F35-4946-840A-A2BCBA048A0D}"/>
              </a:ext>
            </a:extLst>
          </p:cNvPr>
          <p:cNvSpPr>
            <a:spLocks noGrp="1"/>
          </p:cNvSpPr>
          <p:nvPr>
            <p:ph type="body" sz="quarter" idx="11" hasCustomPrompt="1"/>
          </p:nvPr>
        </p:nvSpPr>
        <p:spPr>
          <a:xfrm>
            <a:off x="440532" y="361258"/>
            <a:ext cx="8262937" cy="515928"/>
          </a:xfrm>
          <a:prstGeom prst="rect">
            <a:avLst/>
          </a:prstGeom>
        </p:spPr>
        <p:txBody>
          <a:bodyPr/>
          <a:lstStyle>
            <a:lvl1pPr marL="0" marR="0" indent="0" algn="l" defTabSz="308066" rtl="0" eaLnBrk="1" fontAlgn="auto" latinLnBrk="0" hangingPunct="1">
              <a:lnSpc>
                <a:spcPct val="100000"/>
              </a:lnSpc>
              <a:spcBef>
                <a:spcPts val="0"/>
              </a:spcBef>
              <a:spcAft>
                <a:spcPts val="0"/>
              </a:spcAft>
              <a:buClrTx/>
              <a:buSzPct val="145000"/>
              <a:buFontTx/>
              <a:buNone/>
              <a:tabLst/>
              <a:defRPr sz="1650" b="1" i="0">
                <a:solidFill>
                  <a:srgbClr val="0062FF"/>
                </a:solidFill>
                <a:latin typeface="+mn-lt"/>
              </a:defRPr>
            </a:lvl1pPr>
            <a:lvl2pPr marL="166684" indent="0" algn="r">
              <a:buNone/>
              <a:defRPr b="1" i="0">
                <a:solidFill>
                  <a:srgbClr val="0064FF"/>
                </a:solidFill>
                <a:latin typeface="IBM Plex Sans" panose="020B0503050000000000" pitchFamily="34" charset="77"/>
              </a:defRPr>
            </a:lvl2pPr>
            <a:lvl3pPr marL="333367" indent="0" algn="r">
              <a:buNone/>
              <a:defRPr b="1" i="0">
                <a:solidFill>
                  <a:srgbClr val="0064FF"/>
                </a:solidFill>
                <a:latin typeface="IBM Plex Sans" panose="020B0503050000000000" pitchFamily="34" charset="77"/>
              </a:defRPr>
            </a:lvl3pPr>
            <a:lvl4pPr marL="500051" indent="0" algn="r">
              <a:buNone/>
              <a:defRPr b="1" i="0">
                <a:solidFill>
                  <a:srgbClr val="0064FF"/>
                </a:solidFill>
                <a:latin typeface="IBM Plex Sans" panose="020B0503050000000000" pitchFamily="34" charset="77"/>
              </a:defRPr>
            </a:lvl4pPr>
            <a:lvl5pPr marL="666734" indent="0" algn="r">
              <a:buNone/>
              <a:defRPr b="1" i="0">
                <a:solidFill>
                  <a:srgbClr val="0064FF"/>
                </a:solidFill>
                <a:latin typeface="IBM Plex Sans" panose="020B0503050000000000" pitchFamily="34" charset="77"/>
              </a:defRPr>
            </a:lvl5pPr>
          </a:lstStyle>
          <a:p>
            <a:pPr marL="0" marR="0" lvl="0" indent="0" algn="l" defTabSz="308066" rtl="0" eaLnBrk="1" fontAlgn="auto" latinLnBrk="0" hangingPunct="1">
              <a:lnSpc>
                <a:spcPct val="100000"/>
              </a:lnSpc>
              <a:spcBef>
                <a:spcPts val="0"/>
              </a:spcBef>
              <a:spcAft>
                <a:spcPts val="0"/>
              </a:spcAft>
              <a:buClrTx/>
              <a:buSzPct val="145000"/>
              <a:buFontTx/>
              <a:buNone/>
              <a:tabLst/>
              <a:defRPr/>
            </a:pPr>
            <a:r>
              <a:rPr lang="en-US" dirty="0"/>
              <a:t>Title (Arial Bold 44pt, max characters 81)</a:t>
            </a:r>
          </a:p>
        </p:txBody>
      </p:sp>
      <p:pic>
        <p:nvPicPr>
          <p:cNvPr id="25" name="logo-black-01.png" descr="logo-black-01.png">
            <a:extLst>
              <a:ext uri="{FF2B5EF4-FFF2-40B4-BE49-F238E27FC236}">
                <a16:creationId xmlns:a16="http://schemas.microsoft.com/office/drawing/2014/main" id="{42E7D217-6E98-D845-B5C0-DF427E45AF13}"/>
              </a:ext>
            </a:extLst>
          </p:cNvPr>
          <p:cNvPicPr>
            <a:picLocks noChangeAspect="1"/>
          </p:cNvPicPr>
          <p:nvPr userDrawn="1"/>
        </p:nvPicPr>
        <p:blipFill>
          <a:blip r:embed="rId2">
            <a:alphaModFix amt="50000"/>
          </a:blip>
          <a:srcRect t="1613" b="1613"/>
          <a:stretch>
            <a:fillRect/>
          </a:stretch>
        </p:blipFill>
        <p:spPr>
          <a:xfrm>
            <a:off x="8485055" y="4835272"/>
            <a:ext cx="436827" cy="170821"/>
          </a:xfrm>
          <a:prstGeom prst="rect">
            <a:avLst/>
          </a:prstGeom>
          <a:ln w="12700">
            <a:miter lim="400000"/>
          </a:ln>
        </p:spPr>
      </p:pic>
      <p:sp>
        <p:nvSpPr>
          <p:cNvPr id="6" name="TextBox 5">
            <a:extLst>
              <a:ext uri="{FF2B5EF4-FFF2-40B4-BE49-F238E27FC236}">
                <a16:creationId xmlns:a16="http://schemas.microsoft.com/office/drawing/2014/main" id="{69994393-F94B-483C-B39F-0C616D90EF9C}"/>
              </a:ext>
            </a:extLst>
          </p:cNvPr>
          <p:cNvSpPr txBox="1"/>
          <p:nvPr userDrawn="1"/>
        </p:nvSpPr>
        <p:spPr>
          <a:xfrm>
            <a:off x="417825" y="4853887"/>
            <a:ext cx="1974499"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66"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lumMod val="50000"/>
                  </a:schemeClr>
                </a:solidFill>
                <a:effectLst/>
                <a:uFillTx/>
                <a:latin typeface="+mn-lt"/>
                <a:ea typeface="Helvetica Neue"/>
                <a:cs typeface="Helvetica Neue"/>
                <a:sym typeface="Helvetica Neue"/>
              </a:rPr>
              <a:t>Tuesday, 20 November 2018</a:t>
            </a:r>
            <a:r>
              <a:rPr kumimoji="0" lang="en-US" sz="600" b="0" i="0" u="none" strike="noStrike" cap="none" spc="0" normalizeH="0" baseline="0" dirty="0">
                <a:ln>
                  <a:noFill/>
                </a:ln>
                <a:solidFill>
                  <a:schemeClr val="bg1">
                    <a:lumMod val="50000"/>
                  </a:schemeClr>
                </a:solidFill>
                <a:effectLst/>
                <a:uFillTx/>
                <a:latin typeface="+mn-lt"/>
                <a:ea typeface="Helvetica Neue"/>
                <a:cs typeface="Helvetica Neue"/>
                <a:sym typeface="Helvetica Neue"/>
              </a:rPr>
              <a:t> / © 2018 IBM Corporation</a:t>
            </a:r>
          </a:p>
        </p:txBody>
      </p:sp>
    </p:spTree>
    <p:extLst>
      <p:ext uri="{BB962C8B-B14F-4D97-AF65-F5344CB8AC3E}">
        <p14:creationId xmlns:p14="http://schemas.microsoft.com/office/powerpoint/2010/main" val="861971893"/>
      </p:ext>
    </p:extLst>
  </p:cSld>
  <p:clrMapOvr>
    <a:masterClrMapping/>
  </p:clrMapOvr>
  <p:transition spd="med"/>
  <p:extLst>
    <p:ext uri="{DCECCB84-F9BA-43D5-87BE-67443E8EF086}">
      <p15:sldGuideLst xmlns:p15="http://schemas.microsoft.com/office/powerpoint/2012/main">
        <p15:guide id="1" orient="horz" pos="7903">
          <p15:clr>
            <a:srgbClr val="000000"/>
          </p15:clr>
        </p15:guide>
        <p15:guide id="2" pos="8043">
          <p15:clr>
            <a:srgbClr val="FBAE40"/>
          </p15:clr>
        </p15:guide>
        <p15:guide id="3" pos="14620">
          <p15:clr>
            <a:srgbClr val="000000"/>
          </p15:clr>
        </p15:guide>
        <p15:guide id="4" orient="horz" pos="714">
          <p15:clr>
            <a:srgbClr val="000000"/>
          </p15:clr>
        </p15:guide>
        <p15:guide id="5" pos="8769">
          <p15:clr>
            <a:srgbClr val="FBAE40"/>
          </p15:clr>
        </p15:guide>
        <p15:guide id="6" pos="9517">
          <p15:clr>
            <a:srgbClr val="FBAE40"/>
          </p15:clr>
        </p15:guide>
        <p15:guide id="7" pos="10243">
          <p15:clr>
            <a:srgbClr val="FBAE40"/>
          </p15:clr>
        </p15:guide>
        <p15:guide id="8" pos="10969">
          <p15:clr>
            <a:srgbClr val="FBAE40"/>
          </p15:clr>
        </p15:guide>
        <p15:guide id="9" pos="11694">
          <p15:clr>
            <a:srgbClr val="FBAE40"/>
          </p15:clr>
        </p15:guide>
        <p15:guide id="10" pos="12443">
          <p15:clr>
            <a:srgbClr val="FBAE40"/>
          </p15:clr>
        </p15:guide>
        <p15:guide id="11" pos="13168">
          <p15:clr>
            <a:srgbClr val="FBAE40"/>
          </p15:clr>
        </p15:guide>
        <p15:guide id="12" pos="13894">
          <p15:clr>
            <a:srgbClr val="FBAE40"/>
          </p15:clr>
        </p15:guide>
        <p15:guide id="13" pos="740">
          <p15:clr>
            <a:srgbClr val="000000"/>
          </p15:clr>
        </p15:guide>
        <p15:guide id="14" pos="5117">
          <p15:clr>
            <a:srgbClr val="FBAE40"/>
          </p15:clr>
        </p15:guide>
        <p15:guide id="15" pos="5866">
          <p15:clr>
            <a:srgbClr val="FBAE40"/>
          </p15:clr>
        </p15:guide>
        <p15:guide id="16" pos="6591">
          <p15:clr>
            <a:srgbClr val="FBAE40"/>
          </p15:clr>
        </p15:guide>
        <p15:guide id="17" pos="7317">
          <p15:clr>
            <a:srgbClr val="FBAE40"/>
          </p15:clr>
        </p15:guide>
        <p15:guide id="18" pos="2192">
          <p15:clr>
            <a:srgbClr val="FBAE40"/>
          </p15:clr>
        </p15:guide>
        <p15:guide id="19" pos="2917">
          <p15:clr>
            <a:srgbClr val="FBAE40"/>
          </p15:clr>
        </p15:guide>
        <p15:guide id="20" pos="3666">
          <p15:clr>
            <a:srgbClr val="FBAE40"/>
          </p15:clr>
        </p15:guide>
        <p15:guide id="21" pos="4391">
          <p15:clr>
            <a:srgbClr val="FBAE40"/>
          </p15:clr>
        </p15:guide>
        <p15:guide id="22" pos="1466">
          <p15:clr>
            <a:srgbClr val="FBAE4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userDrawn="1">
  <p:cSld name="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6430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9" name="Text Placeholder 8"/>
          <p:cNvSpPr>
            <a:spLocks noGrp="1"/>
          </p:cNvSpPr>
          <p:nvPr>
            <p:ph type="body" sz="quarter" idx="14" hasCustomPrompt="1"/>
          </p:nvPr>
        </p:nvSpPr>
        <p:spPr>
          <a:xfrm>
            <a:off x="228601" y="1136650"/>
            <a:ext cx="8686800" cy="3562350"/>
          </a:xfrm>
        </p:spPr>
        <p:txBody>
          <a:bodyPr/>
          <a:lstStyle>
            <a:lvl1pPr marL="285743" marR="0" indent="-285743" algn="l" defTabSz="457189" rtl="0" eaLnBrk="1" fontAlgn="auto" latinLnBrk="0" hangingPunct="1">
              <a:lnSpc>
                <a:spcPct val="100000"/>
              </a:lnSpc>
              <a:spcBef>
                <a:spcPts val="1100"/>
              </a:spcBef>
              <a:spcAft>
                <a:spcPts val="0"/>
              </a:spcAft>
              <a:buClrTx/>
              <a:buSzTx/>
              <a:buFont typeface=".AppleSystemUIFont" charset="-120"/>
              <a:buChar char="−"/>
              <a:tabLst/>
              <a:defRPr/>
            </a:lvl1pPr>
          </a:lstStyle>
          <a:p>
            <a:pPr marL="0" marR="0" lvl="0" indent="0" algn="l" defTabSz="457189" rtl="0" eaLnBrk="1" fontAlgn="auto" latinLnBrk="0" hangingPunct="1">
              <a:lnSpc>
                <a:spcPct val="100000"/>
              </a:lnSpc>
              <a:spcBef>
                <a:spcPts val="1100"/>
              </a:spcBef>
              <a:spcAft>
                <a:spcPts val="0"/>
              </a:spcAft>
              <a:buClrTx/>
              <a:buSzTx/>
              <a:tabLst/>
              <a:defRPr/>
            </a:pPr>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1">
            <a:extLst>
              <a:ext uri="{FF2B5EF4-FFF2-40B4-BE49-F238E27FC236}">
                <a16:creationId xmlns:a16="http://schemas.microsoft.com/office/drawing/2014/main" id="{FE3BF1D0-4008-49E6-8A7C-834EEC499B78}"/>
              </a:ext>
            </a:extLst>
          </p:cNvPr>
          <p:cNvSpPr>
            <a:spLocks noGrp="1"/>
          </p:cNvSpPr>
          <p:nvPr>
            <p:ph type="ftr" sz="quarter" idx="15"/>
          </p:nvPr>
        </p:nvSpPr>
        <p:spPr>
          <a:xfrm>
            <a:off x="228600" y="4828032"/>
            <a:ext cx="6400800" cy="137160"/>
          </a:xfrm>
        </p:spPr>
        <p:txBody>
          <a:bodyPr/>
          <a:lstStyle>
            <a:lvl1pPr>
              <a:defRPr>
                <a:solidFill>
                  <a:schemeClr val="tx1"/>
                </a:solidFill>
              </a:defRPr>
            </a:lvl1pPr>
          </a:lstStyle>
          <a:p>
            <a:r>
              <a:rPr lang="de-DE"/>
              <a:t>DevOps Acceleration Program / © 2019 IBM Corporation</a:t>
            </a:r>
            <a:endParaRPr lang="en-US" dirty="0"/>
          </a:p>
        </p:txBody>
      </p:sp>
    </p:spTree>
    <p:extLst>
      <p:ext uri="{BB962C8B-B14F-4D97-AF65-F5344CB8AC3E}">
        <p14:creationId xmlns:p14="http://schemas.microsoft.com/office/powerpoint/2010/main" val="36755264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18610195"/>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userDrawn="1">
  <p:cSld name="Dark Blue-1-colum-Picture-V2">
    <p:bg>
      <p:bgPr>
        <a:solidFill>
          <a:srgbClr val="0530AD"/>
        </a:solidFill>
        <a:effectLst/>
      </p:bgPr>
    </p:bg>
    <p:spTree>
      <p:nvGrpSpPr>
        <p:cNvPr id="1" name=""/>
        <p:cNvGrpSpPr/>
        <p:nvPr/>
      </p:nvGrpSpPr>
      <p:grpSpPr>
        <a:xfrm>
          <a:off x="0" y="0"/>
          <a:ext cx="0" cy="0"/>
          <a:chOff x="0" y="0"/>
          <a:chExt cx="0" cy="0"/>
        </a:xfrm>
      </p:grpSpPr>
      <p:pic>
        <p:nvPicPr>
          <p:cNvPr id="3" name="Image 2" descr="Une image contenant cellule photovoltaïque, objet d’extérieur, ciel, extérieur&#10;&#10;&#10;&#10;Description générée automatiquement">
            <a:extLst>
              <a:ext uri="{FF2B5EF4-FFF2-40B4-BE49-F238E27FC236}">
                <a16:creationId xmlns:a16="http://schemas.microsoft.com/office/drawing/2014/main" id="{CF992915-50D9-1543-84E9-84DB3B742A5C}"/>
              </a:ext>
            </a:extLst>
          </p:cNvPr>
          <p:cNvPicPr>
            <a:picLocks noChangeAspect="1"/>
          </p:cNvPicPr>
          <p:nvPr userDrawn="1"/>
        </p:nvPicPr>
        <p:blipFill rotWithShape="1">
          <a:blip r:embed="rId2"/>
          <a:srcRect l="50249" r="-6008"/>
          <a:stretch/>
        </p:blipFill>
        <p:spPr>
          <a:xfrm>
            <a:off x="5278162" y="0"/>
            <a:ext cx="4330613" cy="5143500"/>
          </a:xfrm>
          <a:prstGeom prst="rect">
            <a:avLst/>
          </a:prstGeom>
        </p:spPr>
      </p:pic>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2400599" y="411362"/>
            <a:ext cx="0" cy="42992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 Placeholder 12">
            <a:extLst>
              <a:ext uri="{FF2B5EF4-FFF2-40B4-BE49-F238E27FC236}">
                <a16:creationId xmlns:a16="http://schemas.microsoft.com/office/drawing/2014/main" id="{87D467BD-9F56-2A4F-94D8-132D11278149}"/>
              </a:ext>
            </a:extLst>
          </p:cNvPr>
          <p:cNvSpPr>
            <a:spLocks noGrp="1"/>
          </p:cNvSpPr>
          <p:nvPr>
            <p:ph type="body" sz="quarter" idx="28" hasCustomPrompt="1"/>
          </p:nvPr>
        </p:nvSpPr>
        <p:spPr>
          <a:xfrm>
            <a:off x="441765" y="3663942"/>
            <a:ext cx="1737122" cy="1036496"/>
          </a:xfrm>
          <a:prstGeom prst="rect">
            <a:avLst/>
          </a:prstGeom>
        </p:spPr>
        <p:txBody>
          <a:bodyPr anchor="b"/>
          <a:lstStyle>
            <a:lvl1pPr marL="0" marR="0" indent="0" algn="r" defTabSz="308066" rtl="0" eaLnBrk="1" fontAlgn="auto" latinLnBrk="0" hangingPunct="1">
              <a:lnSpc>
                <a:spcPct val="100000"/>
              </a:lnSpc>
              <a:spcBef>
                <a:spcPts val="600"/>
              </a:spcBef>
              <a:spcAft>
                <a:spcPts val="0"/>
              </a:spcAft>
              <a:buClrTx/>
              <a:buSzPct val="145000"/>
              <a:buFontTx/>
              <a:buNone/>
              <a:tabLst/>
              <a:defRPr sz="600" b="0" i="0">
                <a:solidFill>
                  <a:schemeClr val="bg1"/>
                </a:solidFill>
                <a:latin typeface="+mn-lt"/>
              </a:defRPr>
            </a:lvl1pPr>
            <a:lvl2pPr marL="166684" indent="0">
              <a:spcBef>
                <a:spcPts val="600"/>
              </a:spcBef>
              <a:buNone/>
              <a:defRPr sz="900">
                <a:solidFill>
                  <a:schemeClr val="bg1"/>
                </a:solidFill>
              </a:defRPr>
            </a:lvl2pPr>
            <a:lvl3pPr marL="333367" indent="0">
              <a:spcBef>
                <a:spcPts val="600"/>
              </a:spcBef>
              <a:buNone/>
              <a:defRPr sz="900">
                <a:solidFill>
                  <a:schemeClr val="bg1"/>
                </a:solidFill>
              </a:defRPr>
            </a:lvl3pPr>
            <a:lvl4pPr marL="500051"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r" defTabSz="308066"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12" name="Text Placeholder 2">
            <a:extLst>
              <a:ext uri="{FF2B5EF4-FFF2-40B4-BE49-F238E27FC236}">
                <a16:creationId xmlns:a16="http://schemas.microsoft.com/office/drawing/2014/main" id="{B9EFE3EF-810F-3B4C-8F89-E04FADAEEBE2}"/>
              </a:ext>
            </a:extLst>
          </p:cNvPr>
          <p:cNvSpPr>
            <a:spLocks noGrp="1"/>
          </p:cNvSpPr>
          <p:nvPr>
            <p:ph type="body" sz="quarter" idx="29" hasCustomPrompt="1"/>
          </p:nvPr>
        </p:nvSpPr>
        <p:spPr>
          <a:xfrm>
            <a:off x="2622312" y="4573192"/>
            <a:ext cx="1733590" cy="570309"/>
          </a:xfrm>
          <a:prstGeom prst="rect">
            <a:avLst/>
          </a:prstGeom>
        </p:spPr>
        <p:txBody>
          <a:bodyPr/>
          <a:lstStyle>
            <a:lvl1pPr marL="0" marR="0" indent="0" algn="l" defTabSz="308066" rtl="0" eaLnBrk="1" fontAlgn="auto" latinLnBrk="0" hangingPunct="1">
              <a:lnSpc>
                <a:spcPct val="100000"/>
              </a:lnSpc>
              <a:spcBef>
                <a:spcPts val="2213"/>
              </a:spcBef>
              <a:spcAft>
                <a:spcPts val="0"/>
              </a:spcAft>
              <a:buClrTx/>
              <a:buSzPct val="145000"/>
              <a:buFontTx/>
              <a:buNone/>
              <a:tabLst/>
              <a:defRPr sz="450" b="0" i="0">
                <a:solidFill>
                  <a:schemeClr val="bg1"/>
                </a:solidFill>
                <a:latin typeface="+mn-lt"/>
              </a:defRPr>
            </a:lvl1pPr>
            <a:lvl2pPr marL="166684" indent="0">
              <a:buNone/>
              <a:defRPr sz="450" b="0" i="0">
                <a:latin typeface="IBM Plex Sans" panose="020B0503050000000000" pitchFamily="34" charset="77"/>
              </a:defRPr>
            </a:lvl2pPr>
            <a:lvl3pPr marL="333367" indent="0">
              <a:buNone/>
              <a:defRPr sz="450" b="0" i="0">
                <a:latin typeface="IBM Plex Sans" panose="020B0503050000000000" pitchFamily="34" charset="77"/>
              </a:defRPr>
            </a:lvl3pPr>
            <a:lvl4pPr marL="500051" indent="0">
              <a:buNone/>
              <a:defRPr sz="450" b="0" i="0">
                <a:latin typeface="IBM Plex Sans" panose="020B0503050000000000" pitchFamily="34" charset="77"/>
              </a:defRPr>
            </a:lvl4pPr>
            <a:lvl5pPr marL="666734" indent="0">
              <a:buNone/>
              <a:defRPr sz="450" b="0" i="0">
                <a:latin typeface="IBM Plex Sans" panose="020B0503050000000000" pitchFamily="34" charset="77"/>
              </a:defRPr>
            </a:lvl5pPr>
          </a:lstStyle>
          <a:p>
            <a:pPr marL="0" marR="0" lvl="0" indent="0" algn="l" defTabSz="308066"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a:t>
            </a:r>
          </a:p>
          <a:p>
            <a:pPr marL="0" marR="0" lvl="0" indent="0" algn="l" defTabSz="308066"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sp>
        <p:nvSpPr>
          <p:cNvPr id="18" name="TextBox 17">
            <a:extLst>
              <a:ext uri="{FF2B5EF4-FFF2-40B4-BE49-F238E27FC236}">
                <a16:creationId xmlns:a16="http://schemas.microsoft.com/office/drawing/2014/main" id="{103A00D7-E965-4D42-9ED2-250C6A375DE9}"/>
              </a:ext>
            </a:extLst>
          </p:cNvPr>
          <p:cNvSpPr txBox="1"/>
          <p:nvPr userDrawn="1"/>
        </p:nvSpPr>
        <p:spPr>
          <a:xfrm>
            <a:off x="417825" y="4853887"/>
            <a:ext cx="2299909"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66"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solidFill>
                <a:effectLst/>
                <a:uFillTx/>
                <a:latin typeface="+mn-lt"/>
                <a:ea typeface="Helvetica Neue"/>
                <a:cs typeface="Helvetica Neue"/>
                <a:sym typeface="Helvetica Neue"/>
              </a:rPr>
              <a:t>Friday, 27 July 2018 </a:t>
            </a:r>
            <a:r>
              <a:rPr kumimoji="0" lang="en-US" sz="600" b="0" i="0" u="none" strike="noStrike" cap="none" spc="0" normalizeH="0" baseline="0" dirty="0">
                <a:ln>
                  <a:noFill/>
                </a:ln>
                <a:solidFill>
                  <a:schemeClr val="bg1"/>
                </a:solidFill>
                <a:effectLst/>
                <a:uFillTx/>
                <a:latin typeface="+mn-lt"/>
                <a:ea typeface="Helvetica Neue"/>
                <a:cs typeface="Helvetica Neue"/>
                <a:sym typeface="Helvetica Neue"/>
              </a:rPr>
              <a:t>/ Month XX, 2018 / © 2018 IBM Corporation</a:t>
            </a:r>
          </a:p>
        </p:txBody>
      </p:sp>
      <p:pic>
        <p:nvPicPr>
          <p:cNvPr id="16" name="Picture 15">
            <a:extLst>
              <a:ext uri="{FF2B5EF4-FFF2-40B4-BE49-F238E27FC236}">
                <a16:creationId xmlns:a16="http://schemas.microsoft.com/office/drawing/2014/main" id="{5E8E9A79-1608-B34C-8BC9-20641E61DC5A}"/>
              </a:ext>
            </a:extLst>
          </p:cNvPr>
          <p:cNvPicPr>
            <a:picLocks noChangeAspect="1"/>
          </p:cNvPicPr>
          <p:nvPr userDrawn="1"/>
        </p:nvPicPr>
        <p:blipFill>
          <a:blip r:embed="rId3"/>
          <a:stretch>
            <a:fillRect/>
          </a:stretch>
        </p:blipFill>
        <p:spPr>
          <a:xfrm>
            <a:off x="8477485" y="4835273"/>
            <a:ext cx="444398" cy="172821"/>
          </a:xfrm>
          <a:prstGeom prst="rect">
            <a:avLst/>
          </a:prstGeom>
        </p:spPr>
      </p:pic>
      <p:sp>
        <p:nvSpPr>
          <p:cNvPr id="20" name="Text Placeholder 12">
            <a:extLst>
              <a:ext uri="{FF2B5EF4-FFF2-40B4-BE49-F238E27FC236}">
                <a16:creationId xmlns:a16="http://schemas.microsoft.com/office/drawing/2014/main" id="{01078DDC-FDC9-F24D-8C09-F730970B71D1}"/>
              </a:ext>
            </a:extLst>
          </p:cNvPr>
          <p:cNvSpPr>
            <a:spLocks noGrp="1"/>
          </p:cNvSpPr>
          <p:nvPr>
            <p:ph type="body" sz="quarter" idx="21" hasCustomPrompt="1"/>
          </p:nvPr>
        </p:nvSpPr>
        <p:spPr>
          <a:xfrm>
            <a:off x="2609851" y="425053"/>
            <a:ext cx="1737122" cy="1036496"/>
          </a:xfrm>
          <a:prstGeom prst="rect">
            <a:avLst/>
          </a:prstGeom>
        </p:spPr>
        <p:txBody>
          <a:bodyPr/>
          <a:lstStyle>
            <a:lvl1pPr marL="0" marR="0" indent="0" algn="l" defTabSz="308066" rtl="0" eaLnBrk="1" fontAlgn="auto" latinLnBrk="0" hangingPunct="1">
              <a:lnSpc>
                <a:spcPts val="1200"/>
              </a:lnSpc>
              <a:spcBef>
                <a:spcPts val="600"/>
              </a:spcBef>
              <a:spcAft>
                <a:spcPts val="0"/>
              </a:spcAft>
              <a:buClrTx/>
              <a:buSzPct val="145000"/>
              <a:buFontTx/>
              <a:buNone/>
              <a:tabLst/>
              <a:defRPr sz="900" b="0" i="0">
                <a:solidFill>
                  <a:schemeClr val="bg1"/>
                </a:solidFill>
                <a:latin typeface="+mn-lt"/>
              </a:defRPr>
            </a:lvl1pPr>
            <a:lvl2pPr marL="166684" indent="0">
              <a:spcBef>
                <a:spcPts val="600"/>
              </a:spcBef>
              <a:buNone/>
              <a:defRPr sz="900">
                <a:solidFill>
                  <a:schemeClr val="bg1"/>
                </a:solidFill>
              </a:defRPr>
            </a:lvl2pPr>
            <a:lvl3pPr marL="333367" indent="0">
              <a:spcBef>
                <a:spcPts val="600"/>
              </a:spcBef>
              <a:buNone/>
              <a:defRPr sz="900">
                <a:solidFill>
                  <a:schemeClr val="bg1"/>
                </a:solidFill>
              </a:defRPr>
            </a:lvl3pPr>
            <a:lvl4pPr marL="500051" indent="0">
              <a:spcBef>
                <a:spcPts val="600"/>
              </a:spcBef>
              <a:buNone/>
              <a:defRPr sz="900">
                <a:solidFill>
                  <a:schemeClr val="bg1"/>
                </a:solidFill>
              </a:defRPr>
            </a:lvl4pPr>
            <a:lvl5pPr marL="666734" indent="0">
              <a:spcBef>
                <a:spcPts val="600"/>
              </a:spcBef>
              <a:buNone/>
              <a:defRPr sz="900">
                <a:solidFill>
                  <a:schemeClr val="bg1"/>
                </a:solidFill>
              </a:defRPr>
            </a:lvl5pPr>
          </a:lstStyle>
          <a:p>
            <a:r>
              <a:rPr lang="en-US" dirty="0"/>
              <a:t>Sellers or writers should customize this slide to call out differentiators relevant to the customer’s sector or geography. Update the title to fill in the blank, and replace the placeholder text with a summary of your key points. You may replicate this slide as many times as needed to include details about, for example, each individual product in a solution offering, and how each one is tailored for the industry in question. Ensure this ties back to the Customer Pain Points outlined in slide 2 and explains how they are met by this/these product(s). (Arial Regular 24pt, max char: 580)</a:t>
            </a:r>
          </a:p>
        </p:txBody>
      </p:sp>
      <p:sp>
        <p:nvSpPr>
          <p:cNvPr id="21" name="Text Placeholder 36">
            <a:extLst>
              <a:ext uri="{FF2B5EF4-FFF2-40B4-BE49-F238E27FC236}">
                <a16:creationId xmlns:a16="http://schemas.microsoft.com/office/drawing/2014/main" id="{0B511CF1-2370-D048-B317-590D5434264C}"/>
              </a:ext>
            </a:extLst>
          </p:cNvPr>
          <p:cNvSpPr>
            <a:spLocks noGrp="1"/>
          </p:cNvSpPr>
          <p:nvPr>
            <p:ph type="body" sz="quarter" idx="18" hasCustomPrompt="1"/>
          </p:nvPr>
        </p:nvSpPr>
        <p:spPr>
          <a:xfrm>
            <a:off x="523875" y="361477"/>
            <a:ext cx="1658540" cy="1329333"/>
          </a:xfrm>
          <a:prstGeom prst="rect">
            <a:avLst/>
          </a:prstGeom>
        </p:spPr>
        <p:txBody>
          <a:bodyPr/>
          <a:lstStyle>
            <a:lvl1pPr marL="0" marR="0" indent="0" algn="r" defTabSz="308066" rtl="0" eaLnBrk="1" fontAlgn="auto" latinLnBrk="0" hangingPunct="1">
              <a:lnSpc>
                <a:spcPct val="100000"/>
              </a:lnSpc>
              <a:spcBef>
                <a:spcPts val="0"/>
              </a:spcBef>
              <a:spcAft>
                <a:spcPts val="0"/>
              </a:spcAft>
              <a:buClrTx/>
              <a:buSzPct val="145000"/>
              <a:buFontTx/>
              <a:buNone/>
              <a:tabLst/>
              <a:defRPr sz="1650" b="1" i="0">
                <a:solidFill>
                  <a:schemeClr val="bg1"/>
                </a:solidFill>
                <a:latin typeface="+mn-lt"/>
                <a:cs typeface="Arial" panose="020B0604020202020204" pitchFamily="34" charset="0"/>
              </a:defRPr>
            </a:lvl1pPr>
          </a:lstStyle>
          <a:p>
            <a:pPr marL="0" marR="0" lvl="0" indent="0" algn="r" defTabSz="308066" rtl="0" eaLnBrk="1" fontAlgn="auto" latinLnBrk="0" hangingPunct="1">
              <a:lnSpc>
                <a:spcPct val="100000"/>
              </a:lnSpc>
              <a:spcBef>
                <a:spcPts val="0"/>
              </a:spcBef>
              <a:spcAft>
                <a:spcPts val="0"/>
              </a:spcAft>
              <a:buClrTx/>
              <a:buSzPct val="145000"/>
              <a:buFontTx/>
              <a:buNone/>
              <a:tabLst/>
              <a:defRPr/>
            </a:pPr>
            <a:r>
              <a:rPr lang="en-US" dirty="0"/>
              <a:t> Made for &lt;Insert Industry&gt; </a:t>
            </a:r>
            <a:br>
              <a:rPr lang="en-US" dirty="0"/>
            </a:br>
            <a:r>
              <a:rPr lang="en-US" dirty="0"/>
              <a:t>(44pt, max char: 65)</a:t>
            </a:r>
          </a:p>
        </p:txBody>
      </p:sp>
    </p:spTree>
    <p:extLst>
      <p:ext uri="{BB962C8B-B14F-4D97-AF65-F5344CB8AC3E}">
        <p14:creationId xmlns:p14="http://schemas.microsoft.com/office/powerpoint/2010/main" val="3563121975"/>
      </p:ext>
    </p:extLst>
  </p:cSld>
  <p:clrMapOvr>
    <a:masterClrMapping/>
  </p:clrMapOvr>
  <p:transition spd="med"/>
  <p:extLst>
    <p:ext uri="{DCECCB84-F9BA-43D5-87BE-67443E8EF086}">
      <p15:sldGuideLst xmlns:p15="http://schemas.microsoft.com/office/powerpoint/2012/main">
        <p15:guide id="1" orient="horz" pos="7903">
          <p15:clr>
            <a:srgbClr val="000000"/>
          </p15:clr>
        </p15:guide>
        <p15:guide id="2" pos="8043">
          <p15:clr>
            <a:srgbClr val="FBAE40"/>
          </p15:clr>
        </p15:guide>
        <p15:guide id="3" pos="14620">
          <p15:clr>
            <a:srgbClr val="000000"/>
          </p15:clr>
        </p15:guide>
        <p15:guide id="4" orient="horz" pos="714">
          <p15:clr>
            <a:srgbClr val="000000"/>
          </p15:clr>
        </p15:guide>
        <p15:guide id="5" pos="8769">
          <p15:clr>
            <a:srgbClr val="FBAE40"/>
          </p15:clr>
        </p15:guide>
        <p15:guide id="6" pos="9517">
          <p15:clr>
            <a:srgbClr val="FBAE40"/>
          </p15:clr>
        </p15:guide>
        <p15:guide id="7" pos="10243">
          <p15:clr>
            <a:srgbClr val="FBAE40"/>
          </p15:clr>
        </p15:guide>
        <p15:guide id="8" pos="10969">
          <p15:clr>
            <a:srgbClr val="FBAE40"/>
          </p15:clr>
        </p15:guide>
        <p15:guide id="9" pos="11694">
          <p15:clr>
            <a:srgbClr val="FBAE40"/>
          </p15:clr>
        </p15:guide>
        <p15:guide id="10" pos="12420">
          <p15:clr>
            <a:srgbClr val="FBAE40"/>
          </p15:clr>
        </p15:guide>
        <p15:guide id="11" pos="13168">
          <p15:clr>
            <a:srgbClr val="FBAE40"/>
          </p15:clr>
        </p15:guide>
        <p15:guide id="12" pos="13894">
          <p15:clr>
            <a:srgbClr val="FBAE40"/>
          </p15:clr>
        </p15:guide>
        <p15:guide id="13" pos="717">
          <p15:clr>
            <a:srgbClr val="000000"/>
          </p15:clr>
        </p15:guide>
        <p15:guide id="14" pos="5117">
          <p15:clr>
            <a:srgbClr val="FBAE40"/>
          </p15:clr>
        </p15:guide>
        <p15:guide id="15" pos="5843">
          <p15:clr>
            <a:srgbClr val="FBAE40"/>
          </p15:clr>
        </p15:guide>
        <p15:guide id="16" pos="6569">
          <p15:clr>
            <a:srgbClr val="FBAE40"/>
          </p15:clr>
        </p15:guide>
        <p15:guide id="17" pos="7317">
          <p15:clr>
            <a:srgbClr val="FBAE40"/>
          </p15:clr>
        </p15:guide>
        <p15:guide id="18" pos="2192">
          <p15:clr>
            <a:srgbClr val="FBAE40"/>
          </p15:clr>
        </p15:guide>
        <p15:guide id="19" pos="2917">
          <p15:clr>
            <a:srgbClr val="FBAE40"/>
          </p15:clr>
        </p15:guide>
        <p15:guide id="20" pos="3666">
          <p15:clr>
            <a:srgbClr val="FBAE40"/>
          </p15:clr>
        </p15:guide>
        <p15:guide id="21" pos="4391">
          <p15:clr>
            <a:srgbClr val="FBAE40"/>
          </p15:clr>
        </p15:guide>
        <p15:guide id="22" pos="1466">
          <p15:clr>
            <a:srgbClr val="FBAE4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userDrawn="1">
  <p:cSld name="Content - Title 1 Line">
    <p:spTree>
      <p:nvGrpSpPr>
        <p:cNvPr id="1" name=""/>
        <p:cNvGrpSpPr/>
        <p:nvPr/>
      </p:nvGrpSpPr>
      <p:grpSpPr>
        <a:xfrm>
          <a:off x="0" y="0"/>
          <a:ext cx="0" cy="0"/>
          <a:chOff x="0" y="0"/>
          <a:chExt cx="0" cy="0"/>
        </a:xfrm>
      </p:grpSpPr>
      <p:sp>
        <p:nvSpPr>
          <p:cNvPr id="8" name="Slide Number Placeholder 3"/>
          <p:cNvSpPr>
            <a:spLocks noGrp="1"/>
          </p:cNvSpPr>
          <p:nvPr>
            <p:ph type="sldNum" sz="quarter" idx="4"/>
          </p:nvPr>
        </p:nvSpPr>
        <p:spPr>
          <a:xfrm>
            <a:off x="291850" y="4853747"/>
            <a:ext cx="435499" cy="187359"/>
          </a:xfrm>
          <a:prstGeom prst="rect">
            <a:avLst/>
          </a:prstGeom>
        </p:spPr>
        <p:txBody>
          <a:bodyPr vert="horz" lIns="68562" tIns="34289" rIns="68562" bIns="34289" rtlCol="0" anchor="ctr"/>
          <a:lstStyle>
            <a:lvl1pPr algn="l">
              <a:defRPr sz="675" baseline="0">
                <a:solidFill>
                  <a:srgbClr val="655A5B"/>
                </a:solidFill>
              </a:defRPr>
            </a:lvl1pPr>
          </a:lstStyle>
          <a:p>
            <a:fld id="{64A8A213-8E92-D94A-82D7-8578C89CAF17}" type="slidenum">
              <a:rPr lang="en-US" smtClean="0"/>
              <a:pPr/>
              <a:t>‹#›</a:t>
            </a:fld>
            <a:endParaRPr lang="en-US" dirty="0"/>
          </a:p>
        </p:txBody>
      </p:sp>
      <p:sp>
        <p:nvSpPr>
          <p:cNvPr id="9" name="Date Placeholder 4"/>
          <p:cNvSpPr>
            <a:spLocks noGrp="1"/>
          </p:cNvSpPr>
          <p:nvPr>
            <p:ph type="dt" sz="half" idx="2"/>
          </p:nvPr>
        </p:nvSpPr>
        <p:spPr>
          <a:xfrm>
            <a:off x="727241" y="4853747"/>
            <a:ext cx="2057400" cy="187359"/>
          </a:xfrm>
          <a:prstGeom prst="rect">
            <a:avLst/>
          </a:prstGeom>
        </p:spPr>
        <p:txBody>
          <a:bodyPr vert="horz" lIns="68562" tIns="34289" rIns="68562" bIns="34289" rtlCol="0" anchor="ctr"/>
          <a:lstStyle>
            <a:lvl1pPr algn="l">
              <a:defRPr sz="675" baseline="0">
                <a:solidFill>
                  <a:srgbClr val="655A5B"/>
                </a:solidFill>
              </a:defRPr>
            </a:lvl1pPr>
          </a:lstStyle>
          <a:p>
            <a:endParaRPr lang="en-US" dirty="0"/>
          </a:p>
        </p:txBody>
      </p:sp>
      <p:sp>
        <p:nvSpPr>
          <p:cNvPr id="10" name="Text Placeholder 15"/>
          <p:cNvSpPr>
            <a:spLocks noGrp="1"/>
          </p:cNvSpPr>
          <p:nvPr>
            <p:ph type="body" sz="quarter" idx="11" hasCustomPrompt="1"/>
          </p:nvPr>
        </p:nvSpPr>
        <p:spPr>
          <a:xfrm>
            <a:off x="202526" y="290929"/>
            <a:ext cx="3770265" cy="464018"/>
          </a:xfrm>
        </p:spPr>
        <p:txBody>
          <a:bodyPr>
            <a:noAutofit/>
          </a:bodyPr>
          <a:lstStyle>
            <a:lvl1pPr marL="0" indent="0" fontAlgn="t">
              <a:buFontTx/>
              <a:buNone/>
              <a:defRPr sz="1500" baseline="0">
                <a:solidFill>
                  <a:srgbClr val="5498E4"/>
                </a:solidFill>
                <a:latin typeface="Arial" charset="0"/>
              </a:defRPr>
            </a:lvl1pPr>
          </a:lstStyle>
          <a:p>
            <a:r>
              <a:rPr lang="en-US" dirty="0"/>
              <a:t>One line headline goes here</a:t>
            </a:r>
          </a:p>
        </p:txBody>
      </p:sp>
      <p:sp>
        <p:nvSpPr>
          <p:cNvPr id="6" name="Text Placeholder 5"/>
          <p:cNvSpPr>
            <a:spLocks noGrp="1"/>
          </p:cNvSpPr>
          <p:nvPr>
            <p:ph type="body" sz="quarter" idx="13" hasCustomPrompt="1"/>
          </p:nvPr>
        </p:nvSpPr>
        <p:spPr>
          <a:xfrm>
            <a:off x="200033" y="841472"/>
            <a:ext cx="8181975" cy="3229769"/>
          </a:xfrm>
        </p:spPr>
        <p:txBody>
          <a:bodyPr numCol="2" spcCol="617039"/>
          <a:lstStyle>
            <a:lvl1pPr marL="0" marR="0" indent="0" algn="l" defTabSz="514134" rtl="0" eaLnBrk="1" fontAlgn="auto" latinLnBrk="0" hangingPunct="1">
              <a:lnSpc>
                <a:spcPct val="90000"/>
              </a:lnSpc>
              <a:spcBef>
                <a:spcPts val="0"/>
              </a:spcBef>
              <a:spcAft>
                <a:spcPts val="675"/>
              </a:spcAft>
              <a:buClrTx/>
              <a:buSzTx/>
              <a:buFont typeface="Arial"/>
              <a:buNone/>
              <a:tabLst/>
              <a:defRPr lang="en-US" sz="1050" kern="1200" baseline="0">
                <a:effectLst/>
                <a:latin typeface="+mn-lt"/>
              </a:defRPr>
            </a:lvl1pPr>
            <a:lvl2pPr marL="257063" indent="0">
              <a:buNone/>
              <a:defRPr/>
            </a:lvl2pPr>
            <a:lvl3pPr marL="514134" indent="0">
              <a:buNone/>
              <a:defRPr/>
            </a:lvl3pPr>
            <a:lvl4pPr marL="771200" indent="0">
              <a:buNone/>
              <a:defRPr/>
            </a:lvl4pPr>
            <a:lvl5pPr marL="1028267" indent="0">
              <a:buNone/>
              <a:defRPr/>
            </a:lvl5pPr>
          </a:lstStyle>
          <a:p>
            <a:r>
              <a:rPr lang="en-US" sz="1050" dirty="0">
                <a:effectLst/>
                <a:latin typeface="+mn-lt"/>
                <a:ea typeface="ＭＳ 明朝"/>
                <a:cs typeface="Times New Roman"/>
              </a:rPr>
              <a:t>Copy goes here for two column </a:t>
            </a:r>
            <a:r>
              <a:rPr lang="en-US" sz="1050" dirty="0" err="1">
                <a:effectLst/>
                <a:latin typeface="+mn-lt"/>
                <a:ea typeface="ＭＳ 明朝"/>
                <a:cs typeface="Times New Roman"/>
              </a:rPr>
              <a:t>lorem</a:t>
            </a:r>
            <a:r>
              <a:rPr lang="en-US" sz="1050" dirty="0">
                <a:effectLst/>
                <a:latin typeface="+mn-lt"/>
                <a:ea typeface="ＭＳ 明朝"/>
                <a:cs typeface="Times New Roman"/>
              </a:rPr>
              <a:t> </a:t>
            </a:r>
            <a:r>
              <a:rPr lang="en-US" sz="1050" dirty="0" err="1">
                <a:effectLst/>
                <a:latin typeface="+mn-lt"/>
                <a:ea typeface="ＭＳ 明朝"/>
                <a:cs typeface="Times New Roman"/>
              </a:rPr>
              <a:t>ipsum</a:t>
            </a:r>
            <a:r>
              <a:rPr lang="en-US" sz="1050" dirty="0">
                <a:effectLst/>
                <a:latin typeface="+mn-lt"/>
                <a:ea typeface="ＭＳ 明朝"/>
                <a:cs typeface="Times New Roman"/>
              </a:rPr>
              <a:t> </a:t>
            </a:r>
            <a:r>
              <a:rPr lang="en-US" sz="1050" dirty="0" err="1">
                <a:effectLst/>
                <a:latin typeface="+mn-lt"/>
                <a:ea typeface="ＭＳ 明朝"/>
                <a:cs typeface="Times New Roman"/>
              </a:rPr>
              <a:t>dolar</a:t>
            </a:r>
            <a:r>
              <a:rPr lang="en-US" sz="1050" dirty="0">
                <a:effectLst/>
                <a:latin typeface="+mn-lt"/>
                <a:ea typeface="ＭＳ 明朝"/>
                <a:cs typeface="Times New Roman"/>
              </a:rPr>
              <a:t> sit </a:t>
            </a:r>
            <a:r>
              <a:rPr lang="en-US" sz="1050" dirty="0" err="1">
                <a:effectLst/>
                <a:latin typeface="+mn-lt"/>
                <a:ea typeface="ＭＳ 明朝"/>
                <a:cs typeface="Times New Roman"/>
              </a:rPr>
              <a:t>amet</a:t>
            </a:r>
            <a:r>
              <a:rPr lang="en-US" sz="1050" dirty="0">
                <a:effectLst/>
                <a:latin typeface="+mn-lt"/>
                <a:ea typeface="ＭＳ 明朝"/>
                <a:cs typeface="Times New Roman"/>
              </a:rPr>
              <a:t>, </a:t>
            </a:r>
            <a:r>
              <a:rPr lang="en-US" sz="1050" dirty="0" err="1">
                <a:effectLst/>
                <a:latin typeface="+mn-lt"/>
                <a:ea typeface="ＭＳ 明朝"/>
                <a:cs typeface="Times New Roman"/>
              </a:rPr>
              <a:t>consectetur</a:t>
            </a:r>
            <a:r>
              <a:rPr lang="en-US" sz="1050" dirty="0">
                <a:effectLst/>
                <a:latin typeface="+mn-lt"/>
                <a:ea typeface="ＭＳ 明朝"/>
                <a:cs typeface="Times New Roman"/>
              </a:rPr>
              <a:t> </a:t>
            </a:r>
            <a:r>
              <a:rPr lang="en-US" sz="1050" dirty="0" err="1">
                <a:effectLst/>
                <a:latin typeface="+mn-lt"/>
                <a:ea typeface="ＭＳ 明朝"/>
                <a:cs typeface="Times New Roman"/>
              </a:rPr>
              <a:t>adipiscing</a:t>
            </a:r>
            <a:r>
              <a:rPr lang="en-US" sz="1050" dirty="0">
                <a:effectLst/>
                <a:latin typeface="+mn-lt"/>
                <a:ea typeface="ＭＳ 明朝"/>
                <a:cs typeface="Times New Roman"/>
              </a:rPr>
              <a:t> </a:t>
            </a:r>
            <a:r>
              <a:rPr lang="en-US" sz="1050" dirty="0" err="1">
                <a:effectLst/>
                <a:latin typeface="+mn-lt"/>
                <a:ea typeface="ＭＳ 明朝"/>
                <a:cs typeface="Times New Roman"/>
              </a:rPr>
              <a:t>elit</a:t>
            </a:r>
            <a:r>
              <a:rPr lang="en-US" sz="1050" dirty="0">
                <a:effectLst/>
                <a:latin typeface="+mn-lt"/>
                <a:ea typeface="ＭＳ 明朝"/>
                <a:cs typeface="Times New Roman"/>
              </a:rPr>
              <a:t>. </a:t>
            </a:r>
            <a:r>
              <a:rPr lang="en-US" sz="1050" dirty="0" err="1">
                <a:effectLst/>
                <a:latin typeface="+mn-lt"/>
                <a:ea typeface="ＭＳ 明朝"/>
                <a:cs typeface="Times New Roman"/>
              </a:rPr>
              <a:t>Donec</a:t>
            </a:r>
            <a:r>
              <a:rPr lang="en-US" sz="1050" dirty="0">
                <a:effectLst/>
                <a:latin typeface="+mn-lt"/>
                <a:ea typeface="ＭＳ 明朝"/>
                <a:cs typeface="Times New Roman"/>
              </a:rPr>
              <a:t> </a:t>
            </a:r>
            <a:r>
              <a:rPr lang="en-US" sz="1050" dirty="0" err="1">
                <a:effectLst/>
                <a:latin typeface="+mn-lt"/>
                <a:ea typeface="ＭＳ 明朝"/>
                <a:cs typeface="Times New Roman"/>
              </a:rPr>
              <a:t>vehicula</a:t>
            </a:r>
            <a:r>
              <a:rPr lang="en-US" sz="1050" dirty="0">
                <a:effectLst/>
                <a:latin typeface="+mn-lt"/>
                <a:ea typeface="ＭＳ 明朝"/>
                <a:cs typeface="Times New Roman"/>
              </a:rPr>
              <a:t> </a:t>
            </a:r>
            <a:r>
              <a:rPr lang="en-US" sz="1050" dirty="0" err="1">
                <a:effectLst/>
                <a:latin typeface="+mn-lt"/>
                <a:ea typeface="ＭＳ 明朝"/>
                <a:cs typeface="Times New Roman"/>
              </a:rPr>
              <a:t>lorem</a:t>
            </a:r>
            <a:r>
              <a:rPr lang="en-US" sz="1050" dirty="0">
                <a:effectLst/>
                <a:latin typeface="+mn-lt"/>
                <a:ea typeface="ＭＳ 明朝"/>
                <a:cs typeface="Times New Roman"/>
              </a:rPr>
              <a:t> </a:t>
            </a:r>
            <a:r>
              <a:rPr lang="en-US" sz="1050" dirty="0" err="1">
                <a:effectLst/>
                <a:latin typeface="+mn-lt"/>
                <a:ea typeface="ＭＳ 明朝"/>
                <a:cs typeface="Times New Roman"/>
              </a:rPr>
              <a:t>enim</a:t>
            </a:r>
            <a:r>
              <a:rPr lang="en-US" sz="1050" dirty="0">
                <a:effectLst/>
                <a:latin typeface="+mn-lt"/>
                <a:ea typeface="ＭＳ 明朝"/>
                <a:cs typeface="Times New Roman"/>
              </a:rPr>
              <a:t>, </a:t>
            </a:r>
            <a:r>
              <a:rPr lang="en-US" sz="1050" dirty="0" err="1">
                <a:effectLst/>
                <a:latin typeface="+mn-lt"/>
                <a:ea typeface="ＭＳ 明朝"/>
                <a:cs typeface="Times New Roman"/>
              </a:rPr>
              <a:t>quis</a:t>
            </a:r>
            <a:r>
              <a:rPr lang="en-US" sz="1050" dirty="0">
                <a:effectLst/>
                <a:latin typeface="+mn-lt"/>
                <a:ea typeface="ＭＳ 明朝"/>
                <a:cs typeface="Times New Roman"/>
              </a:rPr>
              <a:t> </a:t>
            </a:r>
            <a:r>
              <a:rPr lang="en-US" sz="1050" dirty="0" err="1">
                <a:effectLst/>
                <a:latin typeface="+mn-lt"/>
                <a:ea typeface="ＭＳ 明朝"/>
                <a:cs typeface="Times New Roman"/>
              </a:rPr>
              <a:t>convallis</a:t>
            </a:r>
            <a:r>
              <a:rPr lang="en-US" sz="1050" dirty="0">
                <a:effectLst/>
                <a:latin typeface="+mn-lt"/>
                <a:ea typeface="ＭＳ 明朝"/>
                <a:cs typeface="Times New Roman"/>
              </a:rPr>
              <a:t> lacus </a:t>
            </a:r>
            <a:r>
              <a:rPr lang="en-US" sz="1050" dirty="0" err="1">
                <a:effectLst/>
                <a:latin typeface="+mn-lt"/>
                <a:ea typeface="ＭＳ 明朝"/>
                <a:cs typeface="Times New Roman"/>
              </a:rPr>
              <a:t>sodales</a:t>
            </a:r>
            <a:r>
              <a:rPr lang="en-US" sz="1050" dirty="0">
                <a:effectLst/>
                <a:latin typeface="+mn-lt"/>
                <a:ea typeface="ＭＳ 明朝"/>
                <a:cs typeface="Times New Roman"/>
              </a:rPr>
              <a:t> in.</a:t>
            </a:r>
            <a:endParaRPr lang="en-US" sz="675" dirty="0">
              <a:effectLst/>
              <a:latin typeface="Cambria"/>
              <a:ea typeface="ＭＳ 明朝"/>
              <a:cs typeface="Times New Roman"/>
            </a:endParaRPr>
          </a:p>
          <a:p>
            <a:r>
              <a:rPr lang="en-US" sz="1050" dirty="0">
                <a:effectLst/>
                <a:latin typeface="+mn-lt"/>
                <a:ea typeface="ＭＳ 明朝"/>
                <a:cs typeface="Times New Roman"/>
              </a:rPr>
              <a:t>In </a:t>
            </a:r>
            <a:r>
              <a:rPr lang="en-US" sz="1050" dirty="0" err="1">
                <a:effectLst/>
                <a:latin typeface="+mn-lt"/>
                <a:ea typeface="ＭＳ 明朝"/>
                <a:cs typeface="Times New Roman"/>
              </a:rPr>
              <a:t>ut</a:t>
            </a:r>
            <a:r>
              <a:rPr lang="en-US" sz="1050" dirty="0">
                <a:effectLst/>
                <a:latin typeface="+mn-lt"/>
                <a:ea typeface="ＭＳ 明朝"/>
                <a:cs typeface="Times New Roman"/>
              </a:rPr>
              <a:t> </a:t>
            </a:r>
            <a:r>
              <a:rPr lang="en-US" sz="1050" dirty="0" err="1">
                <a:effectLst/>
                <a:latin typeface="+mn-lt"/>
                <a:ea typeface="ＭＳ 明朝"/>
                <a:cs typeface="Times New Roman"/>
              </a:rPr>
              <a:t>lobortis</a:t>
            </a:r>
            <a:r>
              <a:rPr lang="en-US" sz="1050" dirty="0">
                <a:effectLst/>
                <a:latin typeface="+mn-lt"/>
                <a:ea typeface="ＭＳ 明朝"/>
                <a:cs typeface="Times New Roman"/>
              </a:rPr>
              <a:t> </a:t>
            </a:r>
            <a:r>
              <a:rPr lang="en-US" sz="1050" dirty="0" err="1">
                <a:effectLst/>
                <a:latin typeface="+mn-lt"/>
                <a:ea typeface="ＭＳ 明朝"/>
                <a:cs typeface="Times New Roman"/>
              </a:rPr>
              <a:t>neque</a:t>
            </a:r>
            <a:r>
              <a:rPr lang="en-US" sz="1050" dirty="0">
                <a:effectLst/>
                <a:latin typeface="+mn-lt"/>
                <a:ea typeface="ＭＳ 明朝"/>
                <a:cs typeface="Times New Roman"/>
              </a:rPr>
              <a:t>, </a:t>
            </a:r>
            <a:r>
              <a:rPr lang="en-US" sz="1050" dirty="0" err="1">
                <a:effectLst/>
                <a:latin typeface="+mn-lt"/>
                <a:ea typeface="ＭＳ 明朝"/>
                <a:cs typeface="Times New Roman"/>
              </a:rPr>
              <a:t>quis</a:t>
            </a:r>
            <a:r>
              <a:rPr lang="en-US" sz="1050" dirty="0">
                <a:effectLst/>
                <a:latin typeface="+mn-lt"/>
                <a:ea typeface="ＭＳ 明朝"/>
                <a:cs typeface="Times New Roman"/>
              </a:rPr>
              <a:t> </a:t>
            </a:r>
            <a:r>
              <a:rPr lang="en-US" sz="1050" dirty="0" err="1">
                <a:effectLst/>
                <a:latin typeface="+mn-lt"/>
                <a:ea typeface="ＭＳ 明朝"/>
                <a:cs typeface="Times New Roman"/>
              </a:rPr>
              <a:t>lobortis</a:t>
            </a:r>
            <a:r>
              <a:rPr lang="en-US" sz="1050" dirty="0">
                <a:effectLst/>
                <a:latin typeface="+mn-lt"/>
                <a:ea typeface="ＭＳ 明朝"/>
                <a:cs typeface="Times New Roman"/>
              </a:rPr>
              <a:t> </a:t>
            </a:r>
            <a:r>
              <a:rPr lang="en-US" sz="1050" dirty="0" err="1">
                <a:effectLst/>
                <a:latin typeface="+mn-lt"/>
                <a:ea typeface="ＭＳ 明朝"/>
                <a:cs typeface="Times New Roman"/>
              </a:rPr>
              <a:t>velit</a:t>
            </a:r>
            <a:r>
              <a:rPr lang="en-US" sz="1050" dirty="0">
                <a:effectLst/>
                <a:latin typeface="+mn-lt"/>
                <a:ea typeface="ＭＳ 明朝"/>
                <a:cs typeface="Times New Roman"/>
              </a:rPr>
              <a:t>. </a:t>
            </a:r>
            <a:r>
              <a:rPr lang="en-US" sz="1050" dirty="0" err="1">
                <a:effectLst/>
                <a:latin typeface="+mn-lt"/>
                <a:ea typeface="ＭＳ 明朝"/>
                <a:cs typeface="Times New Roman"/>
              </a:rPr>
              <a:t>Praesent</a:t>
            </a:r>
            <a:r>
              <a:rPr lang="en-US" sz="1050" dirty="0">
                <a:effectLst/>
                <a:latin typeface="+mn-lt"/>
                <a:ea typeface="ＭＳ 明朝"/>
                <a:cs typeface="Times New Roman"/>
              </a:rPr>
              <a:t> non </a:t>
            </a:r>
            <a:r>
              <a:rPr lang="en-US" sz="1050" dirty="0" err="1">
                <a:effectLst/>
                <a:latin typeface="+mn-lt"/>
                <a:ea typeface="ＭＳ 明朝"/>
                <a:cs typeface="Times New Roman"/>
              </a:rPr>
              <a:t>feugiat</a:t>
            </a:r>
            <a:r>
              <a:rPr lang="en-US" sz="1050" dirty="0">
                <a:effectLst/>
                <a:latin typeface="+mn-lt"/>
                <a:ea typeface="ＭＳ 明朝"/>
                <a:cs typeface="Times New Roman"/>
              </a:rPr>
              <a:t> </a:t>
            </a:r>
            <a:r>
              <a:rPr lang="en-US" sz="1050" dirty="0" err="1">
                <a:effectLst/>
                <a:latin typeface="+mn-lt"/>
                <a:ea typeface="ＭＳ 明朝"/>
                <a:cs typeface="Times New Roman"/>
              </a:rPr>
              <a:t>sapien</a:t>
            </a:r>
            <a:r>
              <a:rPr lang="en-US" sz="1050" dirty="0">
                <a:effectLst/>
                <a:latin typeface="+mn-lt"/>
                <a:ea typeface="ＭＳ 明朝"/>
                <a:cs typeface="Times New Roman"/>
              </a:rPr>
              <a:t>, </a:t>
            </a:r>
            <a:r>
              <a:rPr lang="en-US" sz="1050" dirty="0" err="1">
                <a:effectLst/>
                <a:latin typeface="+mn-lt"/>
                <a:ea typeface="ＭＳ 明朝"/>
                <a:cs typeface="Times New Roman"/>
              </a:rPr>
              <a:t>sed</a:t>
            </a:r>
            <a:r>
              <a:rPr lang="en-US" sz="1050" dirty="0">
                <a:effectLst/>
                <a:latin typeface="+mn-lt"/>
                <a:ea typeface="ＭＳ 明朝"/>
                <a:cs typeface="Times New Roman"/>
              </a:rPr>
              <a:t> </a:t>
            </a:r>
            <a:r>
              <a:rPr lang="en-US" sz="1050" dirty="0" err="1">
                <a:effectLst/>
                <a:latin typeface="+mn-lt"/>
                <a:ea typeface="ＭＳ 明朝"/>
                <a:cs typeface="Times New Roman"/>
              </a:rPr>
              <a:t>rhoncus</a:t>
            </a:r>
            <a:r>
              <a:rPr lang="en-US" sz="1050" dirty="0">
                <a:effectLst/>
                <a:latin typeface="+mn-lt"/>
                <a:ea typeface="ＭＳ 明朝"/>
                <a:cs typeface="Times New Roman"/>
              </a:rPr>
              <a:t>.</a:t>
            </a:r>
            <a:endParaRPr lang="en-US" sz="675" dirty="0">
              <a:effectLst/>
              <a:latin typeface="Cambria"/>
              <a:ea typeface="ＭＳ 明朝"/>
              <a:cs typeface="Times New Roman"/>
            </a:endParaRPr>
          </a:p>
          <a:p>
            <a:r>
              <a:rPr lang="en-US" sz="1050" dirty="0" err="1">
                <a:effectLst/>
                <a:latin typeface="+mn-lt"/>
                <a:ea typeface="ＭＳ 明朝"/>
                <a:cs typeface="Times New Roman"/>
              </a:rPr>
              <a:t>Ut</a:t>
            </a:r>
            <a:r>
              <a:rPr lang="en-US" sz="1050" dirty="0">
                <a:effectLst/>
                <a:latin typeface="+mn-lt"/>
                <a:ea typeface="ＭＳ 明朝"/>
                <a:cs typeface="Times New Roman"/>
              </a:rPr>
              <a:t> </a:t>
            </a:r>
            <a:r>
              <a:rPr lang="en-US" sz="1050" dirty="0" err="1">
                <a:effectLst/>
                <a:latin typeface="+mn-lt"/>
                <a:ea typeface="ＭＳ 明朝"/>
                <a:cs typeface="Times New Roman"/>
              </a:rPr>
              <a:t>wisi</a:t>
            </a:r>
            <a:r>
              <a:rPr lang="en-US" sz="1050" dirty="0">
                <a:effectLst/>
                <a:latin typeface="+mn-lt"/>
                <a:ea typeface="ＭＳ 明朝"/>
                <a:cs typeface="Times New Roman"/>
              </a:rPr>
              <a:t> </a:t>
            </a:r>
            <a:r>
              <a:rPr lang="en-US" sz="1050" dirty="0" err="1">
                <a:effectLst/>
                <a:latin typeface="+mn-lt"/>
                <a:ea typeface="ＭＳ 明朝"/>
                <a:cs typeface="Times New Roman"/>
              </a:rPr>
              <a:t>enim</a:t>
            </a:r>
            <a:r>
              <a:rPr lang="en-US" sz="1050" dirty="0">
                <a:effectLst/>
                <a:latin typeface="+mn-lt"/>
                <a:ea typeface="ＭＳ 明朝"/>
                <a:cs typeface="Times New Roman"/>
              </a:rPr>
              <a:t> ad minim </a:t>
            </a:r>
            <a:r>
              <a:rPr lang="en-US" sz="1050" dirty="0" err="1">
                <a:effectLst/>
                <a:latin typeface="+mn-lt"/>
                <a:ea typeface="ＭＳ 明朝"/>
                <a:cs typeface="Times New Roman"/>
              </a:rPr>
              <a:t>veniam</a:t>
            </a:r>
            <a:r>
              <a:rPr lang="en-US" sz="1050" dirty="0">
                <a:effectLst/>
                <a:latin typeface="+mn-lt"/>
                <a:ea typeface="ＭＳ 明朝"/>
                <a:cs typeface="Times New Roman"/>
              </a:rPr>
              <a:t>, </a:t>
            </a:r>
            <a:r>
              <a:rPr lang="en-US" sz="1050" dirty="0" err="1">
                <a:effectLst/>
                <a:latin typeface="+mn-lt"/>
                <a:ea typeface="ＭＳ 明朝"/>
                <a:cs typeface="Times New Roman"/>
              </a:rPr>
              <a:t>quis</a:t>
            </a:r>
            <a:r>
              <a:rPr lang="en-US" sz="1050" dirty="0">
                <a:effectLst/>
                <a:latin typeface="+mn-lt"/>
                <a:ea typeface="ＭＳ 明朝"/>
                <a:cs typeface="Times New Roman"/>
              </a:rPr>
              <a:t> </a:t>
            </a:r>
            <a:r>
              <a:rPr lang="en-US" sz="1050" dirty="0" err="1">
                <a:effectLst/>
                <a:latin typeface="+mn-lt"/>
                <a:ea typeface="ＭＳ 明朝"/>
                <a:cs typeface="Times New Roman"/>
              </a:rPr>
              <a:t>nostrud</a:t>
            </a:r>
            <a:r>
              <a:rPr lang="en-US" sz="1050" dirty="0">
                <a:effectLst/>
                <a:latin typeface="+mn-lt"/>
                <a:ea typeface="ＭＳ 明朝"/>
                <a:cs typeface="Times New Roman"/>
              </a:rPr>
              <a:t> </a:t>
            </a:r>
            <a:r>
              <a:rPr lang="en-US" sz="1050" dirty="0" err="1">
                <a:effectLst/>
                <a:latin typeface="+mn-lt"/>
                <a:ea typeface="ＭＳ 明朝"/>
                <a:cs typeface="Times New Roman"/>
              </a:rPr>
              <a:t>exerci</a:t>
            </a:r>
            <a:r>
              <a:rPr lang="en-US" sz="1050" dirty="0">
                <a:effectLst/>
                <a:latin typeface="+mn-lt"/>
                <a:ea typeface="ＭＳ 明朝"/>
                <a:cs typeface="Times New Roman"/>
              </a:rPr>
              <a:t> </a:t>
            </a:r>
            <a:r>
              <a:rPr lang="en-US" sz="1050" dirty="0" err="1">
                <a:effectLst/>
                <a:latin typeface="+mn-lt"/>
                <a:ea typeface="ＭＳ 明朝"/>
                <a:cs typeface="Times New Roman"/>
              </a:rPr>
              <a:t>tation</a:t>
            </a:r>
            <a:r>
              <a:rPr lang="en-US" sz="1050" dirty="0">
                <a:effectLst/>
                <a:latin typeface="+mn-lt"/>
                <a:ea typeface="ＭＳ 明朝"/>
                <a:cs typeface="Times New Roman"/>
              </a:rPr>
              <a:t> </a:t>
            </a:r>
            <a:r>
              <a:rPr lang="en-US" sz="1050" dirty="0" err="1">
                <a:effectLst/>
                <a:latin typeface="+mn-lt"/>
                <a:ea typeface="ＭＳ 明朝"/>
                <a:cs typeface="Times New Roman"/>
              </a:rPr>
              <a:t>ullamcorper</a:t>
            </a:r>
            <a:r>
              <a:rPr lang="en-US" sz="1050" dirty="0">
                <a:effectLst/>
                <a:latin typeface="+mn-lt"/>
                <a:ea typeface="ＭＳ 明朝"/>
                <a:cs typeface="Times New Roman"/>
              </a:rPr>
              <a:t> </a:t>
            </a:r>
            <a:r>
              <a:rPr lang="en-US" sz="1050" dirty="0" err="1">
                <a:effectLst/>
                <a:latin typeface="+mn-lt"/>
                <a:ea typeface="ＭＳ 明朝"/>
                <a:cs typeface="Times New Roman"/>
              </a:rPr>
              <a:t>suscipit</a:t>
            </a:r>
            <a:r>
              <a:rPr lang="en-US" sz="1050" dirty="0">
                <a:effectLst/>
                <a:latin typeface="+mn-lt"/>
                <a:ea typeface="ＭＳ 明朝"/>
                <a:cs typeface="Times New Roman"/>
              </a:rPr>
              <a:t> </a:t>
            </a:r>
            <a:r>
              <a:rPr lang="en-US" sz="1050" dirty="0" err="1">
                <a:effectLst/>
                <a:latin typeface="+mn-lt"/>
                <a:ea typeface="ＭＳ 明朝"/>
                <a:cs typeface="Times New Roman"/>
              </a:rPr>
              <a:t>lobortis</a:t>
            </a:r>
            <a:r>
              <a:rPr lang="en-US" sz="1050" dirty="0">
                <a:effectLst/>
                <a:latin typeface="+mn-lt"/>
                <a:ea typeface="ＭＳ 明朝"/>
                <a:cs typeface="Times New Roman"/>
              </a:rPr>
              <a:t> </a:t>
            </a:r>
            <a:r>
              <a:rPr lang="en-US" sz="1050" dirty="0" err="1">
                <a:effectLst/>
                <a:latin typeface="+mn-lt"/>
                <a:ea typeface="ＭＳ 明朝"/>
                <a:cs typeface="Times New Roman"/>
              </a:rPr>
              <a:t>nisl</a:t>
            </a:r>
            <a:r>
              <a:rPr lang="en-US" sz="1050" dirty="0">
                <a:effectLst/>
                <a:latin typeface="+mn-lt"/>
                <a:ea typeface="ＭＳ 明朝"/>
                <a:cs typeface="Times New Roman"/>
              </a:rPr>
              <a:t> </a:t>
            </a:r>
            <a:r>
              <a:rPr lang="en-US" sz="1050" dirty="0" err="1">
                <a:effectLst/>
                <a:latin typeface="+mn-lt"/>
                <a:ea typeface="ＭＳ 明朝"/>
                <a:cs typeface="Times New Roman"/>
              </a:rPr>
              <a:t>ut</a:t>
            </a:r>
            <a:r>
              <a:rPr lang="en-US" sz="1050" dirty="0">
                <a:effectLst/>
                <a:latin typeface="+mn-lt"/>
                <a:ea typeface="ＭＳ 明朝"/>
                <a:cs typeface="Times New Roman"/>
              </a:rPr>
              <a:t> </a:t>
            </a:r>
            <a:r>
              <a:rPr lang="en-US" sz="1050" dirty="0" err="1">
                <a:effectLst/>
                <a:latin typeface="+mn-lt"/>
                <a:ea typeface="ＭＳ 明朝"/>
                <a:cs typeface="Times New Roman"/>
              </a:rPr>
              <a:t>aliquip</a:t>
            </a:r>
            <a:r>
              <a:rPr lang="en-US" sz="1050" dirty="0">
                <a:effectLst/>
                <a:latin typeface="+mn-lt"/>
                <a:ea typeface="ＭＳ 明朝"/>
                <a:cs typeface="Times New Roman"/>
              </a:rPr>
              <a:t> ex </a:t>
            </a:r>
            <a:r>
              <a:rPr lang="en-US" sz="1050" dirty="0" err="1">
                <a:effectLst/>
                <a:latin typeface="+mn-lt"/>
                <a:ea typeface="ＭＳ 明朝"/>
                <a:cs typeface="Times New Roman"/>
              </a:rPr>
              <a:t>ea</a:t>
            </a:r>
            <a:r>
              <a:rPr lang="en-US" sz="1050" dirty="0">
                <a:effectLst/>
                <a:latin typeface="+mn-lt"/>
                <a:ea typeface="ＭＳ 明朝"/>
                <a:cs typeface="Times New Roman"/>
              </a:rPr>
              <a:t> </a:t>
            </a:r>
            <a:r>
              <a:rPr lang="en-US" sz="1050" dirty="0" err="1">
                <a:effectLst/>
                <a:latin typeface="+mn-lt"/>
                <a:ea typeface="ＭＳ 明朝"/>
                <a:cs typeface="Times New Roman"/>
              </a:rPr>
              <a:t>commodo</a:t>
            </a:r>
            <a:r>
              <a:rPr lang="en-US" sz="1050" dirty="0">
                <a:effectLst/>
                <a:latin typeface="+mn-lt"/>
                <a:ea typeface="ＭＳ 明朝"/>
                <a:cs typeface="Times New Roman"/>
              </a:rPr>
              <a:t> </a:t>
            </a:r>
            <a:r>
              <a:rPr lang="en-US" sz="1050" dirty="0" err="1">
                <a:effectLst/>
                <a:latin typeface="+mn-lt"/>
                <a:ea typeface="ＭＳ 明朝"/>
                <a:cs typeface="Times New Roman"/>
              </a:rPr>
              <a:t>consequat</a:t>
            </a:r>
            <a:r>
              <a:rPr lang="en-US" sz="1050" dirty="0">
                <a:effectLst/>
                <a:latin typeface="+mn-lt"/>
                <a:ea typeface="ＭＳ 明朝"/>
                <a:cs typeface="Times New Roman"/>
              </a:rPr>
              <a:t>. </a:t>
            </a:r>
            <a:r>
              <a:rPr lang="en-US" sz="1050" dirty="0" err="1">
                <a:effectLst/>
                <a:latin typeface="+mn-lt"/>
                <a:ea typeface="ＭＳ 明朝"/>
                <a:cs typeface="Times New Roman"/>
              </a:rPr>
              <a:t>Duis</a:t>
            </a:r>
            <a:r>
              <a:rPr lang="en-US" sz="1050" dirty="0">
                <a:effectLst/>
                <a:latin typeface="+mn-lt"/>
                <a:ea typeface="ＭＳ 明朝"/>
                <a:cs typeface="Times New Roman"/>
              </a:rPr>
              <a:t> </a:t>
            </a:r>
            <a:r>
              <a:rPr lang="en-US" sz="1050" dirty="0" err="1">
                <a:effectLst/>
                <a:latin typeface="+mn-lt"/>
                <a:ea typeface="ＭＳ 明朝"/>
                <a:cs typeface="Times New Roman"/>
              </a:rPr>
              <a:t>autem</a:t>
            </a:r>
            <a:r>
              <a:rPr lang="en-US" sz="1050" dirty="0">
                <a:effectLst/>
                <a:latin typeface="+mn-lt"/>
                <a:ea typeface="ＭＳ 明朝"/>
                <a:cs typeface="Times New Roman"/>
              </a:rPr>
              <a:t> </a:t>
            </a:r>
            <a:r>
              <a:rPr lang="en-US" sz="1050" dirty="0" err="1">
                <a:effectLst/>
                <a:latin typeface="+mn-lt"/>
                <a:ea typeface="ＭＳ 明朝"/>
                <a:cs typeface="Times New Roman"/>
              </a:rPr>
              <a:t>vel</a:t>
            </a:r>
            <a:r>
              <a:rPr lang="en-US" sz="1050" dirty="0">
                <a:effectLst/>
                <a:latin typeface="+mn-lt"/>
                <a:ea typeface="ＭＳ 明朝"/>
                <a:cs typeface="Times New Roman"/>
              </a:rPr>
              <a:t> </a:t>
            </a:r>
            <a:r>
              <a:rPr lang="en-US" sz="1050" dirty="0" err="1">
                <a:effectLst/>
                <a:latin typeface="+mn-lt"/>
                <a:ea typeface="ＭＳ 明朝"/>
                <a:cs typeface="Times New Roman"/>
              </a:rPr>
              <a:t>eum</a:t>
            </a:r>
            <a:r>
              <a:rPr lang="en-US" sz="1050" dirty="0">
                <a:effectLst/>
                <a:latin typeface="+mn-lt"/>
                <a:ea typeface="ＭＳ 明朝"/>
                <a:cs typeface="Times New Roman"/>
              </a:rPr>
              <a:t> </a:t>
            </a:r>
            <a:r>
              <a:rPr lang="en-US" sz="1050" dirty="0" err="1">
                <a:effectLst/>
                <a:latin typeface="+mn-lt"/>
                <a:ea typeface="ＭＳ 明朝"/>
                <a:cs typeface="Times New Roman"/>
              </a:rPr>
              <a:t>iriure</a:t>
            </a:r>
            <a:r>
              <a:rPr lang="en-US" sz="1050" dirty="0">
                <a:effectLst/>
                <a:latin typeface="+mn-lt"/>
                <a:ea typeface="ＭＳ 明朝"/>
                <a:cs typeface="Times New Roman"/>
              </a:rPr>
              <a:t> dolor in </a:t>
            </a:r>
            <a:r>
              <a:rPr lang="en-US" sz="1050" dirty="0" err="1">
                <a:effectLst/>
                <a:latin typeface="+mn-lt"/>
                <a:ea typeface="ＭＳ 明朝"/>
                <a:cs typeface="Times New Roman"/>
              </a:rPr>
              <a:t>hendrerit</a:t>
            </a:r>
            <a:r>
              <a:rPr lang="en-US" sz="1050" dirty="0">
                <a:effectLst/>
                <a:latin typeface="+mn-lt"/>
                <a:ea typeface="ＭＳ 明朝"/>
                <a:cs typeface="Times New Roman"/>
              </a:rPr>
              <a:t> in </a:t>
            </a:r>
            <a:r>
              <a:rPr lang="en-US" sz="1050" dirty="0" err="1">
                <a:effectLst/>
                <a:latin typeface="+mn-lt"/>
                <a:ea typeface="ＭＳ 明朝"/>
                <a:cs typeface="Times New Roman"/>
              </a:rPr>
              <a:t>vulputate</a:t>
            </a:r>
            <a:r>
              <a:rPr lang="en-US" sz="1050" dirty="0">
                <a:effectLst/>
                <a:latin typeface="+mn-lt"/>
                <a:ea typeface="ＭＳ 明朝"/>
                <a:cs typeface="Times New Roman"/>
              </a:rPr>
              <a:t> </a:t>
            </a:r>
            <a:r>
              <a:rPr lang="en-US" sz="1050" dirty="0" err="1">
                <a:effectLst/>
                <a:latin typeface="+mn-lt"/>
                <a:ea typeface="ＭＳ 明朝"/>
                <a:cs typeface="Times New Roman"/>
              </a:rPr>
              <a:t>velit</a:t>
            </a:r>
            <a:r>
              <a:rPr lang="en-US" sz="1050" dirty="0">
                <a:effectLst/>
                <a:latin typeface="+mn-lt"/>
                <a:ea typeface="ＭＳ 明朝"/>
                <a:cs typeface="Times New Roman"/>
              </a:rPr>
              <a:t> </a:t>
            </a:r>
            <a:r>
              <a:rPr lang="en-US" sz="1050" dirty="0" err="1">
                <a:effectLst/>
                <a:latin typeface="+mn-lt"/>
                <a:ea typeface="ＭＳ 明朝"/>
                <a:cs typeface="Times New Roman"/>
              </a:rPr>
              <a:t>esse</a:t>
            </a:r>
            <a:r>
              <a:rPr lang="en-US" sz="1050" dirty="0">
                <a:effectLst/>
                <a:latin typeface="+mn-lt"/>
                <a:ea typeface="ＭＳ 明朝"/>
                <a:cs typeface="Times New Roman"/>
              </a:rPr>
              <a:t> </a:t>
            </a:r>
            <a:r>
              <a:rPr lang="en-US" sz="1050" dirty="0" err="1">
                <a:effectLst/>
                <a:latin typeface="+mn-lt"/>
                <a:ea typeface="ＭＳ 明朝"/>
                <a:cs typeface="Times New Roman"/>
              </a:rPr>
              <a:t>molestie</a:t>
            </a:r>
            <a:r>
              <a:rPr lang="en-US" sz="1050" dirty="0">
                <a:effectLst/>
                <a:latin typeface="+mn-lt"/>
                <a:ea typeface="ＭＳ 明朝"/>
                <a:cs typeface="Times New Roman"/>
              </a:rPr>
              <a:t> </a:t>
            </a:r>
            <a:r>
              <a:rPr lang="en-US" sz="1050" dirty="0" err="1">
                <a:effectLst/>
                <a:latin typeface="+mn-lt"/>
                <a:ea typeface="ＭＳ 明朝"/>
                <a:cs typeface="Times New Roman"/>
              </a:rPr>
              <a:t>consequat</a:t>
            </a:r>
            <a:r>
              <a:rPr lang="en-US" sz="1050" dirty="0">
                <a:effectLst/>
                <a:latin typeface="+mn-lt"/>
                <a:ea typeface="ＭＳ 明朝"/>
                <a:cs typeface="Times New Roman"/>
              </a:rPr>
              <a:t>, </a:t>
            </a:r>
            <a:r>
              <a:rPr lang="en-US" sz="1050" dirty="0" err="1">
                <a:effectLst/>
                <a:latin typeface="+mn-lt"/>
                <a:ea typeface="ＭＳ 明朝"/>
                <a:cs typeface="Times New Roman"/>
              </a:rPr>
              <a:t>vel</a:t>
            </a:r>
            <a:r>
              <a:rPr lang="en-US" sz="1050" dirty="0">
                <a:effectLst/>
                <a:latin typeface="+mn-lt"/>
                <a:ea typeface="ＭＳ 明朝"/>
                <a:cs typeface="Times New Roman"/>
              </a:rPr>
              <a:t> </a:t>
            </a:r>
            <a:r>
              <a:rPr lang="en-US" sz="1050" dirty="0" err="1">
                <a:effectLst/>
                <a:latin typeface="+mn-lt"/>
                <a:ea typeface="ＭＳ 明朝"/>
                <a:cs typeface="Times New Roman"/>
              </a:rPr>
              <a:t>illum</a:t>
            </a:r>
            <a:r>
              <a:rPr lang="en-US" sz="1050" dirty="0">
                <a:effectLst/>
                <a:latin typeface="+mn-lt"/>
                <a:ea typeface="ＭＳ 明朝"/>
                <a:cs typeface="Times New Roman"/>
              </a:rPr>
              <a:t> </a:t>
            </a:r>
            <a:r>
              <a:rPr lang="en-US" sz="1050" dirty="0" err="1">
                <a:effectLst/>
                <a:latin typeface="+mn-lt"/>
                <a:ea typeface="ＭＳ 明朝"/>
                <a:cs typeface="Times New Roman"/>
              </a:rPr>
              <a:t>dolore</a:t>
            </a:r>
            <a:r>
              <a:rPr lang="en-US" sz="1050" dirty="0">
                <a:effectLst/>
                <a:latin typeface="+mn-lt"/>
                <a:ea typeface="ＭＳ 明朝"/>
                <a:cs typeface="Times New Roman"/>
              </a:rPr>
              <a:t> </a:t>
            </a:r>
            <a:r>
              <a:rPr lang="en-US" sz="1050" dirty="0" err="1">
                <a:effectLst/>
                <a:latin typeface="+mn-lt"/>
                <a:ea typeface="ＭＳ 明朝"/>
                <a:cs typeface="Times New Roman"/>
              </a:rPr>
              <a:t>eu</a:t>
            </a:r>
            <a:r>
              <a:rPr lang="en-US" sz="1050" dirty="0">
                <a:effectLst/>
                <a:latin typeface="+mn-lt"/>
                <a:ea typeface="ＭＳ 明朝"/>
                <a:cs typeface="Times New Roman"/>
              </a:rPr>
              <a:t> </a:t>
            </a:r>
            <a:r>
              <a:rPr lang="en-US" sz="1050" dirty="0" err="1">
                <a:effectLst/>
                <a:latin typeface="+mn-lt"/>
                <a:ea typeface="ＭＳ 明朝"/>
                <a:cs typeface="Times New Roman"/>
              </a:rPr>
              <a:t>feugiat</a:t>
            </a:r>
            <a:r>
              <a:rPr lang="en-US" sz="1050" dirty="0">
                <a:effectLst/>
                <a:latin typeface="+mn-lt"/>
                <a:ea typeface="ＭＳ 明朝"/>
                <a:cs typeface="Times New Roman"/>
              </a:rPr>
              <a:t> </a:t>
            </a:r>
            <a:r>
              <a:rPr lang="en-US" sz="1050" dirty="0" err="1">
                <a:effectLst/>
                <a:latin typeface="+mn-lt"/>
                <a:ea typeface="ＭＳ 明朝"/>
                <a:cs typeface="Times New Roman"/>
              </a:rPr>
              <a:t>nulla</a:t>
            </a:r>
            <a:r>
              <a:rPr lang="en-US" sz="1050" dirty="0">
                <a:effectLst/>
                <a:latin typeface="+mn-lt"/>
                <a:ea typeface="ＭＳ 明朝"/>
                <a:cs typeface="Times New Roman"/>
              </a:rPr>
              <a:t> </a:t>
            </a:r>
            <a:r>
              <a:rPr lang="en-US" sz="1050" dirty="0" err="1">
                <a:effectLst/>
                <a:latin typeface="+mn-lt"/>
                <a:ea typeface="ＭＳ 明朝"/>
                <a:cs typeface="Times New Roman"/>
              </a:rPr>
              <a:t>facilisis</a:t>
            </a:r>
            <a:r>
              <a:rPr lang="en-US" sz="1050" dirty="0">
                <a:effectLst/>
                <a:latin typeface="+mn-lt"/>
                <a:ea typeface="ＭＳ 明朝"/>
                <a:cs typeface="Times New Roman"/>
              </a:rPr>
              <a:t> at </a:t>
            </a:r>
            <a:r>
              <a:rPr lang="en-US" sz="1050" dirty="0" err="1">
                <a:effectLst/>
                <a:latin typeface="+mn-lt"/>
                <a:ea typeface="ＭＳ 明朝"/>
                <a:cs typeface="Times New Roman"/>
              </a:rPr>
              <a:t>vero</a:t>
            </a:r>
            <a:r>
              <a:rPr lang="en-US" sz="1050" dirty="0">
                <a:effectLst/>
                <a:latin typeface="+mn-lt"/>
                <a:ea typeface="ＭＳ 明朝"/>
                <a:cs typeface="Times New Roman"/>
              </a:rPr>
              <a:t> </a:t>
            </a:r>
            <a:r>
              <a:rPr lang="en-US" sz="1050" dirty="0" err="1">
                <a:effectLst/>
                <a:latin typeface="+mn-lt"/>
                <a:ea typeface="ＭＳ 明朝"/>
                <a:cs typeface="Times New Roman"/>
              </a:rPr>
              <a:t>eros</a:t>
            </a:r>
            <a:r>
              <a:rPr lang="en-US" sz="1050" dirty="0">
                <a:effectLst/>
                <a:latin typeface="+mn-lt"/>
                <a:ea typeface="ＭＳ 明朝"/>
                <a:cs typeface="Times New Roman"/>
              </a:rPr>
              <a:t> et </a:t>
            </a:r>
            <a:r>
              <a:rPr lang="en-US" sz="1050" dirty="0" err="1">
                <a:effectLst/>
                <a:latin typeface="+mn-lt"/>
                <a:ea typeface="ＭＳ 明朝"/>
                <a:cs typeface="Times New Roman"/>
              </a:rPr>
              <a:t>accumsan</a:t>
            </a:r>
            <a:r>
              <a:rPr lang="en-US" sz="1050" dirty="0">
                <a:effectLst/>
                <a:latin typeface="+mn-lt"/>
                <a:ea typeface="ＭＳ 明朝"/>
                <a:cs typeface="Times New Roman"/>
              </a:rPr>
              <a:t> et </a:t>
            </a:r>
            <a:r>
              <a:rPr lang="en-US" sz="1050" dirty="0" err="1">
                <a:effectLst/>
                <a:latin typeface="+mn-lt"/>
                <a:ea typeface="ＭＳ 明朝"/>
                <a:cs typeface="Times New Roman"/>
              </a:rPr>
              <a:t>iusto</a:t>
            </a:r>
            <a:r>
              <a:rPr lang="en-US" sz="1050" dirty="0">
                <a:effectLst/>
                <a:latin typeface="+mn-lt"/>
                <a:ea typeface="ＭＳ 明朝"/>
                <a:cs typeface="Times New Roman"/>
              </a:rPr>
              <a:t> </a:t>
            </a:r>
            <a:r>
              <a:rPr lang="en-US" sz="1050" dirty="0" err="1">
                <a:effectLst/>
                <a:latin typeface="+mn-lt"/>
                <a:ea typeface="ＭＳ 明朝"/>
                <a:cs typeface="Times New Roman"/>
              </a:rPr>
              <a:t>odio</a:t>
            </a:r>
            <a:r>
              <a:rPr lang="en-US" sz="1050" dirty="0">
                <a:effectLst/>
                <a:latin typeface="+mn-lt"/>
                <a:ea typeface="ＭＳ 明朝"/>
                <a:cs typeface="Times New Roman"/>
              </a:rPr>
              <a:t> </a:t>
            </a:r>
            <a:r>
              <a:rPr lang="en-US" sz="1050" dirty="0" err="1">
                <a:effectLst/>
                <a:latin typeface="+mn-lt"/>
                <a:ea typeface="ＭＳ 明朝"/>
                <a:cs typeface="Times New Roman"/>
              </a:rPr>
              <a:t>dignissim</a:t>
            </a:r>
            <a:r>
              <a:rPr lang="en-US" sz="1050" dirty="0">
                <a:effectLst/>
                <a:latin typeface="+mn-lt"/>
                <a:ea typeface="ＭＳ 明朝"/>
                <a:cs typeface="Times New Roman"/>
              </a:rPr>
              <a:t> qui </a:t>
            </a:r>
            <a:r>
              <a:rPr lang="en-US" sz="1050" dirty="0" err="1">
                <a:effectLst/>
                <a:latin typeface="+mn-lt"/>
                <a:ea typeface="ＭＳ 明朝"/>
                <a:cs typeface="Times New Roman"/>
              </a:rPr>
              <a:t>blandit</a:t>
            </a:r>
            <a:r>
              <a:rPr lang="en-US" sz="1050" dirty="0">
                <a:effectLst/>
                <a:latin typeface="+mn-lt"/>
                <a:ea typeface="ＭＳ 明朝"/>
                <a:cs typeface="Times New Roman"/>
              </a:rPr>
              <a:t> </a:t>
            </a:r>
            <a:r>
              <a:rPr lang="en-US" sz="1050" dirty="0" err="1">
                <a:effectLst/>
                <a:latin typeface="+mn-lt"/>
                <a:ea typeface="ＭＳ 明朝"/>
                <a:cs typeface="Times New Roman"/>
              </a:rPr>
              <a:t>praesent</a:t>
            </a:r>
            <a:r>
              <a:rPr lang="en-US" sz="1050" dirty="0">
                <a:effectLst/>
                <a:latin typeface="+mn-lt"/>
                <a:ea typeface="ＭＳ 明朝"/>
                <a:cs typeface="Times New Roman"/>
              </a:rPr>
              <a:t> </a:t>
            </a:r>
            <a:r>
              <a:rPr lang="en-US" sz="1050" dirty="0" err="1">
                <a:effectLst/>
                <a:latin typeface="+mn-lt"/>
                <a:ea typeface="ＭＳ 明朝"/>
                <a:cs typeface="Times New Roman"/>
              </a:rPr>
              <a:t>luptatum</a:t>
            </a:r>
            <a:r>
              <a:rPr lang="en-US" sz="1050" dirty="0">
                <a:effectLst/>
                <a:latin typeface="+mn-lt"/>
                <a:ea typeface="ＭＳ 明朝"/>
                <a:cs typeface="Times New Roman"/>
              </a:rPr>
              <a:t> </a:t>
            </a:r>
            <a:r>
              <a:rPr lang="en-US" sz="1050" dirty="0" err="1">
                <a:effectLst/>
                <a:latin typeface="+mn-lt"/>
                <a:ea typeface="ＭＳ 明朝"/>
                <a:cs typeface="Times New Roman"/>
              </a:rPr>
              <a:t>zzril</a:t>
            </a:r>
            <a:r>
              <a:rPr lang="en-US" sz="1050" dirty="0">
                <a:effectLst/>
                <a:latin typeface="+mn-lt"/>
                <a:ea typeface="ＭＳ 明朝"/>
                <a:cs typeface="Times New Roman"/>
              </a:rPr>
              <a:t> </a:t>
            </a:r>
            <a:r>
              <a:rPr lang="en-US" sz="1050" dirty="0" err="1">
                <a:effectLst/>
                <a:latin typeface="+mn-lt"/>
                <a:ea typeface="ＭＳ 明朝"/>
                <a:cs typeface="Times New Roman"/>
              </a:rPr>
              <a:t>delenit</a:t>
            </a:r>
            <a:r>
              <a:rPr lang="en-US" sz="1050" dirty="0">
                <a:effectLst/>
                <a:latin typeface="+mn-lt"/>
                <a:ea typeface="ＭＳ 明朝"/>
                <a:cs typeface="Times New Roman"/>
              </a:rPr>
              <a:t> </a:t>
            </a:r>
            <a:r>
              <a:rPr lang="en-US" sz="1050" dirty="0" err="1">
                <a:effectLst/>
                <a:latin typeface="+mn-lt"/>
                <a:ea typeface="ＭＳ 明朝"/>
                <a:cs typeface="Times New Roman"/>
              </a:rPr>
              <a:t>augue</a:t>
            </a:r>
            <a:r>
              <a:rPr lang="en-US" sz="1050" dirty="0">
                <a:effectLst/>
                <a:latin typeface="+mn-lt"/>
                <a:ea typeface="ＭＳ 明朝"/>
                <a:cs typeface="Times New Roman"/>
              </a:rPr>
              <a:t> </a:t>
            </a:r>
            <a:r>
              <a:rPr lang="en-US" sz="1050" dirty="0" err="1">
                <a:effectLst/>
                <a:latin typeface="+mn-lt"/>
                <a:ea typeface="ＭＳ 明朝"/>
                <a:cs typeface="Times New Roman"/>
              </a:rPr>
              <a:t>duis</a:t>
            </a:r>
            <a:r>
              <a:rPr lang="en-US" sz="1050" dirty="0">
                <a:effectLst/>
                <a:latin typeface="+mn-lt"/>
                <a:ea typeface="ＭＳ 明朝"/>
                <a:cs typeface="Times New Roman"/>
              </a:rPr>
              <a:t> </a:t>
            </a:r>
            <a:r>
              <a:rPr lang="en-US" sz="1050" dirty="0" err="1">
                <a:effectLst/>
                <a:latin typeface="+mn-lt"/>
                <a:ea typeface="ＭＳ 明朝"/>
                <a:cs typeface="Times New Roman"/>
              </a:rPr>
              <a:t>dolore</a:t>
            </a:r>
            <a:r>
              <a:rPr lang="en-US" sz="1050" dirty="0">
                <a:effectLst/>
                <a:latin typeface="+mn-lt"/>
                <a:ea typeface="ＭＳ 明朝"/>
                <a:cs typeface="Times New Roman"/>
              </a:rPr>
              <a:t> </a:t>
            </a:r>
            <a:r>
              <a:rPr lang="en-US" sz="1050" dirty="0" err="1">
                <a:effectLst/>
                <a:latin typeface="+mn-lt"/>
                <a:ea typeface="ＭＳ 明朝"/>
                <a:cs typeface="Times New Roman"/>
              </a:rPr>
              <a:t>te</a:t>
            </a:r>
            <a:r>
              <a:rPr lang="en-US" sz="1050" dirty="0">
                <a:effectLst/>
                <a:latin typeface="+mn-lt"/>
                <a:ea typeface="ＭＳ 明朝"/>
                <a:cs typeface="Times New Roman"/>
              </a:rPr>
              <a:t> </a:t>
            </a:r>
            <a:r>
              <a:rPr lang="en-US" sz="1050" dirty="0" err="1">
                <a:effectLst/>
                <a:latin typeface="+mn-lt"/>
                <a:ea typeface="ＭＳ 明朝"/>
                <a:cs typeface="Times New Roman"/>
              </a:rPr>
              <a:t>feugait</a:t>
            </a:r>
            <a:r>
              <a:rPr lang="en-US" sz="1050" dirty="0">
                <a:effectLst/>
                <a:latin typeface="+mn-lt"/>
                <a:ea typeface="ＭＳ 明朝"/>
                <a:cs typeface="Times New Roman"/>
              </a:rPr>
              <a:t> </a:t>
            </a:r>
            <a:r>
              <a:rPr lang="en-US" sz="1050" dirty="0" err="1">
                <a:effectLst/>
                <a:latin typeface="+mn-lt"/>
                <a:ea typeface="ＭＳ 明朝"/>
                <a:cs typeface="Times New Roman"/>
              </a:rPr>
              <a:t>nulla</a:t>
            </a:r>
            <a:r>
              <a:rPr lang="en-US" sz="1050" dirty="0">
                <a:effectLst/>
                <a:latin typeface="+mn-lt"/>
                <a:ea typeface="ＭＳ 明朝"/>
                <a:cs typeface="Times New Roman"/>
              </a:rPr>
              <a:t> </a:t>
            </a:r>
            <a:r>
              <a:rPr lang="en-US" sz="1050" dirty="0" err="1">
                <a:effectLst/>
                <a:latin typeface="+mn-lt"/>
                <a:ea typeface="ＭＳ 明朝"/>
                <a:cs typeface="Times New Roman"/>
              </a:rPr>
              <a:t>facilisi</a:t>
            </a:r>
            <a:r>
              <a:rPr lang="en-US" sz="1050" dirty="0">
                <a:effectLst/>
                <a:latin typeface="+mn-lt"/>
                <a:ea typeface="ＭＳ 明朝"/>
                <a:cs typeface="Times New Roman"/>
              </a:rPr>
              <a:t>. </a:t>
            </a:r>
          </a:p>
          <a:p>
            <a:r>
              <a:rPr lang="en-US" sz="1050" dirty="0">
                <a:effectLst/>
                <a:latin typeface="+mn-lt"/>
                <a:ea typeface="ＭＳ 明朝"/>
                <a:cs typeface="Times New Roman"/>
              </a:rPr>
              <a:t>Nam liber </a:t>
            </a:r>
            <a:r>
              <a:rPr lang="en-US" sz="1050" dirty="0" err="1">
                <a:effectLst/>
                <a:latin typeface="+mn-lt"/>
                <a:ea typeface="ＭＳ 明朝"/>
                <a:cs typeface="Times New Roman"/>
              </a:rPr>
              <a:t>tempor</a:t>
            </a:r>
            <a:r>
              <a:rPr lang="en-US" sz="1050" dirty="0">
                <a:effectLst/>
                <a:latin typeface="+mn-lt"/>
                <a:ea typeface="ＭＳ 明朝"/>
                <a:cs typeface="Times New Roman"/>
              </a:rPr>
              <a:t> cum </a:t>
            </a:r>
            <a:r>
              <a:rPr lang="en-US" sz="1050" dirty="0" err="1">
                <a:effectLst/>
                <a:latin typeface="+mn-lt"/>
                <a:ea typeface="ＭＳ 明朝"/>
                <a:cs typeface="Times New Roman"/>
              </a:rPr>
              <a:t>soluta</a:t>
            </a:r>
            <a:r>
              <a:rPr lang="en-US" sz="1050" dirty="0">
                <a:effectLst/>
                <a:latin typeface="+mn-lt"/>
                <a:ea typeface="ＭＳ 明朝"/>
                <a:cs typeface="Times New Roman"/>
              </a:rPr>
              <a:t> </a:t>
            </a:r>
            <a:r>
              <a:rPr lang="en-US" sz="1050" dirty="0" err="1">
                <a:effectLst/>
                <a:latin typeface="+mn-lt"/>
                <a:ea typeface="ＭＳ 明朝"/>
                <a:cs typeface="Times New Roman"/>
              </a:rPr>
              <a:t>nobis</a:t>
            </a:r>
            <a:r>
              <a:rPr lang="en-US" sz="1050" dirty="0">
                <a:effectLst/>
                <a:latin typeface="+mn-lt"/>
                <a:ea typeface="ＭＳ 明朝"/>
                <a:cs typeface="Times New Roman"/>
              </a:rPr>
              <a:t> </a:t>
            </a:r>
            <a:r>
              <a:rPr lang="en-US" sz="1050" dirty="0" err="1">
                <a:effectLst/>
                <a:latin typeface="+mn-lt"/>
                <a:ea typeface="ＭＳ 明朝"/>
                <a:cs typeface="Times New Roman"/>
              </a:rPr>
              <a:t>eleifend</a:t>
            </a:r>
            <a:r>
              <a:rPr lang="en-US" sz="1050" dirty="0">
                <a:effectLst/>
                <a:latin typeface="+mn-lt"/>
                <a:ea typeface="ＭＳ 明朝"/>
                <a:cs typeface="Times New Roman"/>
              </a:rPr>
              <a:t> option </a:t>
            </a:r>
            <a:r>
              <a:rPr lang="en-US" sz="1050" dirty="0" err="1">
                <a:effectLst/>
                <a:latin typeface="+mn-lt"/>
                <a:ea typeface="ＭＳ 明朝"/>
                <a:cs typeface="Times New Roman"/>
              </a:rPr>
              <a:t>congue</a:t>
            </a:r>
            <a:r>
              <a:rPr lang="en-US" sz="1050" dirty="0">
                <a:effectLst/>
                <a:latin typeface="+mn-lt"/>
                <a:ea typeface="ＭＳ 明朝"/>
                <a:cs typeface="Times New Roman"/>
              </a:rPr>
              <a:t> </a:t>
            </a:r>
            <a:r>
              <a:rPr lang="en-US" sz="1050" dirty="0" err="1">
                <a:effectLst/>
                <a:latin typeface="+mn-lt"/>
                <a:ea typeface="ＭＳ 明朝"/>
                <a:cs typeface="Times New Roman"/>
              </a:rPr>
              <a:t>nihil</a:t>
            </a:r>
            <a:r>
              <a:rPr lang="en-US" sz="1050" dirty="0">
                <a:effectLst/>
                <a:latin typeface="+mn-lt"/>
                <a:ea typeface="ＭＳ 明朝"/>
                <a:cs typeface="Times New Roman"/>
              </a:rPr>
              <a:t> </a:t>
            </a:r>
            <a:r>
              <a:rPr lang="en-US" sz="1050" dirty="0" err="1">
                <a:effectLst/>
                <a:latin typeface="+mn-lt"/>
                <a:ea typeface="ＭＳ 明朝"/>
                <a:cs typeface="Times New Roman"/>
              </a:rPr>
              <a:t>imperdiet</a:t>
            </a:r>
            <a:r>
              <a:rPr lang="en-US" sz="1050" dirty="0">
                <a:effectLst/>
                <a:latin typeface="+mn-lt"/>
                <a:ea typeface="ＭＳ 明朝"/>
                <a:cs typeface="Times New Roman"/>
              </a:rPr>
              <a:t> doming id quod </a:t>
            </a:r>
            <a:r>
              <a:rPr lang="en-US" sz="1050" dirty="0" err="1">
                <a:effectLst/>
                <a:latin typeface="+mn-lt"/>
                <a:ea typeface="ＭＳ 明朝"/>
                <a:cs typeface="Times New Roman"/>
              </a:rPr>
              <a:t>mazim</a:t>
            </a:r>
            <a:r>
              <a:rPr lang="en-US" sz="1050" dirty="0">
                <a:effectLst/>
                <a:latin typeface="+mn-lt"/>
                <a:ea typeface="ＭＳ 明朝"/>
                <a:cs typeface="Times New Roman"/>
              </a:rPr>
              <a:t> </a:t>
            </a:r>
            <a:r>
              <a:rPr lang="en-US" sz="1050" dirty="0" err="1">
                <a:effectLst/>
                <a:latin typeface="+mn-lt"/>
                <a:ea typeface="ＭＳ 明朝"/>
                <a:cs typeface="Times New Roman"/>
              </a:rPr>
              <a:t>placerat</a:t>
            </a:r>
            <a:r>
              <a:rPr lang="en-US" sz="1050" dirty="0">
                <a:effectLst/>
                <a:latin typeface="+mn-lt"/>
                <a:ea typeface="ＭＳ 明朝"/>
                <a:cs typeface="Times New Roman"/>
              </a:rPr>
              <a:t> facer </a:t>
            </a:r>
            <a:r>
              <a:rPr lang="en-US" sz="1050" dirty="0" err="1">
                <a:effectLst/>
                <a:latin typeface="+mn-lt"/>
                <a:ea typeface="ＭＳ 明朝"/>
                <a:cs typeface="Times New Roman"/>
              </a:rPr>
              <a:t>possim</a:t>
            </a:r>
            <a:r>
              <a:rPr lang="en-US" sz="1050" dirty="0">
                <a:effectLst/>
                <a:latin typeface="+mn-lt"/>
                <a:ea typeface="ＭＳ 明朝"/>
                <a:cs typeface="Times New Roman"/>
              </a:rPr>
              <a:t> </a:t>
            </a:r>
            <a:r>
              <a:rPr lang="en-US" sz="1050" dirty="0" err="1">
                <a:effectLst/>
                <a:latin typeface="+mn-lt"/>
                <a:ea typeface="ＭＳ 明朝"/>
                <a:cs typeface="Times New Roman"/>
              </a:rPr>
              <a:t>assum</a:t>
            </a:r>
            <a:r>
              <a:rPr lang="en-US" sz="1050" dirty="0">
                <a:effectLst/>
                <a:latin typeface="+mn-lt"/>
                <a:ea typeface="ＭＳ 明朝"/>
                <a:cs typeface="Times New Roman"/>
              </a:rPr>
              <a:t>. </a:t>
            </a:r>
          </a:p>
          <a:p>
            <a:r>
              <a:rPr lang="en-US" sz="1050" dirty="0" err="1">
                <a:effectLst/>
                <a:latin typeface="+mn-lt"/>
                <a:ea typeface="ＭＳ 明朝"/>
                <a:cs typeface="Times New Roman"/>
              </a:rPr>
              <a:t>Typi</a:t>
            </a:r>
            <a:r>
              <a:rPr lang="en-US" sz="1050" dirty="0">
                <a:effectLst/>
                <a:latin typeface="+mn-lt"/>
                <a:ea typeface="ＭＳ 明朝"/>
                <a:cs typeface="Times New Roman"/>
              </a:rPr>
              <a:t> non </a:t>
            </a:r>
            <a:r>
              <a:rPr lang="en-US" sz="1050" dirty="0" err="1">
                <a:effectLst/>
                <a:latin typeface="+mn-lt"/>
                <a:ea typeface="ＭＳ 明朝"/>
                <a:cs typeface="Times New Roman"/>
              </a:rPr>
              <a:t>habent</a:t>
            </a:r>
            <a:r>
              <a:rPr lang="en-US" sz="1050" dirty="0">
                <a:effectLst/>
                <a:latin typeface="+mn-lt"/>
                <a:ea typeface="ＭＳ 明朝"/>
                <a:cs typeface="Times New Roman"/>
              </a:rPr>
              <a:t> </a:t>
            </a:r>
            <a:r>
              <a:rPr lang="en-US" sz="1050" dirty="0" err="1">
                <a:effectLst/>
                <a:latin typeface="+mn-lt"/>
                <a:ea typeface="ＭＳ 明朝"/>
                <a:cs typeface="Times New Roman"/>
              </a:rPr>
              <a:t>claritatem</a:t>
            </a:r>
            <a:r>
              <a:rPr lang="en-US" sz="1050" dirty="0">
                <a:effectLst/>
                <a:latin typeface="+mn-lt"/>
                <a:ea typeface="ＭＳ 明朝"/>
                <a:cs typeface="Times New Roman"/>
              </a:rPr>
              <a:t> </a:t>
            </a:r>
            <a:r>
              <a:rPr lang="en-US" sz="1050" dirty="0" err="1">
                <a:effectLst/>
                <a:latin typeface="+mn-lt"/>
                <a:ea typeface="ＭＳ 明朝"/>
                <a:cs typeface="Times New Roman"/>
              </a:rPr>
              <a:t>insitam</a:t>
            </a:r>
            <a:r>
              <a:rPr lang="en-US" sz="1050" dirty="0">
                <a:effectLst/>
                <a:latin typeface="+mn-lt"/>
                <a:ea typeface="ＭＳ 明朝"/>
                <a:cs typeface="Times New Roman"/>
              </a:rPr>
              <a:t>; </a:t>
            </a:r>
            <a:r>
              <a:rPr lang="en-US" sz="1050" dirty="0" err="1">
                <a:effectLst/>
                <a:latin typeface="+mn-lt"/>
                <a:ea typeface="ＭＳ 明朝"/>
                <a:cs typeface="Times New Roman"/>
              </a:rPr>
              <a:t>est</a:t>
            </a:r>
            <a:r>
              <a:rPr lang="en-US" sz="1050" dirty="0">
                <a:effectLst/>
                <a:latin typeface="+mn-lt"/>
                <a:ea typeface="ＭＳ 明朝"/>
                <a:cs typeface="Times New Roman"/>
              </a:rPr>
              <a:t> </a:t>
            </a:r>
            <a:r>
              <a:rPr lang="en-US" sz="1050" dirty="0" err="1">
                <a:effectLst/>
                <a:latin typeface="+mn-lt"/>
                <a:ea typeface="ＭＳ 明朝"/>
                <a:cs typeface="Times New Roman"/>
              </a:rPr>
              <a:t>usus</a:t>
            </a:r>
            <a:r>
              <a:rPr lang="en-US" sz="1050" dirty="0">
                <a:effectLst/>
                <a:latin typeface="+mn-lt"/>
                <a:ea typeface="ＭＳ 明朝"/>
                <a:cs typeface="Times New Roman"/>
              </a:rPr>
              <a:t> </a:t>
            </a:r>
            <a:r>
              <a:rPr lang="en-US" sz="1050" dirty="0" err="1">
                <a:effectLst/>
                <a:latin typeface="+mn-lt"/>
                <a:ea typeface="ＭＳ 明朝"/>
                <a:cs typeface="Times New Roman"/>
              </a:rPr>
              <a:t>legentis</a:t>
            </a:r>
            <a:r>
              <a:rPr lang="en-US" sz="1050" dirty="0">
                <a:effectLst/>
                <a:latin typeface="+mn-lt"/>
                <a:ea typeface="ＭＳ 明朝"/>
                <a:cs typeface="Times New Roman"/>
              </a:rPr>
              <a:t> in </a:t>
            </a:r>
            <a:r>
              <a:rPr lang="en-US" sz="1050" dirty="0" err="1">
                <a:effectLst/>
                <a:latin typeface="+mn-lt"/>
                <a:ea typeface="ＭＳ 明朝"/>
                <a:cs typeface="Times New Roman"/>
              </a:rPr>
              <a:t>iis</a:t>
            </a:r>
            <a:r>
              <a:rPr lang="en-US" sz="1050" dirty="0">
                <a:effectLst/>
                <a:latin typeface="+mn-lt"/>
                <a:ea typeface="ＭＳ 明朝"/>
                <a:cs typeface="Times New Roman"/>
              </a:rPr>
              <a:t> qui </a:t>
            </a:r>
            <a:r>
              <a:rPr lang="en-US" sz="1050" dirty="0" err="1">
                <a:effectLst/>
                <a:latin typeface="+mn-lt"/>
                <a:ea typeface="ＭＳ 明朝"/>
                <a:cs typeface="Times New Roman"/>
              </a:rPr>
              <a:t>facit</a:t>
            </a:r>
            <a:r>
              <a:rPr lang="en-US" sz="1050" dirty="0">
                <a:effectLst/>
                <a:latin typeface="+mn-lt"/>
                <a:ea typeface="ＭＳ 明朝"/>
                <a:cs typeface="Times New Roman"/>
              </a:rPr>
              <a:t> </a:t>
            </a:r>
            <a:r>
              <a:rPr lang="en-US" sz="1050" dirty="0" err="1">
                <a:effectLst/>
                <a:latin typeface="+mn-lt"/>
                <a:ea typeface="ＭＳ 明朝"/>
                <a:cs typeface="Times New Roman"/>
              </a:rPr>
              <a:t>eorum</a:t>
            </a:r>
            <a:r>
              <a:rPr lang="en-US" sz="1050" dirty="0">
                <a:effectLst/>
                <a:latin typeface="+mn-lt"/>
                <a:ea typeface="ＭＳ 明朝"/>
                <a:cs typeface="Times New Roman"/>
              </a:rPr>
              <a:t> </a:t>
            </a:r>
            <a:r>
              <a:rPr lang="en-US" sz="1050" dirty="0" err="1">
                <a:effectLst/>
                <a:latin typeface="+mn-lt"/>
                <a:ea typeface="ＭＳ 明朝"/>
                <a:cs typeface="Times New Roman"/>
              </a:rPr>
              <a:t>claritatem</a:t>
            </a:r>
            <a:r>
              <a:rPr lang="en-US" sz="1050" dirty="0">
                <a:effectLst/>
                <a:latin typeface="+mn-lt"/>
                <a:ea typeface="ＭＳ 明朝"/>
                <a:cs typeface="Times New Roman"/>
              </a:rPr>
              <a:t>. </a:t>
            </a:r>
            <a:r>
              <a:rPr lang="en-US" sz="1050" dirty="0" err="1">
                <a:effectLst/>
                <a:latin typeface="+mn-lt"/>
                <a:ea typeface="ＭＳ 明朝"/>
                <a:cs typeface="Times New Roman"/>
              </a:rPr>
              <a:t>Investigationes</a:t>
            </a:r>
            <a:r>
              <a:rPr lang="en-US" sz="1050" dirty="0">
                <a:effectLst/>
                <a:latin typeface="+mn-lt"/>
                <a:ea typeface="ＭＳ 明朝"/>
                <a:cs typeface="Times New Roman"/>
              </a:rPr>
              <a:t> </a:t>
            </a:r>
            <a:r>
              <a:rPr lang="en-US" sz="1050" dirty="0" err="1">
                <a:effectLst/>
                <a:latin typeface="+mn-lt"/>
                <a:ea typeface="ＭＳ 明朝"/>
                <a:cs typeface="Times New Roman"/>
              </a:rPr>
              <a:t>demonstraverunt</a:t>
            </a:r>
            <a:r>
              <a:rPr lang="en-US" sz="1050" dirty="0">
                <a:effectLst/>
                <a:latin typeface="+mn-lt"/>
                <a:ea typeface="ＭＳ 明朝"/>
                <a:cs typeface="Times New Roman"/>
              </a:rPr>
              <a:t> </a:t>
            </a:r>
            <a:r>
              <a:rPr lang="en-US" sz="1050" dirty="0" err="1">
                <a:effectLst/>
                <a:latin typeface="+mn-lt"/>
                <a:ea typeface="ＭＳ 明朝"/>
                <a:cs typeface="Times New Roman"/>
              </a:rPr>
              <a:t>lectores</a:t>
            </a:r>
            <a:r>
              <a:rPr lang="en-US" sz="1050" dirty="0">
                <a:effectLst/>
                <a:latin typeface="+mn-lt"/>
                <a:ea typeface="ＭＳ 明朝"/>
                <a:cs typeface="Times New Roman"/>
              </a:rPr>
              <a:t> </a:t>
            </a:r>
            <a:r>
              <a:rPr lang="en-US" sz="1050" dirty="0" err="1">
                <a:effectLst/>
                <a:latin typeface="+mn-lt"/>
                <a:ea typeface="ＭＳ 明朝"/>
                <a:cs typeface="Times New Roman"/>
              </a:rPr>
              <a:t>legere</a:t>
            </a:r>
            <a:r>
              <a:rPr lang="en-US" sz="1050" dirty="0">
                <a:effectLst/>
                <a:latin typeface="+mn-lt"/>
                <a:ea typeface="ＭＳ 明朝"/>
                <a:cs typeface="Times New Roman"/>
              </a:rPr>
              <a:t> me </a:t>
            </a:r>
            <a:r>
              <a:rPr lang="en-US" sz="1050" dirty="0" err="1">
                <a:effectLst/>
                <a:latin typeface="+mn-lt"/>
                <a:ea typeface="ＭＳ 明朝"/>
                <a:cs typeface="Times New Roman"/>
              </a:rPr>
              <a:t>lius</a:t>
            </a:r>
            <a:r>
              <a:rPr lang="en-US" sz="1050" dirty="0">
                <a:effectLst/>
                <a:latin typeface="+mn-lt"/>
                <a:ea typeface="ＭＳ 明朝"/>
                <a:cs typeface="Times New Roman"/>
              </a:rPr>
              <a:t> quod ii </a:t>
            </a:r>
            <a:r>
              <a:rPr lang="en-US" sz="1050" dirty="0" err="1">
                <a:effectLst/>
                <a:latin typeface="+mn-lt"/>
                <a:ea typeface="ＭＳ 明朝"/>
                <a:cs typeface="Times New Roman"/>
              </a:rPr>
              <a:t>legunt</a:t>
            </a:r>
            <a:r>
              <a:rPr lang="en-US" sz="1050" dirty="0">
                <a:effectLst/>
                <a:latin typeface="+mn-lt"/>
                <a:ea typeface="ＭＳ 明朝"/>
                <a:cs typeface="Times New Roman"/>
              </a:rPr>
              <a:t> </a:t>
            </a:r>
            <a:r>
              <a:rPr lang="en-US" sz="1050" dirty="0" err="1">
                <a:effectLst/>
                <a:latin typeface="+mn-lt"/>
                <a:ea typeface="ＭＳ 明朝"/>
                <a:cs typeface="Times New Roman"/>
              </a:rPr>
              <a:t>saepius</a:t>
            </a:r>
            <a:r>
              <a:rPr lang="en-US" sz="1050" dirty="0">
                <a:effectLst/>
                <a:latin typeface="+mn-lt"/>
                <a:ea typeface="ＭＳ 明朝"/>
                <a:cs typeface="Times New Roman"/>
              </a:rPr>
              <a:t>. </a:t>
            </a:r>
            <a:r>
              <a:rPr lang="en-US" sz="1050" dirty="0" err="1">
                <a:effectLst/>
                <a:latin typeface="+mn-lt"/>
                <a:ea typeface="ＭＳ 明朝"/>
                <a:cs typeface="Times New Roman"/>
              </a:rPr>
              <a:t>Claritas</a:t>
            </a:r>
            <a:r>
              <a:rPr lang="en-US" sz="1050" dirty="0">
                <a:effectLst/>
                <a:latin typeface="+mn-lt"/>
                <a:ea typeface="ＭＳ 明朝"/>
                <a:cs typeface="Times New Roman"/>
              </a:rPr>
              <a:t> </a:t>
            </a:r>
            <a:r>
              <a:rPr lang="en-US" sz="1050" dirty="0" err="1">
                <a:effectLst/>
                <a:latin typeface="+mn-lt"/>
                <a:ea typeface="ＭＳ 明朝"/>
                <a:cs typeface="Times New Roman"/>
              </a:rPr>
              <a:t>est</a:t>
            </a:r>
            <a:r>
              <a:rPr lang="en-US" sz="1050" dirty="0">
                <a:effectLst/>
                <a:latin typeface="+mn-lt"/>
                <a:ea typeface="ＭＳ 明朝"/>
                <a:cs typeface="Times New Roman"/>
              </a:rPr>
              <a:t> </a:t>
            </a:r>
            <a:r>
              <a:rPr lang="en-US" sz="1050" dirty="0" err="1">
                <a:effectLst/>
                <a:latin typeface="+mn-lt"/>
                <a:ea typeface="ＭＳ 明朝"/>
                <a:cs typeface="Times New Roman"/>
              </a:rPr>
              <a:t>etiam</a:t>
            </a:r>
            <a:r>
              <a:rPr lang="en-US" sz="1050" dirty="0">
                <a:effectLst/>
                <a:latin typeface="+mn-lt"/>
                <a:ea typeface="ＭＳ 明朝"/>
                <a:cs typeface="Times New Roman"/>
              </a:rPr>
              <a:t> </a:t>
            </a:r>
            <a:r>
              <a:rPr lang="en-US" sz="1050" dirty="0" err="1">
                <a:effectLst/>
                <a:latin typeface="+mn-lt"/>
                <a:ea typeface="ＭＳ 明朝"/>
                <a:cs typeface="Times New Roman"/>
              </a:rPr>
              <a:t>processus</a:t>
            </a:r>
            <a:r>
              <a:rPr lang="en-US" sz="1050" dirty="0">
                <a:effectLst/>
                <a:latin typeface="+mn-lt"/>
                <a:ea typeface="ＭＳ 明朝"/>
                <a:cs typeface="Times New Roman"/>
              </a:rPr>
              <a:t> </a:t>
            </a:r>
            <a:r>
              <a:rPr lang="en-US" sz="1050" dirty="0" err="1">
                <a:effectLst/>
                <a:latin typeface="+mn-lt"/>
                <a:ea typeface="ＭＳ 明朝"/>
                <a:cs typeface="Times New Roman"/>
              </a:rPr>
              <a:t>dynamicus</a:t>
            </a:r>
            <a:r>
              <a:rPr lang="en-US" sz="1050" dirty="0">
                <a:effectLst/>
                <a:latin typeface="+mn-lt"/>
                <a:ea typeface="ＭＳ 明朝"/>
                <a:cs typeface="Times New Roman"/>
              </a:rPr>
              <a:t>, qui sequitur </a:t>
            </a:r>
            <a:r>
              <a:rPr lang="en-US" sz="1050" dirty="0" err="1">
                <a:effectLst/>
                <a:latin typeface="+mn-lt"/>
                <a:ea typeface="ＭＳ 明朝"/>
                <a:cs typeface="Times New Roman"/>
              </a:rPr>
              <a:t>mutationem</a:t>
            </a:r>
            <a:r>
              <a:rPr lang="en-US" sz="1050" dirty="0">
                <a:effectLst/>
                <a:latin typeface="+mn-lt"/>
                <a:ea typeface="ＭＳ 明朝"/>
                <a:cs typeface="Times New Roman"/>
              </a:rPr>
              <a:t> </a:t>
            </a:r>
            <a:r>
              <a:rPr lang="en-US" sz="1050" dirty="0" err="1">
                <a:effectLst/>
                <a:latin typeface="+mn-lt"/>
                <a:ea typeface="ＭＳ 明朝"/>
                <a:cs typeface="Times New Roman"/>
              </a:rPr>
              <a:t>consuetudium</a:t>
            </a:r>
            <a:r>
              <a:rPr lang="en-US" sz="1050" dirty="0">
                <a:effectLst/>
                <a:latin typeface="+mn-lt"/>
                <a:ea typeface="ＭＳ 明朝"/>
                <a:cs typeface="Times New Roman"/>
              </a:rPr>
              <a:t> </a:t>
            </a:r>
            <a:r>
              <a:rPr lang="en-US" sz="1050" dirty="0" err="1">
                <a:effectLst/>
                <a:latin typeface="+mn-lt"/>
                <a:ea typeface="ＭＳ 明朝"/>
                <a:cs typeface="Times New Roman"/>
              </a:rPr>
              <a:t>lectorum</a:t>
            </a:r>
            <a:r>
              <a:rPr lang="en-US" sz="1050" dirty="0">
                <a:effectLst/>
                <a:latin typeface="+mn-lt"/>
                <a:ea typeface="ＭＳ 明朝"/>
                <a:cs typeface="Times New Roman"/>
              </a:rPr>
              <a:t>. </a:t>
            </a:r>
          </a:p>
          <a:p>
            <a:r>
              <a:rPr lang="en-US" sz="1050" dirty="0" err="1">
                <a:effectLst/>
                <a:latin typeface="+mn-lt"/>
                <a:ea typeface="ＭＳ 明朝"/>
                <a:cs typeface="Times New Roman"/>
              </a:rPr>
              <a:t>Mirum</a:t>
            </a:r>
            <a:r>
              <a:rPr lang="en-US" sz="1050" dirty="0">
                <a:effectLst/>
                <a:latin typeface="+mn-lt"/>
                <a:ea typeface="ＭＳ 明朝"/>
                <a:cs typeface="Times New Roman"/>
              </a:rPr>
              <a:t> </a:t>
            </a:r>
            <a:r>
              <a:rPr lang="en-US" sz="1050" dirty="0" err="1">
                <a:effectLst/>
                <a:latin typeface="+mn-lt"/>
                <a:ea typeface="ＭＳ 明朝"/>
                <a:cs typeface="Times New Roman"/>
              </a:rPr>
              <a:t>est</a:t>
            </a:r>
            <a:r>
              <a:rPr lang="en-US" sz="1050" dirty="0">
                <a:effectLst/>
                <a:latin typeface="+mn-lt"/>
                <a:ea typeface="ＭＳ 明朝"/>
                <a:cs typeface="Times New Roman"/>
              </a:rPr>
              <a:t> </a:t>
            </a:r>
            <a:r>
              <a:rPr lang="en-US" sz="1050" dirty="0" err="1">
                <a:effectLst/>
                <a:latin typeface="+mn-lt"/>
                <a:ea typeface="ＭＳ 明朝"/>
                <a:cs typeface="Times New Roman"/>
              </a:rPr>
              <a:t>notare</a:t>
            </a:r>
            <a:r>
              <a:rPr lang="en-US" sz="1050" dirty="0">
                <a:effectLst/>
                <a:latin typeface="+mn-lt"/>
                <a:ea typeface="ＭＳ 明朝"/>
                <a:cs typeface="Times New Roman"/>
              </a:rPr>
              <a:t> quam </a:t>
            </a:r>
            <a:r>
              <a:rPr lang="en-US" sz="1050" dirty="0" err="1">
                <a:effectLst/>
                <a:latin typeface="+mn-lt"/>
                <a:ea typeface="ＭＳ 明朝"/>
                <a:cs typeface="Times New Roman"/>
              </a:rPr>
              <a:t>littera</a:t>
            </a:r>
            <a:r>
              <a:rPr lang="en-US" sz="1050" dirty="0">
                <a:effectLst/>
                <a:latin typeface="+mn-lt"/>
                <a:ea typeface="ＭＳ 明朝"/>
                <a:cs typeface="Times New Roman"/>
              </a:rPr>
              <a:t> </a:t>
            </a:r>
            <a:r>
              <a:rPr lang="en-US" sz="1050" dirty="0" err="1">
                <a:effectLst/>
                <a:latin typeface="+mn-lt"/>
                <a:ea typeface="ＭＳ 明朝"/>
                <a:cs typeface="Times New Roman"/>
              </a:rPr>
              <a:t>gothica</a:t>
            </a:r>
            <a:r>
              <a:rPr lang="en-US" sz="1050" dirty="0">
                <a:effectLst/>
                <a:latin typeface="+mn-lt"/>
                <a:ea typeface="ＭＳ 明朝"/>
                <a:cs typeface="Times New Roman"/>
              </a:rPr>
              <a:t>, quam </a:t>
            </a:r>
            <a:r>
              <a:rPr lang="en-US" sz="1050" dirty="0" err="1">
                <a:effectLst/>
                <a:latin typeface="+mn-lt"/>
                <a:ea typeface="ＭＳ 明朝"/>
                <a:cs typeface="Times New Roman"/>
              </a:rPr>
              <a:t>nunc</a:t>
            </a:r>
            <a:r>
              <a:rPr lang="en-US" sz="1050" dirty="0">
                <a:effectLst/>
                <a:latin typeface="+mn-lt"/>
                <a:ea typeface="ＭＳ 明朝"/>
                <a:cs typeface="Times New Roman"/>
              </a:rPr>
              <a:t> </a:t>
            </a:r>
            <a:r>
              <a:rPr lang="en-US" sz="1050" dirty="0" err="1">
                <a:effectLst/>
                <a:latin typeface="+mn-lt"/>
                <a:ea typeface="ＭＳ 明朝"/>
                <a:cs typeface="Times New Roman"/>
              </a:rPr>
              <a:t>putamus</a:t>
            </a:r>
            <a:r>
              <a:rPr lang="en-US" sz="1050" dirty="0">
                <a:effectLst/>
                <a:latin typeface="+mn-lt"/>
                <a:ea typeface="ＭＳ 明朝"/>
                <a:cs typeface="Times New Roman"/>
              </a:rPr>
              <a:t> </a:t>
            </a:r>
            <a:r>
              <a:rPr lang="en-US" sz="1050" dirty="0" err="1">
                <a:effectLst/>
                <a:latin typeface="+mn-lt"/>
                <a:ea typeface="ＭＳ 明朝"/>
                <a:cs typeface="Times New Roman"/>
              </a:rPr>
              <a:t>parum</a:t>
            </a:r>
            <a:r>
              <a:rPr lang="en-US" sz="1050" dirty="0">
                <a:effectLst/>
                <a:latin typeface="+mn-lt"/>
                <a:ea typeface="ＭＳ 明朝"/>
                <a:cs typeface="Times New Roman"/>
              </a:rPr>
              <a:t> </a:t>
            </a:r>
            <a:r>
              <a:rPr lang="en-US" sz="1050" dirty="0" err="1">
                <a:effectLst/>
                <a:latin typeface="+mn-lt"/>
                <a:ea typeface="ＭＳ 明朝"/>
                <a:cs typeface="Times New Roman"/>
              </a:rPr>
              <a:t>claram</a:t>
            </a:r>
            <a:r>
              <a:rPr lang="en-US" sz="1050" dirty="0">
                <a:effectLst/>
                <a:latin typeface="+mn-lt"/>
                <a:ea typeface="ＭＳ 明朝"/>
                <a:cs typeface="Times New Roman"/>
              </a:rPr>
              <a:t>, </a:t>
            </a:r>
            <a:r>
              <a:rPr lang="en-US" sz="1050" dirty="0" err="1">
                <a:effectLst/>
                <a:latin typeface="+mn-lt"/>
                <a:ea typeface="ＭＳ 明朝"/>
                <a:cs typeface="Times New Roman"/>
              </a:rPr>
              <a:t>anteposuerit</a:t>
            </a:r>
            <a:r>
              <a:rPr lang="en-US" sz="1050" dirty="0">
                <a:effectLst/>
                <a:latin typeface="+mn-lt"/>
                <a:ea typeface="ＭＳ 明朝"/>
                <a:cs typeface="Times New Roman"/>
              </a:rPr>
              <a:t> </a:t>
            </a:r>
            <a:r>
              <a:rPr lang="en-US" sz="1050" dirty="0" err="1">
                <a:effectLst/>
                <a:latin typeface="+mn-lt"/>
                <a:ea typeface="ＭＳ 明朝"/>
                <a:cs typeface="Times New Roman"/>
              </a:rPr>
              <a:t>litterarum</a:t>
            </a:r>
            <a:r>
              <a:rPr lang="en-US" sz="1050" dirty="0">
                <a:effectLst/>
                <a:latin typeface="+mn-lt"/>
                <a:ea typeface="ＭＳ 明朝"/>
                <a:cs typeface="Times New Roman"/>
              </a:rPr>
              <a:t> </a:t>
            </a:r>
            <a:r>
              <a:rPr lang="en-US" sz="1050" dirty="0" err="1">
                <a:effectLst/>
                <a:latin typeface="+mn-lt"/>
                <a:ea typeface="ＭＳ 明朝"/>
                <a:cs typeface="Times New Roman"/>
              </a:rPr>
              <a:t>formas</a:t>
            </a:r>
            <a:r>
              <a:rPr lang="en-US" sz="1050" dirty="0">
                <a:effectLst/>
                <a:latin typeface="+mn-lt"/>
                <a:ea typeface="ＭＳ 明朝"/>
                <a:cs typeface="Times New Roman"/>
              </a:rPr>
              <a:t> </a:t>
            </a:r>
            <a:r>
              <a:rPr lang="en-US" sz="1050" dirty="0" err="1">
                <a:effectLst/>
                <a:latin typeface="+mn-lt"/>
                <a:ea typeface="ＭＳ 明朝"/>
                <a:cs typeface="Times New Roman"/>
              </a:rPr>
              <a:t>humanitatis</a:t>
            </a:r>
            <a:r>
              <a:rPr lang="en-US" sz="1050" dirty="0">
                <a:effectLst/>
                <a:latin typeface="+mn-lt"/>
                <a:ea typeface="ＭＳ 明朝"/>
                <a:cs typeface="Times New Roman"/>
              </a:rPr>
              <a:t> per </a:t>
            </a:r>
            <a:r>
              <a:rPr lang="en-US" sz="1050" dirty="0" err="1">
                <a:effectLst/>
                <a:latin typeface="+mn-lt"/>
                <a:ea typeface="ＭＳ 明朝"/>
                <a:cs typeface="Times New Roman"/>
              </a:rPr>
              <a:t>seacula</a:t>
            </a:r>
            <a:r>
              <a:rPr lang="en-US" sz="1050" dirty="0">
                <a:effectLst/>
                <a:latin typeface="+mn-lt"/>
                <a:ea typeface="ＭＳ 明朝"/>
                <a:cs typeface="Times New Roman"/>
              </a:rPr>
              <a:t> </a:t>
            </a:r>
            <a:r>
              <a:rPr lang="en-US" sz="1050" dirty="0" err="1">
                <a:effectLst/>
                <a:latin typeface="+mn-lt"/>
                <a:ea typeface="ＭＳ 明朝"/>
                <a:cs typeface="Times New Roman"/>
              </a:rPr>
              <a:t>quarta</a:t>
            </a:r>
            <a:r>
              <a:rPr lang="en-US" sz="1050" dirty="0">
                <a:effectLst/>
                <a:latin typeface="+mn-lt"/>
                <a:ea typeface="ＭＳ 明朝"/>
                <a:cs typeface="Times New Roman"/>
              </a:rPr>
              <a:t> </a:t>
            </a:r>
            <a:r>
              <a:rPr lang="en-US" sz="1050" dirty="0" err="1">
                <a:effectLst/>
                <a:latin typeface="+mn-lt"/>
                <a:ea typeface="ＭＳ 明朝"/>
                <a:cs typeface="Times New Roman"/>
              </a:rPr>
              <a:t>decima</a:t>
            </a:r>
            <a:r>
              <a:rPr lang="en-US" sz="1050" dirty="0">
                <a:effectLst/>
                <a:latin typeface="+mn-lt"/>
                <a:ea typeface="ＭＳ 明朝"/>
                <a:cs typeface="Times New Roman"/>
              </a:rPr>
              <a:t> et </a:t>
            </a:r>
            <a:r>
              <a:rPr lang="en-US" sz="1050" dirty="0" err="1">
                <a:effectLst/>
                <a:latin typeface="+mn-lt"/>
                <a:ea typeface="ＭＳ 明朝"/>
                <a:cs typeface="Times New Roman"/>
              </a:rPr>
              <a:t>quinta</a:t>
            </a:r>
            <a:r>
              <a:rPr lang="en-US" sz="1050" dirty="0">
                <a:effectLst/>
                <a:latin typeface="+mn-lt"/>
                <a:ea typeface="ＭＳ 明朝"/>
                <a:cs typeface="Times New Roman"/>
              </a:rPr>
              <a:t> </a:t>
            </a:r>
            <a:r>
              <a:rPr lang="en-US" sz="1050" dirty="0" err="1">
                <a:effectLst/>
                <a:latin typeface="+mn-lt"/>
                <a:ea typeface="ＭＳ 明朝"/>
                <a:cs typeface="Times New Roman"/>
              </a:rPr>
              <a:t>decima</a:t>
            </a:r>
            <a:r>
              <a:rPr lang="en-US" sz="1050" dirty="0">
                <a:effectLst/>
                <a:latin typeface="+mn-lt"/>
                <a:ea typeface="ＭＳ 明朝"/>
                <a:cs typeface="Times New Roman"/>
              </a:rPr>
              <a:t>. </a:t>
            </a:r>
            <a:r>
              <a:rPr lang="en-US" sz="1050" dirty="0" err="1">
                <a:effectLst/>
                <a:latin typeface="+mn-lt"/>
                <a:ea typeface="ＭＳ 明朝"/>
                <a:cs typeface="Times New Roman"/>
              </a:rPr>
              <a:t>Eodem</a:t>
            </a:r>
            <a:r>
              <a:rPr lang="en-US" sz="1050" dirty="0">
                <a:effectLst/>
                <a:latin typeface="+mn-lt"/>
                <a:ea typeface="ＭＳ 明朝"/>
                <a:cs typeface="Times New Roman"/>
              </a:rPr>
              <a:t> </a:t>
            </a:r>
            <a:r>
              <a:rPr lang="en-US" sz="1050" dirty="0" err="1">
                <a:effectLst/>
                <a:latin typeface="+mn-lt"/>
                <a:ea typeface="ＭＳ 明朝"/>
                <a:cs typeface="Times New Roman"/>
              </a:rPr>
              <a:t>modo</a:t>
            </a:r>
            <a:r>
              <a:rPr lang="en-US" sz="1050" dirty="0">
                <a:effectLst/>
                <a:latin typeface="+mn-lt"/>
                <a:ea typeface="ＭＳ 明朝"/>
                <a:cs typeface="Times New Roman"/>
              </a:rPr>
              <a:t> </a:t>
            </a:r>
            <a:r>
              <a:rPr lang="en-US" sz="1050" dirty="0" err="1">
                <a:effectLst/>
                <a:latin typeface="+mn-lt"/>
                <a:ea typeface="ＭＳ 明朝"/>
                <a:cs typeface="Times New Roman"/>
              </a:rPr>
              <a:t>typi</a:t>
            </a:r>
            <a:r>
              <a:rPr lang="en-US" sz="1050" dirty="0">
                <a:effectLst/>
                <a:latin typeface="+mn-lt"/>
                <a:ea typeface="ＭＳ 明朝"/>
                <a:cs typeface="Times New Roman"/>
              </a:rPr>
              <a:t>, qui </a:t>
            </a:r>
            <a:r>
              <a:rPr lang="en-US" sz="1050" dirty="0" err="1">
                <a:effectLst/>
                <a:latin typeface="+mn-lt"/>
                <a:ea typeface="ＭＳ 明朝"/>
                <a:cs typeface="Times New Roman"/>
              </a:rPr>
              <a:t>nunc</a:t>
            </a:r>
            <a:r>
              <a:rPr lang="en-US" sz="1050" dirty="0">
                <a:effectLst/>
                <a:latin typeface="+mn-lt"/>
                <a:ea typeface="ＭＳ 明朝"/>
                <a:cs typeface="Times New Roman"/>
              </a:rPr>
              <a:t> </a:t>
            </a:r>
            <a:r>
              <a:rPr lang="en-US" sz="1050" dirty="0" err="1">
                <a:effectLst/>
                <a:latin typeface="+mn-lt"/>
                <a:ea typeface="ＭＳ 明朝"/>
                <a:cs typeface="Times New Roman"/>
              </a:rPr>
              <a:t>nobis</a:t>
            </a:r>
            <a:r>
              <a:rPr lang="en-US" sz="1050" dirty="0">
                <a:effectLst/>
                <a:latin typeface="+mn-lt"/>
                <a:ea typeface="ＭＳ 明朝"/>
                <a:cs typeface="Times New Roman"/>
              </a:rPr>
              <a:t> </a:t>
            </a:r>
            <a:r>
              <a:rPr lang="en-US" sz="1050" dirty="0" err="1">
                <a:effectLst/>
                <a:latin typeface="+mn-lt"/>
                <a:ea typeface="ＭＳ 明朝"/>
                <a:cs typeface="Times New Roman"/>
              </a:rPr>
              <a:t>videntur</a:t>
            </a:r>
            <a:r>
              <a:rPr lang="en-US" sz="1050" dirty="0">
                <a:effectLst/>
                <a:latin typeface="+mn-lt"/>
                <a:ea typeface="ＭＳ 明朝"/>
                <a:cs typeface="Times New Roman"/>
              </a:rPr>
              <a:t> </a:t>
            </a:r>
            <a:r>
              <a:rPr lang="en-US" sz="1050" dirty="0" err="1">
                <a:effectLst/>
                <a:latin typeface="+mn-lt"/>
                <a:ea typeface="ＭＳ 明朝"/>
                <a:cs typeface="Times New Roman"/>
              </a:rPr>
              <a:t>parum</a:t>
            </a:r>
            <a:r>
              <a:rPr lang="en-US" sz="1050" dirty="0">
                <a:effectLst/>
                <a:latin typeface="+mn-lt"/>
                <a:ea typeface="ＭＳ 明朝"/>
                <a:cs typeface="Times New Roman"/>
              </a:rPr>
              <a:t> </a:t>
            </a:r>
            <a:r>
              <a:rPr lang="en-US" sz="1050" dirty="0" err="1">
                <a:effectLst/>
                <a:latin typeface="+mn-lt"/>
                <a:ea typeface="ＭＳ 明朝"/>
                <a:cs typeface="Times New Roman"/>
              </a:rPr>
              <a:t>clari</a:t>
            </a:r>
            <a:r>
              <a:rPr lang="en-US" sz="1050" dirty="0">
                <a:effectLst/>
                <a:latin typeface="+mn-lt"/>
                <a:ea typeface="ＭＳ 明朝"/>
                <a:cs typeface="Times New Roman"/>
              </a:rPr>
              <a:t>, </a:t>
            </a:r>
            <a:r>
              <a:rPr lang="en-US" sz="1050" dirty="0" err="1">
                <a:effectLst/>
                <a:latin typeface="+mn-lt"/>
                <a:ea typeface="ＭＳ 明朝"/>
                <a:cs typeface="Times New Roman"/>
              </a:rPr>
              <a:t>fiant</a:t>
            </a:r>
            <a:r>
              <a:rPr lang="en-US" sz="1050" dirty="0">
                <a:effectLst/>
                <a:latin typeface="+mn-lt"/>
                <a:ea typeface="ＭＳ 明朝"/>
                <a:cs typeface="Times New Roman"/>
              </a:rPr>
              <a:t> </a:t>
            </a:r>
            <a:r>
              <a:rPr lang="en-US" sz="1050" dirty="0" err="1">
                <a:effectLst/>
                <a:latin typeface="+mn-lt"/>
                <a:ea typeface="ＭＳ 明朝"/>
                <a:cs typeface="Times New Roman"/>
              </a:rPr>
              <a:t>sollemnes</a:t>
            </a:r>
            <a:r>
              <a:rPr lang="en-US" sz="1050" dirty="0">
                <a:effectLst/>
                <a:latin typeface="+mn-lt"/>
                <a:ea typeface="ＭＳ 明朝"/>
                <a:cs typeface="Times New Roman"/>
              </a:rPr>
              <a:t> in </a:t>
            </a:r>
            <a:r>
              <a:rPr lang="en-US" sz="1050" dirty="0" err="1">
                <a:effectLst/>
                <a:latin typeface="+mn-lt"/>
                <a:ea typeface="ＭＳ 明朝"/>
                <a:cs typeface="Times New Roman"/>
              </a:rPr>
              <a:t>futurum</a:t>
            </a:r>
            <a:r>
              <a:rPr lang="en-US" sz="1050" dirty="0">
                <a:effectLst/>
                <a:latin typeface="+mn-lt"/>
                <a:ea typeface="ＭＳ 明朝"/>
                <a:cs typeface="Times New Roman"/>
              </a:rPr>
              <a:t>.</a:t>
            </a:r>
            <a:endParaRPr lang="en-US" sz="675" dirty="0">
              <a:effectLst/>
              <a:latin typeface="Cambria"/>
              <a:ea typeface="ＭＳ 明朝"/>
              <a:cs typeface="Times New Roman"/>
            </a:endParaRPr>
          </a:p>
        </p:txBody>
      </p:sp>
    </p:spTree>
    <p:extLst>
      <p:ext uri="{BB962C8B-B14F-4D97-AF65-F5344CB8AC3E}">
        <p14:creationId xmlns:p14="http://schemas.microsoft.com/office/powerpoint/2010/main" val="129885956"/>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A512167-2D56-0740-8E86-A35B02F679EB}"/>
              </a:ext>
            </a:extLst>
          </p:cNvPr>
          <p:cNvSpPr/>
          <p:nvPr userDrawn="1"/>
        </p:nvSpPr>
        <p:spPr>
          <a:xfrm flipH="1">
            <a:off x="2065105" y="7596"/>
            <a:ext cx="7078895" cy="5143501"/>
          </a:xfrm>
          <a:prstGeom prst="rect">
            <a:avLst/>
          </a:prstGeom>
          <a:gradFill flip="none" rotWithShape="1">
            <a:gsLst>
              <a:gs pos="0">
                <a:srgbClr val="001689"/>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76" dirty="0">
                <a:latin typeface="IBM Plex Sans"/>
              </a:rPr>
              <a:t> </a:t>
            </a:r>
          </a:p>
        </p:txBody>
      </p:sp>
      <p:pic>
        <p:nvPicPr>
          <p:cNvPr id="12" name="Picture 11" descr="1040_GettyImages-614703824_low.jpg">
            <a:extLst>
              <a:ext uri="{FF2B5EF4-FFF2-40B4-BE49-F238E27FC236}">
                <a16:creationId xmlns:a16="http://schemas.microsoft.com/office/drawing/2014/main" id="{400C96B5-EEE8-864D-9DB4-7CE196DD085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850" t="558" r="18927" b="1754"/>
          <a:stretch/>
        </p:blipFill>
        <p:spPr>
          <a:xfrm>
            <a:off x="1813" y="586409"/>
            <a:ext cx="4570187" cy="4549496"/>
          </a:xfrm>
          <a:prstGeom prst="rect">
            <a:avLst/>
          </a:prstGeom>
        </p:spPr>
      </p:pic>
      <p:sp>
        <p:nvSpPr>
          <p:cNvPr id="11" name="Rectangle 10">
            <a:extLst>
              <a:ext uri="{FF2B5EF4-FFF2-40B4-BE49-F238E27FC236}">
                <a16:creationId xmlns:a16="http://schemas.microsoft.com/office/drawing/2014/main" id="{A04F8CD5-5D54-A641-A654-F63149B16196}"/>
              </a:ext>
            </a:extLst>
          </p:cNvPr>
          <p:cNvSpPr/>
          <p:nvPr userDrawn="1"/>
        </p:nvSpPr>
        <p:spPr>
          <a:xfrm>
            <a:off x="0" y="2"/>
            <a:ext cx="9144000" cy="7073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276" dirty="0">
              <a:latin typeface="IBM Plex Sans"/>
            </a:endParaRPr>
          </a:p>
        </p:txBody>
      </p:sp>
      <p:pic>
        <p:nvPicPr>
          <p:cNvPr id="14" name="Picture 13" descr="TechU_logotype_rev_RGB.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24684" t="37578" r="24160" b="38471"/>
          <a:stretch/>
        </p:blipFill>
        <p:spPr>
          <a:xfrm>
            <a:off x="217430" y="198054"/>
            <a:ext cx="1020584" cy="301795"/>
          </a:xfrm>
          <a:prstGeom prst="rect">
            <a:avLst/>
          </a:prstGeom>
        </p:spPr>
      </p:pic>
      <p:pic>
        <p:nvPicPr>
          <p:cNvPr id="19" name="Picture 18" descr="IBM_logo_REV_Reg-Spacing-600px.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091625" y="1"/>
            <a:ext cx="1052375" cy="713861"/>
          </a:xfrm>
          <a:prstGeom prst="rect">
            <a:avLst/>
          </a:prstGeom>
        </p:spPr>
      </p:pic>
    </p:spTree>
    <p:extLst>
      <p:ext uri="{BB962C8B-B14F-4D97-AF65-F5344CB8AC3E}">
        <p14:creationId xmlns:p14="http://schemas.microsoft.com/office/powerpoint/2010/main" val="3547479022"/>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showMasterSp="0" preserve="1" userDrawn="1">
  <p:cSld name="Title Slide_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A512167-2D56-0740-8E86-A35B02F679EB}"/>
              </a:ext>
            </a:extLst>
          </p:cNvPr>
          <p:cNvSpPr/>
          <p:nvPr userDrawn="1"/>
        </p:nvSpPr>
        <p:spPr>
          <a:xfrm>
            <a:off x="1" y="0"/>
            <a:ext cx="7078895" cy="5143501"/>
          </a:xfrm>
          <a:prstGeom prst="rect">
            <a:avLst/>
          </a:prstGeom>
          <a:gradFill flip="none" rotWithShape="1">
            <a:gsLst>
              <a:gs pos="0">
                <a:srgbClr val="001689"/>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76" dirty="0">
                <a:latin typeface="IBM Plex Sans"/>
              </a:rPr>
              <a:t> </a:t>
            </a:r>
          </a:p>
        </p:txBody>
      </p:sp>
      <p:sp>
        <p:nvSpPr>
          <p:cNvPr id="11" name="Rectangle 10">
            <a:extLst>
              <a:ext uri="{FF2B5EF4-FFF2-40B4-BE49-F238E27FC236}">
                <a16:creationId xmlns:a16="http://schemas.microsoft.com/office/drawing/2014/main" id="{A04F8CD5-5D54-A641-A654-F63149B16196}"/>
              </a:ext>
            </a:extLst>
          </p:cNvPr>
          <p:cNvSpPr/>
          <p:nvPr userDrawn="1"/>
        </p:nvSpPr>
        <p:spPr>
          <a:xfrm>
            <a:off x="0" y="2"/>
            <a:ext cx="9144000" cy="7073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276" dirty="0">
              <a:latin typeface="IBM Plex Sans"/>
            </a:endParaRPr>
          </a:p>
        </p:txBody>
      </p:sp>
      <p:pic>
        <p:nvPicPr>
          <p:cNvPr id="12" name="Picture 11" descr="1040_GettyImages-614703824_low.jpg">
            <a:extLst>
              <a:ext uri="{FF2B5EF4-FFF2-40B4-BE49-F238E27FC236}">
                <a16:creationId xmlns:a16="http://schemas.microsoft.com/office/drawing/2014/main" id="{400C96B5-EEE8-864D-9DB4-7CE196DD085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850" t="558" r="18927" b="1754"/>
          <a:stretch/>
        </p:blipFill>
        <p:spPr>
          <a:xfrm>
            <a:off x="4573813" y="692150"/>
            <a:ext cx="4570187" cy="4451351"/>
          </a:xfrm>
          <a:prstGeom prst="rect">
            <a:avLst/>
          </a:prstGeom>
        </p:spPr>
      </p:pic>
      <p:pic>
        <p:nvPicPr>
          <p:cNvPr id="14" name="Picture 13" descr="TechU_logotype_rev_RGB.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24684" t="37578" r="24160" b="38471"/>
          <a:stretch/>
        </p:blipFill>
        <p:spPr>
          <a:xfrm>
            <a:off x="217430" y="198054"/>
            <a:ext cx="1020584" cy="301795"/>
          </a:xfrm>
          <a:prstGeom prst="rect">
            <a:avLst/>
          </a:prstGeom>
        </p:spPr>
      </p:pic>
      <p:pic>
        <p:nvPicPr>
          <p:cNvPr id="19" name="Picture 18" descr="IBM_logo_REV_Reg-Spacing-600px.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091625" y="1"/>
            <a:ext cx="1052375" cy="713861"/>
          </a:xfrm>
          <a:prstGeom prst="rect">
            <a:avLst/>
          </a:prstGeom>
        </p:spPr>
      </p:pic>
    </p:spTree>
    <p:extLst>
      <p:ext uri="{BB962C8B-B14F-4D97-AF65-F5344CB8AC3E}">
        <p14:creationId xmlns:p14="http://schemas.microsoft.com/office/powerpoint/2010/main" val="3334582143"/>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92074" y="610705"/>
            <a:ext cx="8779552" cy="4303517"/>
          </a:xfrm>
        </p:spPr>
        <p:txBody>
          <a:bodyPr/>
          <a:lstStyle>
            <a:lvl1pPr marL="260747" indent="-260747">
              <a:buClr>
                <a:schemeClr val="tx2"/>
              </a:buClr>
              <a:buFont typeface="Lucida Grande"/>
              <a:buChar char="—"/>
              <a:defRPr/>
            </a:lvl1pPr>
            <a:lvl2pPr marL="432197" indent="-171450">
              <a:buClr>
                <a:schemeClr val="tx2"/>
              </a:buClr>
              <a:buSzPct val="100000"/>
              <a:buFont typeface="Arial"/>
              <a:buChar char="•"/>
              <a:defRPr/>
            </a:lvl2pPr>
            <a:lvl3pPr marL="603647" indent="-171450">
              <a:buClr>
                <a:schemeClr val="tx2"/>
              </a:buClr>
              <a:buFont typeface="Courier New"/>
              <a:buChar char="o"/>
              <a:defRPr/>
            </a:lvl3pPr>
            <a:lvl4pPr marL="510141" indent="0">
              <a:buNone/>
              <a:defRPr/>
            </a:lvl4pPr>
          </a:lstStyle>
          <a:p>
            <a:pPr lvl="0"/>
            <a:r>
              <a:rPr lang="en-US" dirty="0"/>
              <a:t>Edit Master text styles</a:t>
            </a:r>
          </a:p>
          <a:p>
            <a:pPr lvl="1"/>
            <a:r>
              <a:rPr lang="en-US" dirty="0"/>
              <a:t>Second level</a:t>
            </a:r>
          </a:p>
          <a:p>
            <a:pPr lvl="2"/>
            <a:r>
              <a:rPr lang="en-US" dirty="0"/>
              <a:t>Third level</a:t>
            </a:r>
          </a:p>
        </p:txBody>
      </p:sp>
      <p:sp>
        <p:nvSpPr>
          <p:cNvPr id="8" name="Footer Placeholder 7">
            <a:extLst>
              <a:ext uri="{FF2B5EF4-FFF2-40B4-BE49-F238E27FC236}">
                <a16:creationId xmlns:a16="http://schemas.microsoft.com/office/drawing/2014/main" id="{CE9ACD34-959A-4CCD-B5F6-D1E7B91FE2CA}"/>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9" name="Slide Number Placeholder 8">
            <a:extLst>
              <a:ext uri="{FF2B5EF4-FFF2-40B4-BE49-F238E27FC236}">
                <a16:creationId xmlns:a16="http://schemas.microsoft.com/office/drawing/2014/main" id="{5E3451D1-BB17-4408-A8FF-449EFA9379BC}"/>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836906570"/>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Numbe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92074" y="798312"/>
            <a:ext cx="8779552" cy="4135374"/>
          </a:xfrm>
        </p:spPr>
        <p:txBody>
          <a:bodyPr/>
          <a:lstStyle>
            <a:lvl1pPr marL="226382" indent="-226382">
              <a:buClr>
                <a:schemeClr val="tx2"/>
              </a:buClr>
              <a:buSzPct val="90000"/>
              <a:buFont typeface="+mj-lt"/>
              <a:buAutoNum type="arabicPeriod"/>
              <a:defRPr/>
            </a:lvl1pPr>
            <a:lvl2pPr marL="452764" indent="-226382">
              <a:buClr>
                <a:schemeClr val="tx2"/>
              </a:buClr>
              <a:buSzPct val="90000"/>
              <a:buFont typeface="+mj-lt"/>
              <a:buAutoNum type="alphaLcPeriod"/>
              <a:defRPr/>
            </a:lvl2pPr>
            <a:lvl3pPr marL="380814" indent="0">
              <a:buNone/>
              <a:defRPr/>
            </a:lvl3pPr>
            <a:lvl4pPr marL="510141" indent="0">
              <a:buNone/>
              <a:defRPr/>
            </a:lvl4pPr>
          </a:lstStyle>
          <a:p>
            <a:pPr lvl="0"/>
            <a:r>
              <a:rPr lang="en-US" dirty="0"/>
              <a:t>Edit Master text styles</a:t>
            </a:r>
          </a:p>
          <a:p>
            <a:pPr lvl="1"/>
            <a:r>
              <a:rPr lang="en-US" dirty="0"/>
              <a:t>Second level</a:t>
            </a:r>
          </a:p>
        </p:txBody>
      </p:sp>
      <p:sp>
        <p:nvSpPr>
          <p:cNvPr id="6" name="Footer Placeholder 5">
            <a:extLst>
              <a:ext uri="{FF2B5EF4-FFF2-40B4-BE49-F238E27FC236}">
                <a16:creationId xmlns:a16="http://schemas.microsoft.com/office/drawing/2014/main" id="{884FF7F4-5691-44AD-B658-ADE698726066}"/>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7" name="Slide Number Placeholder 6">
            <a:extLst>
              <a:ext uri="{FF2B5EF4-FFF2-40B4-BE49-F238E27FC236}">
                <a16:creationId xmlns:a16="http://schemas.microsoft.com/office/drawing/2014/main" id="{E98C9477-4DF9-4B0D-BA3A-DDA30401FFC4}"/>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1111130103"/>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192074" y="877824"/>
            <a:ext cx="4257143" cy="4026028"/>
          </a:xfrm>
        </p:spPr>
        <p:txBody>
          <a:bodyPr/>
          <a:lstStyle>
            <a:lvl4pPr marL="510141" indent="0">
              <a:buNone/>
              <a:defRPr/>
            </a:lvl4pPr>
          </a:lstStyle>
          <a:p>
            <a:pPr lvl="0"/>
            <a:r>
              <a:rPr lang="en-US" dirty="0"/>
              <a:t>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4701320" y="877824"/>
            <a:ext cx="4257143" cy="4026028"/>
          </a:xfrm>
        </p:spPr>
        <p:txBody>
          <a:bodyPr/>
          <a:lstStyle>
            <a:lvl4pPr marL="510141" indent="0">
              <a:buNone/>
              <a:defRPr/>
            </a:lvl4pPr>
          </a:lstStyle>
          <a:p>
            <a:pPr lvl="0"/>
            <a:r>
              <a:rPr lang="en-US"/>
              <a:t>Edit Master text styles</a:t>
            </a:r>
          </a:p>
          <a:p>
            <a:pPr lvl="1"/>
            <a:r>
              <a:rPr lang="en-US"/>
              <a:t>Second level</a:t>
            </a:r>
          </a:p>
          <a:p>
            <a:pPr lvl="2"/>
            <a:r>
              <a:rPr lang="en-US"/>
              <a:t>Third level</a:t>
            </a:r>
          </a:p>
        </p:txBody>
      </p:sp>
      <p:sp>
        <p:nvSpPr>
          <p:cNvPr id="7" name="Footer Placeholder 6">
            <a:extLst>
              <a:ext uri="{FF2B5EF4-FFF2-40B4-BE49-F238E27FC236}">
                <a16:creationId xmlns:a16="http://schemas.microsoft.com/office/drawing/2014/main" id="{0603CBF2-FC22-447A-9A57-804665A3166C}"/>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8" name="Slide Number Placeholder 7">
            <a:extLst>
              <a:ext uri="{FF2B5EF4-FFF2-40B4-BE49-F238E27FC236}">
                <a16:creationId xmlns:a16="http://schemas.microsoft.com/office/drawing/2014/main" id="{532FB734-1167-4468-8816-49F9F3C76B51}"/>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1573685749"/>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2074" y="163830"/>
            <a:ext cx="8849125" cy="3429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192075" y="774700"/>
            <a:ext cx="4115872" cy="685800"/>
          </a:xfrm>
        </p:spPr>
        <p:txBody>
          <a:bodyPr anchor="b"/>
          <a:lstStyle>
            <a:lvl1pPr marL="0" indent="0">
              <a:buNone/>
              <a:defRPr sz="1501" b="1"/>
            </a:lvl1pPr>
            <a:lvl2pPr marL="501437" indent="0">
              <a:buNone/>
              <a:defRPr sz="2194" b="1"/>
            </a:lvl2pPr>
            <a:lvl3pPr marL="1002872" indent="0">
              <a:buNone/>
              <a:defRPr sz="1974" b="1"/>
            </a:lvl3pPr>
            <a:lvl4pPr marL="1504308" indent="0">
              <a:buNone/>
              <a:defRPr sz="1755" b="1"/>
            </a:lvl4pPr>
            <a:lvl5pPr marL="2005744" indent="0">
              <a:buNone/>
              <a:defRPr sz="1755" b="1"/>
            </a:lvl5pPr>
            <a:lvl6pPr marL="2507180" indent="0">
              <a:buNone/>
              <a:defRPr sz="1755" b="1"/>
            </a:lvl6pPr>
            <a:lvl7pPr marL="3008615" indent="0">
              <a:buNone/>
              <a:defRPr sz="1755" b="1"/>
            </a:lvl7pPr>
            <a:lvl8pPr marL="3510052" indent="0">
              <a:buNone/>
              <a:defRPr sz="1755" b="1"/>
            </a:lvl8pPr>
            <a:lvl9pPr marL="4011487" indent="0">
              <a:buNone/>
              <a:defRPr sz="1755" b="1"/>
            </a:lvl9pPr>
          </a:lstStyle>
          <a:p>
            <a:pPr lvl="0"/>
            <a:r>
              <a:rPr lang="en-US"/>
              <a:t>Edit Master text styles</a:t>
            </a:r>
          </a:p>
        </p:txBody>
      </p:sp>
      <p:sp>
        <p:nvSpPr>
          <p:cNvPr id="4" name="Content Placeholder 3"/>
          <p:cNvSpPr>
            <a:spLocks noGrp="1"/>
          </p:cNvSpPr>
          <p:nvPr>
            <p:ph sz="half" idx="2"/>
          </p:nvPr>
        </p:nvSpPr>
        <p:spPr>
          <a:xfrm>
            <a:off x="192075" y="1460500"/>
            <a:ext cx="4115872" cy="2743200"/>
          </a:xfrm>
        </p:spPr>
        <p:txBody>
          <a:bodyPr/>
          <a:lstStyle>
            <a:lvl1pPr>
              <a:defRPr sz="1501"/>
            </a:lvl1pPr>
            <a:lvl2pPr marL="483634" indent="-257252">
              <a:buFont typeface="Wingdings" panose="05000000000000000000" pitchFamily="2" charset="2"/>
              <a:buChar char="§"/>
              <a:defRPr sz="1351"/>
            </a:lvl2pPr>
            <a:lvl3pPr>
              <a:defRPr sz="1200"/>
            </a:lvl3pPr>
            <a:lvl4pPr marL="510141" indent="0">
              <a:buNone/>
              <a:defRPr sz="1316"/>
            </a:lvl4pPr>
            <a:lvl5pPr>
              <a:defRPr sz="1206"/>
            </a:lvl5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28268" y="774700"/>
            <a:ext cx="4115872" cy="685800"/>
          </a:xfrm>
        </p:spPr>
        <p:txBody>
          <a:bodyPr anchor="b"/>
          <a:lstStyle>
            <a:lvl1pPr marL="0" indent="0">
              <a:buNone/>
              <a:defRPr sz="1501" b="1"/>
            </a:lvl1pPr>
            <a:lvl2pPr marL="501437" indent="0">
              <a:buNone/>
              <a:defRPr sz="2194" b="1"/>
            </a:lvl2pPr>
            <a:lvl3pPr marL="1002872" indent="0">
              <a:buNone/>
              <a:defRPr sz="1974" b="1"/>
            </a:lvl3pPr>
            <a:lvl4pPr marL="1504308" indent="0">
              <a:buNone/>
              <a:defRPr sz="1755" b="1"/>
            </a:lvl4pPr>
            <a:lvl5pPr marL="2005744" indent="0">
              <a:buNone/>
              <a:defRPr sz="1755" b="1"/>
            </a:lvl5pPr>
            <a:lvl6pPr marL="2507180" indent="0">
              <a:buNone/>
              <a:defRPr sz="1755" b="1"/>
            </a:lvl6pPr>
            <a:lvl7pPr marL="3008615" indent="0">
              <a:buNone/>
              <a:defRPr sz="1755" b="1"/>
            </a:lvl7pPr>
            <a:lvl8pPr marL="3510052" indent="0">
              <a:buNone/>
              <a:defRPr sz="1755" b="1"/>
            </a:lvl8pPr>
            <a:lvl9pPr marL="4011487" indent="0">
              <a:buNone/>
              <a:defRPr sz="1755" b="1"/>
            </a:lvl9pPr>
          </a:lstStyle>
          <a:p>
            <a:pPr lvl="0"/>
            <a:r>
              <a:rPr lang="en-US"/>
              <a:t>Edit Master text styles</a:t>
            </a:r>
          </a:p>
        </p:txBody>
      </p:sp>
      <p:sp>
        <p:nvSpPr>
          <p:cNvPr id="6" name="Content Placeholder 5"/>
          <p:cNvSpPr>
            <a:spLocks noGrp="1"/>
          </p:cNvSpPr>
          <p:nvPr>
            <p:ph sz="quarter" idx="4"/>
          </p:nvPr>
        </p:nvSpPr>
        <p:spPr>
          <a:xfrm>
            <a:off x="4628268" y="1460500"/>
            <a:ext cx="4115872" cy="2743200"/>
          </a:xfrm>
        </p:spPr>
        <p:txBody>
          <a:bodyPr/>
          <a:lstStyle>
            <a:lvl1pPr>
              <a:defRPr sz="1501"/>
            </a:lvl1pPr>
            <a:lvl2pPr marL="483634" indent="-257252">
              <a:buFont typeface="Wingdings" panose="05000000000000000000" pitchFamily="2" charset="2"/>
              <a:buChar char="§"/>
              <a:defRPr sz="1351"/>
            </a:lvl2pPr>
            <a:lvl3pPr>
              <a:defRPr sz="1200"/>
            </a:lvl3pPr>
            <a:lvl4pPr marL="510141" indent="0">
              <a:buNone/>
              <a:defRPr sz="1316"/>
            </a:lvl4pPr>
            <a:lvl5pPr>
              <a:defRPr sz="1206"/>
            </a:lvl5pPr>
          </a:lstStyle>
          <a:p>
            <a:pPr lvl="0"/>
            <a:r>
              <a:rPr lang="en-US"/>
              <a:t>Edit Master text styles</a:t>
            </a:r>
          </a:p>
          <a:p>
            <a:pPr lvl="1"/>
            <a:r>
              <a:rPr lang="en-US"/>
              <a:t>Second level</a:t>
            </a:r>
          </a:p>
          <a:p>
            <a:pPr lvl="2"/>
            <a:r>
              <a:rPr lang="en-US"/>
              <a:t>Third level</a:t>
            </a:r>
          </a:p>
        </p:txBody>
      </p:sp>
      <p:sp>
        <p:nvSpPr>
          <p:cNvPr id="9" name="Footer Placeholder 8">
            <a:extLst>
              <a:ext uri="{FF2B5EF4-FFF2-40B4-BE49-F238E27FC236}">
                <a16:creationId xmlns:a16="http://schemas.microsoft.com/office/drawing/2014/main" id="{164D111D-315D-416D-B503-B3C0A565754E}"/>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10" name="Slide Number Placeholder 9">
            <a:extLst>
              <a:ext uri="{FF2B5EF4-FFF2-40B4-BE49-F238E27FC236}">
                <a16:creationId xmlns:a16="http://schemas.microsoft.com/office/drawing/2014/main" id="{37286FF4-80C3-4D69-807D-9639A5047B02}"/>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3906165149"/>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31C9F338-7056-4790-A2A4-DA3B22FBBED3}"/>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6" name="Slide Number Placeholder 5">
            <a:extLst>
              <a:ext uri="{FF2B5EF4-FFF2-40B4-BE49-F238E27FC236}">
                <a16:creationId xmlns:a16="http://schemas.microsoft.com/office/drawing/2014/main" id="{8144D62F-9E41-4877-87C7-9F1A1380E859}"/>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350907552"/>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90091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107771408"/>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74" y="163830"/>
            <a:ext cx="8849125" cy="342900"/>
          </a:xfrm>
        </p:spPr>
        <p:txBody>
          <a:bodyPr anchor="b"/>
          <a:lstStyle>
            <a:lvl1pPr>
              <a:defRPr sz="1801"/>
            </a:lvl1pPr>
          </a:lstStyle>
          <a:p>
            <a:r>
              <a:rPr lang="en-US"/>
              <a:t>Click to edit Master title style</a:t>
            </a:r>
            <a:endParaRPr lang="en-US" dirty="0"/>
          </a:p>
        </p:txBody>
      </p:sp>
      <p:sp>
        <p:nvSpPr>
          <p:cNvPr id="3" name="Content Placeholder 2"/>
          <p:cNvSpPr>
            <a:spLocks noGrp="1"/>
          </p:cNvSpPr>
          <p:nvPr>
            <p:ph idx="1"/>
          </p:nvPr>
        </p:nvSpPr>
        <p:spPr>
          <a:xfrm>
            <a:off x="3888417" y="660561"/>
            <a:ext cx="4628267" cy="3655279"/>
          </a:xfrm>
        </p:spPr>
        <p:txBody>
          <a:bodyPr/>
          <a:lstStyle>
            <a:lvl1pPr>
              <a:defRPr sz="1501"/>
            </a:lvl1pPr>
            <a:lvl2pPr>
              <a:defRPr sz="1351"/>
            </a:lvl2pPr>
            <a:lvl3pPr>
              <a:defRPr sz="1200"/>
            </a:lvl3pPr>
            <a:lvl4pPr marL="510141" indent="0">
              <a:buNone/>
              <a:defRPr sz="1151"/>
            </a:lvl4pPr>
            <a:lvl5pPr>
              <a:defRPr sz="1151"/>
            </a:lvl5pPr>
            <a:lvl6pPr>
              <a:defRPr sz="2194"/>
            </a:lvl6pPr>
            <a:lvl7pPr>
              <a:defRPr sz="2194"/>
            </a:lvl7pPr>
            <a:lvl8pPr>
              <a:defRPr sz="2194"/>
            </a:lvl8pPr>
            <a:lvl9pPr>
              <a:defRPr sz="2194"/>
            </a:lvl9pPr>
          </a:lstStyle>
          <a:p>
            <a:pPr lvl="0"/>
            <a:r>
              <a:rPr lang="en-US" dirty="0"/>
              <a:t>Edit Master text styles</a:t>
            </a:r>
          </a:p>
          <a:p>
            <a:pPr lvl="1"/>
            <a:r>
              <a:rPr lang="en-US" dirty="0"/>
              <a:t>Second level</a:t>
            </a:r>
          </a:p>
          <a:p>
            <a:pPr lvl="2"/>
            <a:r>
              <a:rPr lang="en-US" dirty="0"/>
              <a:t>Third level</a:t>
            </a:r>
          </a:p>
        </p:txBody>
      </p:sp>
      <p:sp>
        <p:nvSpPr>
          <p:cNvPr id="4" name="Text Placeholder 3"/>
          <p:cNvSpPr>
            <a:spLocks noGrp="1"/>
          </p:cNvSpPr>
          <p:nvPr>
            <p:ph type="body" sz="half" idx="2"/>
          </p:nvPr>
        </p:nvSpPr>
        <p:spPr>
          <a:xfrm>
            <a:off x="629714" y="1464724"/>
            <a:ext cx="2949832" cy="2858080"/>
          </a:xfrm>
        </p:spPr>
        <p:txBody>
          <a:bodyPr/>
          <a:lstStyle>
            <a:lvl1pPr marL="0" indent="0">
              <a:buNone/>
              <a:defRPr sz="1801"/>
            </a:lvl1pPr>
            <a:lvl2pPr marL="501437" indent="0">
              <a:buNone/>
              <a:defRPr sz="1536"/>
            </a:lvl2pPr>
            <a:lvl3pPr marL="1002872" indent="0">
              <a:buNone/>
              <a:defRPr sz="1316"/>
            </a:lvl3pPr>
            <a:lvl4pPr marL="1504308" indent="0">
              <a:buNone/>
              <a:defRPr sz="1097"/>
            </a:lvl4pPr>
            <a:lvl5pPr marL="2005744" indent="0">
              <a:buNone/>
              <a:defRPr sz="1097"/>
            </a:lvl5pPr>
            <a:lvl6pPr marL="2507180" indent="0">
              <a:buNone/>
              <a:defRPr sz="1097"/>
            </a:lvl6pPr>
            <a:lvl7pPr marL="3008615" indent="0">
              <a:buNone/>
              <a:defRPr sz="1097"/>
            </a:lvl7pPr>
            <a:lvl8pPr marL="3510052" indent="0">
              <a:buNone/>
              <a:defRPr sz="1097"/>
            </a:lvl8pPr>
            <a:lvl9pPr marL="4011487" indent="0">
              <a:buNone/>
              <a:defRPr sz="1097"/>
            </a:lvl9pPr>
          </a:lstStyle>
          <a:p>
            <a:pPr lvl="0"/>
            <a:r>
              <a:rPr lang="en-US"/>
              <a:t>Edit Master text styles</a:t>
            </a:r>
          </a:p>
        </p:txBody>
      </p:sp>
      <p:sp>
        <p:nvSpPr>
          <p:cNvPr id="7" name="Footer Placeholder 6">
            <a:extLst>
              <a:ext uri="{FF2B5EF4-FFF2-40B4-BE49-F238E27FC236}">
                <a16:creationId xmlns:a16="http://schemas.microsoft.com/office/drawing/2014/main" id="{D774C016-649E-4C6B-A276-C2F18F1EA355}"/>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8" name="Slide Number Placeholder 7">
            <a:extLst>
              <a:ext uri="{FF2B5EF4-FFF2-40B4-BE49-F238E27FC236}">
                <a16:creationId xmlns:a16="http://schemas.microsoft.com/office/drawing/2014/main" id="{304EE059-0DAF-49ED-A93D-DCCE0F427BC0}"/>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104260280"/>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p:txBody>
      </p:sp>
      <p:sp>
        <p:nvSpPr>
          <p:cNvPr id="6" name="Footer Placeholder 5">
            <a:extLst>
              <a:ext uri="{FF2B5EF4-FFF2-40B4-BE49-F238E27FC236}">
                <a16:creationId xmlns:a16="http://schemas.microsoft.com/office/drawing/2014/main" id="{061DA3A1-2B8C-4CA3-9012-99828EC834E7}"/>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7" name="Slide Number Placeholder 6">
            <a:extLst>
              <a:ext uri="{FF2B5EF4-FFF2-40B4-BE49-F238E27FC236}">
                <a16:creationId xmlns:a16="http://schemas.microsoft.com/office/drawing/2014/main" id="{47EF6B41-81DD-44A8-BA3F-434BD3E36C51}"/>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288121331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8552" y="301681"/>
            <a:ext cx="2186037" cy="455865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80140" y="301681"/>
            <a:ext cx="6328250" cy="4558655"/>
          </a:xfrm>
        </p:spPr>
        <p:txBody>
          <a:bodyPr vert="eaVert"/>
          <a:lstStyle/>
          <a:p>
            <a:pPr lvl="0"/>
            <a:r>
              <a:rPr lang="en-US"/>
              <a:t>Edit Master text styles</a:t>
            </a:r>
          </a:p>
          <a:p>
            <a:pPr lvl="1"/>
            <a:r>
              <a:rPr lang="en-US"/>
              <a:t>Second level</a:t>
            </a:r>
          </a:p>
          <a:p>
            <a:pPr lvl="2"/>
            <a:r>
              <a:rPr lang="en-US"/>
              <a:t>Third level</a:t>
            </a:r>
          </a:p>
        </p:txBody>
      </p:sp>
      <p:sp>
        <p:nvSpPr>
          <p:cNvPr id="6" name="Footer Placeholder 5">
            <a:extLst>
              <a:ext uri="{FF2B5EF4-FFF2-40B4-BE49-F238E27FC236}">
                <a16:creationId xmlns:a16="http://schemas.microsoft.com/office/drawing/2014/main" id="{58C16DA8-BE2E-4A37-8BDD-E752BE2929C8}"/>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7" name="Slide Number Placeholder 6">
            <a:extLst>
              <a:ext uri="{FF2B5EF4-FFF2-40B4-BE49-F238E27FC236}">
                <a16:creationId xmlns:a16="http://schemas.microsoft.com/office/drawing/2014/main" id="{A9A4F8E2-C290-4769-ACC5-D1B62191CBD5}"/>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43928326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and Text Over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192074" y="669134"/>
            <a:ext cx="8779552" cy="1886345"/>
          </a:xfrm>
        </p:spPr>
        <p:txBody>
          <a:bodyPr/>
          <a:lstStyle>
            <a:lvl4pPr marL="510141" indent="0">
              <a:buNone/>
              <a:defRPr/>
            </a:lvl4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192074" y="2719477"/>
            <a:ext cx="8779552" cy="2009774"/>
          </a:xfrm>
        </p:spPr>
        <p:txBody>
          <a:bodyPr/>
          <a:lstStyle>
            <a:lvl4pPr marL="510141" indent="0">
              <a:buNone/>
              <a:defRPr/>
            </a:lvl4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095CADA7-6179-435C-9C9A-F61390BAF3E3}"/>
              </a:ext>
            </a:extLst>
          </p:cNvPr>
          <p:cNvSpPr>
            <a:spLocks noGrp="1"/>
          </p:cNvSpPr>
          <p:nvPr>
            <p:ph type="title"/>
          </p:nvPr>
        </p:nvSpPr>
        <p:spPr/>
        <p:txBody>
          <a:bodyPr/>
          <a:lstStyle/>
          <a:p>
            <a:r>
              <a:rPr lang="en-US"/>
              <a:t>Click to edit Master title style</a:t>
            </a:r>
          </a:p>
        </p:txBody>
      </p:sp>
      <p:sp>
        <p:nvSpPr>
          <p:cNvPr id="8" name="Footer Placeholder 7">
            <a:extLst>
              <a:ext uri="{FF2B5EF4-FFF2-40B4-BE49-F238E27FC236}">
                <a16:creationId xmlns:a16="http://schemas.microsoft.com/office/drawing/2014/main" id="{98A66D22-9F89-4E17-AAD0-D712F30D93D3}"/>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9" name="Slide Number Placeholder 8">
            <a:extLst>
              <a:ext uri="{FF2B5EF4-FFF2-40B4-BE49-F238E27FC236}">
                <a16:creationId xmlns:a16="http://schemas.microsoft.com/office/drawing/2014/main" id="{41315A24-AF37-4473-B4B1-8F1A28B6BE3A}"/>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3754742740"/>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Clip Art and Text">
    <p:spTree>
      <p:nvGrpSpPr>
        <p:cNvPr id="1" name=""/>
        <p:cNvGrpSpPr/>
        <p:nvPr/>
      </p:nvGrpSpPr>
      <p:grpSpPr>
        <a:xfrm>
          <a:off x="0" y="0"/>
          <a:ext cx="0" cy="0"/>
          <a:chOff x="0" y="0"/>
          <a:chExt cx="0" cy="0"/>
        </a:xfrm>
      </p:grpSpPr>
      <p:sp>
        <p:nvSpPr>
          <p:cNvPr id="3" name="Online Image Placeholder 2"/>
          <p:cNvSpPr>
            <a:spLocks noGrp="1"/>
          </p:cNvSpPr>
          <p:nvPr>
            <p:ph type="clipArt" sz="half" idx="1"/>
          </p:nvPr>
        </p:nvSpPr>
        <p:spPr>
          <a:xfrm>
            <a:off x="192075" y="675487"/>
            <a:ext cx="4197286" cy="4010363"/>
          </a:xfrm>
        </p:spPr>
        <p:txBody>
          <a:bodyPr/>
          <a:lstStyle/>
          <a:p>
            <a:pPr lvl="0"/>
            <a:r>
              <a:rPr lang="en-US" noProof="0"/>
              <a:t>Click icon to add online image</a:t>
            </a:r>
            <a:endParaRPr lang="en-US" noProof="0" dirty="0"/>
          </a:p>
        </p:txBody>
      </p:sp>
      <p:sp>
        <p:nvSpPr>
          <p:cNvPr id="4" name="Text Placeholder 3"/>
          <p:cNvSpPr>
            <a:spLocks noGrp="1"/>
          </p:cNvSpPr>
          <p:nvPr>
            <p:ph type="body" sz="half" idx="2"/>
          </p:nvPr>
        </p:nvSpPr>
        <p:spPr>
          <a:xfrm>
            <a:off x="4700100" y="675487"/>
            <a:ext cx="4271526" cy="4010363"/>
          </a:xfrm>
        </p:spPr>
        <p:txBody>
          <a:bodyPr/>
          <a:lstStyle>
            <a:lvl4pPr marL="510141" indent="0">
              <a:buNone/>
              <a:defRPr/>
            </a:lvl4pPr>
          </a:lstStyle>
          <a:p>
            <a:pPr lvl="0"/>
            <a:r>
              <a:rPr lang="en-US"/>
              <a:t>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0A850BF8-E896-4FE3-AF7F-9E5CFC34CAD2}"/>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8" name="Slide Number Placeholder 7">
            <a:extLst>
              <a:ext uri="{FF2B5EF4-FFF2-40B4-BE49-F238E27FC236}">
                <a16:creationId xmlns:a16="http://schemas.microsoft.com/office/drawing/2014/main" id="{4CE76EFD-0B19-48DA-8B96-05C97EC183AA}"/>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
        <p:nvSpPr>
          <p:cNvPr id="9" name="Title 8">
            <a:extLst>
              <a:ext uri="{FF2B5EF4-FFF2-40B4-BE49-F238E27FC236}">
                <a16:creationId xmlns:a16="http://schemas.microsoft.com/office/drawing/2014/main" id="{A2C908EE-4D86-4786-8632-689C4A18D6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2359685"/>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3" name="Table Placeholder 2"/>
          <p:cNvSpPr>
            <a:spLocks noGrp="1"/>
          </p:cNvSpPr>
          <p:nvPr>
            <p:ph type="tbl" idx="1"/>
          </p:nvPr>
        </p:nvSpPr>
        <p:spPr>
          <a:xfrm>
            <a:off x="192074" y="630174"/>
            <a:ext cx="8779551" cy="4135374"/>
          </a:xfrm>
        </p:spPr>
        <p:txBody>
          <a:bodyPr/>
          <a:lstStyle/>
          <a:p>
            <a:pPr lvl="0"/>
            <a:r>
              <a:rPr lang="en-US" noProof="0"/>
              <a:t>Click icon to add table</a:t>
            </a:r>
            <a:endParaRPr lang="en-US" noProof="0" dirty="0"/>
          </a:p>
        </p:txBody>
      </p:sp>
      <p:sp>
        <p:nvSpPr>
          <p:cNvPr id="6" name="Title 5">
            <a:extLst>
              <a:ext uri="{FF2B5EF4-FFF2-40B4-BE49-F238E27FC236}">
                <a16:creationId xmlns:a16="http://schemas.microsoft.com/office/drawing/2014/main" id="{DFF1EE16-DB37-4F1F-AE94-AA5075AE91F6}"/>
              </a:ext>
            </a:extLst>
          </p:cNvPr>
          <p:cNvSpPr>
            <a:spLocks noGrp="1"/>
          </p:cNvSpPr>
          <p:nvPr>
            <p:ph type="title"/>
          </p:nvPr>
        </p:nvSpPr>
        <p:spPr/>
        <p:txBody>
          <a:bodyPr/>
          <a:lstStyle/>
          <a:p>
            <a:r>
              <a:rPr lang="en-US"/>
              <a:t>Click to edit Master title style</a:t>
            </a:r>
          </a:p>
        </p:txBody>
      </p:sp>
      <p:sp>
        <p:nvSpPr>
          <p:cNvPr id="7" name="Footer Placeholder 6">
            <a:extLst>
              <a:ext uri="{FF2B5EF4-FFF2-40B4-BE49-F238E27FC236}">
                <a16:creationId xmlns:a16="http://schemas.microsoft.com/office/drawing/2014/main" id="{41549082-391F-4918-9252-3B961092933C}"/>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8" name="Slide Number Placeholder 7">
            <a:extLst>
              <a:ext uri="{FF2B5EF4-FFF2-40B4-BE49-F238E27FC236}">
                <a16:creationId xmlns:a16="http://schemas.microsoft.com/office/drawing/2014/main" id="{E7BD9364-D9E9-4A68-AF4C-24B4A50074E6}"/>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1896708193"/>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1_Title and Text over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192076" y="707235"/>
            <a:ext cx="8779550" cy="1886345"/>
          </a:xfrm>
        </p:spPr>
        <p:txBody>
          <a:bodyPr/>
          <a:lstStyle>
            <a:lvl4pPr marL="510141" indent="0">
              <a:buNone/>
              <a:defRPr/>
            </a:lvl4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192076" y="2707885"/>
            <a:ext cx="8779550" cy="2009774"/>
          </a:xfrm>
        </p:spPr>
        <p:txBody>
          <a:bodyPr/>
          <a:lstStyle>
            <a:lvl4pPr marL="510141" indent="0">
              <a:buNone/>
              <a:defRPr/>
            </a:lvl4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7F283841-6F9B-4F56-AE8F-4F7D41CC0106}"/>
              </a:ext>
            </a:extLst>
          </p:cNvPr>
          <p:cNvSpPr>
            <a:spLocks noGrp="1"/>
          </p:cNvSpPr>
          <p:nvPr>
            <p:ph type="title"/>
          </p:nvPr>
        </p:nvSpPr>
        <p:spPr/>
        <p:txBody>
          <a:bodyPr/>
          <a:lstStyle/>
          <a:p>
            <a:r>
              <a:rPr lang="en-US"/>
              <a:t>Click to edit Master title style</a:t>
            </a:r>
          </a:p>
        </p:txBody>
      </p:sp>
      <p:sp>
        <p:nvSpPr>
          <p:cNvPr id="8" name="Footer Placeholder 7">
            <a:extLst>
              <a:ext uri="{FF2B5EF4-FFF2-40B4-BE49-F238E27FC236}">
                <a16:creationId xmlns:a16="http://schemas.microsoft.com/office/drawing/2014/main" id="{C1CEC829-A4EF-405F-803E-2716F833589A}"/>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9" name="Slide Number Placeholder 8">
            <a:extLst>
              <a:ext uri="{FF2B5EF4-FFF2-40B4-BE49-F238E27FC236}">
                <a16:creationId xmlns:a16="http://schemas.microsoft.com/office/drawing/2014/main" id="{26BF70C1-0092-4D2E-AF4E-430DCE21DD02}"/>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231707025"/>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1_Title, Clip Art and Text">
    <p:spTree>
      <p:nvGrpSpPr>
        <p:cNvPr id="1" name=""/>
        <p:cNvGrpSpPr/>
        <p:nvPr/>
      </p:nvGrpSpPr>
      <p:grpSpPr>
        <a:xfrm>
          <a:off x="0" y="0"/>
          <a:ext cx="0" cy="0"/>
          <a:chOff x="0" y="0"/>
          <a:chExt cx="0" cy="0"/>
        </a:xfrm>
      </p:grpSpPr>
      <p:sp>
        <p:nvSpPr>
          <p:cNvPr id="3" name="Online Image Placeholder 2"/>
          <p:cNvSpPr>
            <a:spLocks noGrp="1"/>
          </p:cNvSpPr>
          <p:nvPr>
            <p:ph type="clipArt" sz="half" idx="1"/>
          </p:nvPr>
        </p:nvSpPr>
        <p:spPr>
          <a:xfrm>
            <a:off x="192075" y="650079"/>
            <a:ext cx="4197286" cy="4010363"/>
          </a:xfrm>
        </p:spPr>
        <p:txBody>
          <a:bodyPr/>
          <a:lstStyle/>
          <a:p>
            <a:pPr lvl="0"/>
            <a:r>
              <a:rPr lang="en-US" noProof="0"/>
              <a:t>Click icon to add online image</a:t>
            </a:r>
            <a:endParaRPr lang="en-US" noProof="0" dirty="0"/>
          </a:p>
        </p:txBody>
      </p:sp>
      <p:sp>
        <p:nvSpPr>
          <p:cNvPr id="4" name="Text Placeholder 3"/>
          <p:cNvSpPr>
            <a:spLocks noGrp="1"/>
          </p:cNvSpPr>
          <p:nvPr>
            <p:ph type="body" sz="half" idx="2"/>
          </p:nvPr>
        </p:nvSpPr>
        <p:spPr>
          <a:xfrm>
            <a:off x="4650407" y="650079"/>
            <a:ext cx="4309819" cy="4010363"/>
          </a:xfrm>
        </p:spPr>
        <p:txBody>
          <a:bodyPr/>
          <a:lstStyle>
            <a:lvl4pPr marL="510141" indent="0">
              <a:buNone/>
              <a:defRPr/>
            </a:lvl4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5FE5FF6A-74F4-4C6D-93BF-BC475399B097}"/>
              </a:ext>
            </a:extLst>
          </p:cNvPr>
          <p:cNvSpPr>
            <a:spLocks noGrp="1"/>
          </p:cNvSpPr>
          <p:nvPr>
            <p:ph type="title"/>
          </p:nvPr>
        </p:nvSpPr>
        <p:spPr/>
        <p:txBody>
          <a:bodyPr/>
          <a:lstStyle/>
          <a:p>
            <a:r>
              <a:rPr lang="en-US"/>
              <a:t>Click to edit Master title style</a:t>
            </a:r>
          </a:p>
        </p:txBody>
      </p:sp>
      <p:sp>
        <p:nvSpPr>
          <p:cNvPr id="8" name="Footer Placeholder 7">
            <a:extLst>
              <a:ext uri="{FF2B5EF4-FFF2-40B4-BE49-F238E27FC236}">
                <a16:creationId xmlns:a16="http://schemas.microsoft.com/office/drawing/2014/main" id="{68176B50-6D08-4525-B03B-99EFE8878D9E}"/>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9" name="Slide Number Placeholder 8">
            <a:extLst>
              <a:ext uri="{FF2B5EF4-FFF2-40B4-BE49-F238E27FC236}">
                <a16:creationId xmlns:a16="http://schemas.microsoft.com/office/drawing/2014/main" id="{67B8C6D0-AEA5-402E-918C-BA6D7B82B513}"/>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1369737379"/>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5" name="Rectangle 4">
            <a:extLst>
              <a:ext uri="{FF2B5EF4-FFF2-40B4-BE49-F238E27FC236}">
                <a16:creationId xmlns:a16="http://schemas.microsoft.com/office/drawing/2014/main" id="{D49A3857-E5CF-43AC-846D-A90C79B3E4B8}"/>
              </a:ext>
            </a:extLst>
          </p:cNvPr>
          <p:cNvSpPr>
            <a:spLocks noChangeArrowheads="1"/>
          </p:cNvSpPr>
          <p:nvPr userDrawn="1"/>
        </p:nvSpPr>
        <p:spPr bwMode="black">
          <a:xfrm>
            <a:off x="322013" y="4768630"/>
            <a:ext cx="1771263" cy="203363"/>
          </a:xfrm>
          <a:prstGeom prst="rect">
            <a:avLst/>
          </a:prstGeom>
          <a:solidFill>
            <a:schemeClr val="tx1"/>
          </a:solidFill>
          <a:ln>
            <a:noFill/>
          </a:ln>
        </p:spPr>
        <p:txBody>
          <a:bodyPr lIns="85957" tIns="42979" rIns="85957" bIns="42979"/>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r>
              <a:rPr lang="en-US" altLang="en-US" sz="747" b="0" i="0" dirty="0">
                <a:solidFill>
                  <a:prstClr val="white"/>
                </a:solidFill>
                <a:latin typeface="+mn-lt"/>
                <a:ea typeface="IBM Plex Sans" charset="0"/>
                <a:cs typeface="IBM Plex Sans" charset="0"/>
              </a:rPr>
              <a:t>© 2019 IBM Corporation</a:t>
            </a:r>
            <a:endParaRPr lang="en-US" altLang="en-US" sz="2054" b="0" i="0" dirty="0">
              <a:solidFill>
                <a:prstClr val="white"/>
              </a:solidFill>
              <a:latin typeface="+mn-lt"/>
              <a:ea typeface="IBM Plex Sans" charset="0"/>
              <a:cs typeface="IBM Plex Sans" charset="0"/>
            </a:endParaRPr>
          </a:p>
        </p:txBody>
      </p:sp>
    </p:spTree>
    <p:extLst>
      <p:ext uri="{BB962C8B-B14F-4D97-AF65-F5344CB8AC3E}">
        <p14:creationId xmlns:p14="http://schemas.microsoft.com/office/powerpoint/2010/main" val="2723315202"/>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99569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667651992"/>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tx">
  <p:cSld name="3_title (black box) over image(s)">
    <p:bg>
      <p:bgPr>
        <a:solidFill>
          <a:srgbClr val="FFFFFF"/>
        </a:solidFill>
        <a:effectLst/>
      </p:bgPr>
    </p:bg>
    <p:spTree>
      <p:nvGrpSpPr>
        <p:cNvPr id="1" name=""/>
        <p:cNvGrpSpPr/>
        <p:nvPr/>
      </p:nvGrpSpPr>
      <p:grpSpPr>
        <a:xfrm>
          <a:off x="0" y="0"/>
          <a:ext cx="0" cy="0"/>
          <a:chOff x="0" y="0"/>
          <a:chExt cx="0" cy="0"/>
        </a:xfrm>
      </p:grpSpPr>
      <p:sp>
        <p:nvSpPr>
          <p:cNvPr id="1113" name="Picture Placeholder 5"/>
          <p:cNvSpPr>
            <a:spLocks noGrp="1"/>
          </p:cNvSpPr>
          <p:nvPr>
            <p:ph type="pic" idx="13"/>
          </p:nvPr>
        </p:nvSpPr>
        <p:spPr>
          <a:xfrm>
            <a:off x="0" y="1276350"/>
            <a:ext cx="9144000" cy="3867150"/>
          </a:xfrm>
          <a:prstGeom prst="rect">
            <a:avLst/>
          </a:prstGeom>
        </p:spPr>
        <p:txBody>
          <a:bodyPr lIns="91439" tIns="45719" rIns="91439" bIns="45719"/>
          <a:lstStyle/>
          <a:p>
            <a:endParaRPr/>
          </a:p>
        </p:txBody>
      </p:sp>
      <p:sp>
        <p:nvSpPr>
          <p:cNvPr id="1114" name="Title Text"/>
          <p:cNvSpPr txBox="1">
            <a:spLocks noGrp="1"/>
          </p:cNvSpPr>
          <p:nvPr>
            <p:ph type="title"/>
          </p:nvPr>
        </p:nvSpPr>
        <p:spPr>
          <a:xfrm>
            <a:off x="0" y="0"/>
            <a:ext cx="9144000" cy="1276350"/>
          </a:xfrm>
          <a:prstGeom prst="rect">
            <a:avLst/>
          </a:prstGeom>
          <a:solidFill>
            <a:srgbClr val="FFFFFF"/>
          </a:solidFill>
        </p:spPr>
        <p:txBody>
          <a:bodyPr lIns="201168" tIns="201168" rIns="201168" bIns="201168">
            <a:normAutofit/>
          </a:bodyPr>
          <a:lstStyle>
            <a:lvl1pPr>
              <a:defRPr>
                <a:solidFill>
                  <a:srgbClr val="000000"/>
                </a:solidFill>
              </a:defRPr>
            </a:lvl1pPr>
          </a:lstStyle>
          <a:p>
            <a:r>
              <a:t>Title Text</a:t>
            </a:r>
          </a:p>
        </p:txBody>
      </p:sp>
      <p:sp>
        <p:nvSpPr>
          <p:cNvPr id="111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805810927"/>
      </p:ext>
    </p:extLst>
  </p:cSld>
  <p:clrMapOvr>
    <a:masterClrMapping/>
  </p:clrMapOvr>
  <p:transition spd="med"/>
</p:sldLayout>
</file>

<file path=ppt/slideLayouts/slideLayout361.xml><?xml version="1.0" encoding="utf-8"?>
<p:sldLayout xmlns:a="http://schemas.openxmlformats.org/drawingml/2006/main" xmlns:r="http://schemas.openxmlformats.org/officeDocument/2006/relationships" xmlns:p="http://schemas.openxmlformats.org/presentationml/2006/main" userDrawn="1">
  <p:cSld name="Speaker Titl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itle 21"/>
          <p:cNvSpPr>
            <a:spLocks noGrp="1"/>
          </p:cNvSpPr>
          <p:nvPr>
            <p:ph type="title" hasCustomPrompt="1"/>
          </p:nvPr>
        </p:nvSpPr>
        <p:spPr>
          <a:xfrm>
            <a:off x="406544" y="1564604"/>
            <a:ext cx="4798183" cy="833266"/>
          </a:xfrm>
          <a:prstGeom prst="rect">
            <a:avLst/>
          </a:prstGeom>
        </p:spPr>
        <p:txBody>
          <a:bodyPr lIns="0"/>
          <a:lstStyle>
            <a:lvl1pPr algn="l">
              <a:lnSpc>
                <a:spcPts val="2640"/>
              </a:lnSpc>
              <a:defRPr sz="2500" b="0" i="0">
                <a:solidFill>
                  <a:schemeClr val="bg1"/>
                </a:solidFill>
                <a:latin typeface="+mn-lt"/>
                <a:ea typeface="IBM Plex Sans" charset="0"/>
                <a:cs typeface="IBM Plex Sans" charset="0"/>
              </a:defRPr>
            </a:lvl1pPr>
          </a:lstStyle>
          <a:p>
            <a:r>
              <a:rPr lang="en-US" dirty="0"/>
              <a:t>Presentation </a:t>
            </a:r>
            <a:br>
              <a:rPr lang="en-US" dirty="0"/>
            </a:br>
            <a:r>
              <a:rPr lang="en-US" dirty="0"/>
              <a:t>Title</a:t>
            </a:r>
          </a:p>
        </p:txBody>
      </p:sp>
      <p:sp>
        <p:nvSpPr>
          <p:cNvPr id="5" name="Text Placeholder 24"/>
          <p:cNvSpPr>
            <a:spLocks noGrp="1"/>
          </p:cNvSpPr>
          <p:nvPr>
            <p:ph type="body" sz="quarter" idx="10" hasCustomPrompt="1"/>
          </p:nvPr>
        </p:nvSpPr>
        <p:spPr>
          <a:xfrm>
            <a:off x="406544" y="2407465"/>
            <a:ext cx="3996055" cy="690579"/>
          </a:xfrm>
          <a:prstGeom prst="rect">
            <a:avLst/>
          </a:prstGeom>
        </p:spPr>
        <p:txBody>
          <a:bodyPr lIns="0"/>
          <a:lstStyle>
            <a:lvl1pPr marL="0" indent="0">
              <a:buNone/>
              <a:defRPr sz="1400" b="0" i="0" baseline="0">
                <a:solidFill>
                  <a:srgbClr val="619AEC"/>
                </a:solidFill>
                <a:latin typeface="+mn-lt"/>
                <a:ea typeface="IBM Plex Sans" charset="0"/>
                <a:cs typeface="IBM Plex Sans" charset="0"/>
              </a:defRPr>
            </a:lvl1pPr>
            <a:lvl2pPr marL="457189" indent="0">
              <a:buNone/>
              <a:defRPr/>
            </a:lvl2pPr>
            <a:lvl3pPr marL="914378" indent="0">
              <a:buNone/>
              <a:defRPr/>
            </a:lvl3pPr>
            <a:lvl4pPr marL="1371566" indent="0">
              <a:buNone/>
              <a:defRPr/>
            </a:lvl4pPr>
            <a:lvl5pPr marL="1828754" indent="0">
              <a:buNone/>
              <a:defRPr/>
            </a:lvl5pPr>
          </a:lstStyle>
          <a:p>
            <a:pPr lvl="0"/>
            <a:r>
              <a:rPr lang="en-US" dirty="0"/>
              <a:t>Speaker Name, Title</a:t>
            </a:r>
          </a:p>
        </p:txBody>
      </p:sp>
      <p:sp>
        <p:nvSpPr>
          <p:cNvPr id="7" name="Rectangle 6"/>
          <p:cNvSpPr>
            <a:spLocks noChangeArrowheads="1"/>
          </p:cNvSpPr>
          <p:nvPr userDrawn="1"/>
        </p:nvSpPr>
        <p:spPr bwMode="black">
          <a:xfrm>
            <a:off x="322013" y="4768630"/>
            <a:ext cx="1771263" cy="20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957" tIns="42979" rIns="85957" bIns="42979"/>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r>
              <a:rPr lang="en-US" altLang="en-US" sz="747" b="0" i="0" dirty="0">
                <a:solidFill>
                  <a:prstClr val="white"/>
                </a:solidFill>
                <a:latin typeface="+mn-lt"/>
                <a:ea typeface="IBM Plex Sans" charset="0"/>
                <a:cs typeface="IBM Plex Sans" charset="0"/>
              </a:rPr>
              <a:t>© 2019 IBM Corporation</a:t>
            </a:r>
            <a:endParaRPr lang="en-US" altLang="en-US" sz="2054" b="0" i="0" dirty="0">
              <a:solidFill>
                <a:prstClr val="white"/>
              </a:solidFill>
              <a:latin typeface="+mn-lt"/>
              <a:ea typeface="IBM Plex Sans" charset="0"/>
              <a:cs typeface="IBM Plex Sans" charset="0"/>
            </a:endParaRPr>
          </a:p>
        </p:txBody>
      </p:sp>
    </p:spTree>
    <p:extLst>
      <p:ext uri="{BB962C8B-B14F-4D97-AF65-F5344CB8AC3E}">
        <p14:creationId xmlns:p14="http://schemas.microsoft.com/office/powerpoint/2010/main" val="1928884939"/>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Title 21"/>
          <p:cNvSpPr>
            <a:spLocks noGrp="1"/>
          </p:cNvSpPr>
          <p:nvPr>
            <p:ph type="title" hasCustomPrompt="1"/>
          </p:nvPr>
        </p:nvSpPr>
        <p:spPr>
          <a:xfrm>
            <a:off x="406544" y="1564604"/>
            <a:ext cx="4798183" cy="833266"/>
          </a:xfrm>
          <a:prstGeom prst="rect">
            <a:avLst/>
          </a:prstGeom>
        </p:spPr>
        <p:txBody>
          <a:bodyPr lIns="0"/>
          <a:lstStyle>
            <a:lvl1pPr algn="l">
              <a:lnSpc>
                <a:spcPts val="2640"/>
              </a:lnSpc>
              <a:defRPr sz="2500" b="0" i="0">
                <a:solidFill>
                  <a:schemeClr val="bg1"/>
                </a:solidFill>
                <a:latin typeface="+mn-lt"/>
                <a:ea typeface="IBM Plex Sans" charset="0"/>
                <a:cs typeface="IBM Plex Sans" charset="0"/>
              </a:defRPr>
            </a:lvl1pPr>
          </a:lstStyle>
          <a:p>
            <a:r>
              <a:rPr lang="en-US" dirty="0"/>
              <a:t>Section</a:t>
            </a:r>
            <a:br>
              <a:rPr lang="en-US" dirty="0"/>
            </a:br>
            <a:r>
              <a:rPr lang="en-US" dirty="0"/>
              <a:t>Break</a:t>
            </a:r>
          </a:p>
        </p:txBody>
      </p:sp>
      <p:sp>
        <p:nvSpPr>
          <p:cNvPr id="9" name="Rectangle 8"/>
          <p:cNvSpPr>
            <a:spLocks noChangeArrowheads="1"/>
          </p:cNvSpPr>
          <p:nvPr userDrawn="1"/>
        </p:nvSpPr>
        <p:spPr bwMode="black">
          <a:xfrm>
            <a:off x="333589" y="4719209"/>
            <a:ext cx="1771263" cy="20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957" tIns="42979" rIns="85957" bIns="42979"/>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endParaRPr lang="en-US" altLang="en-US" sz="747" b="0" i="0" dirty="0">
              <a:solidFill>
                <a:prstClr val="white"/>
              </a:solidFill>
              <a:latin typeface="+mn-lt"/>
              <a:ea typeface="IBM Plex Sans" charset="0"/>
              <a:cs typeface="IBM Plex Sans" charset="0"/>
            </a:endParaRPr>
          </a:p>
          <a:p>
            <a:pPr eaLnBrk="1" hangingPunct="1">
              <a:defRPr/>
            </a:pPr>
            <a:r>
              <a:rPr lang="en-US" altLang="en-US" sz="747" b="0" i="0" dirty="0">
                <a:solidFill>
                  <a:prstClr val="white"/>
                </a:solidFill>
                <a:latin typeface="+mn-lt"/>
                <a:ea typeface="IBM Plex Sans" charset="0"/>
                <a:cs typeface="IBM Plex Sans" charset="0"/>
              </a:rPr>
              <a:t>© 2017 IBM Corporation</a:t>
            </a:r>
            <a:endParaRPr lang="en-US" altLang="en-US" sz="2054" b="0" i="0" dirty="0">
              <a:solidFill>
                <a:prstClr val="white"/>
              </a:solidFill>
              <a:latin typeface="+mn-lt"/>
              <a:ea typeface="IBM Plex Sans" charset="0"/>
              <a:cs typeface="IBM Plex Sans" charset="0"/>
            </a:endParaRPr>
          </a:p>
        </p:txBody>
      </p:sp>
      <p:sp>
        <p:nvSpPr>
          <p:cNvPr id="5" name="Rectangle 4">
            <a:extLst>
              <a:ext uri="{FF2B5EF4-FFF2-40B4-BE49-F238E27FC236}">
                <a16:creationId xmlns:a16="http://schemas.microsoft.com/office/drawing/2014/main" id="{7E70B4F2-95B9-4C66-AF9B-617699F3DF66}"/>
              </a:ext>
            </a:extLst>
          </p:cNvPr>
          <p:cNvSpPr>
            <a:spLocks noChangeArrowheads="1"/>
          </p:cNvSpPr>
          <p:nvPr userDrawn="1"/>
        </p:nvSpPr>
        <p:spPr bwMode="black">
          <a:xfrm>
            <a:off x="322013" y="4768630"/>
            <a:ext cx="1771263" cy="203363"/>
          </a:xfrm>
          <a:prstGeom prst="rect">
            <a:avLst/>
          </a:prstGeom>
          <a:solidFill>
            <a:schemeClr val="tx1"/>
          </a:solidFill>
          <a:ln>
            <a:noFill/>
          </a:ln>
        </p:spPr>
        <p:txBody>
          <a:bodyPr lIns="85957" tIns="42979" rIns="85957" bIns="42979"/>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r>
              <a:rPr lang="en-US" altLang="en-US" sz="747" b="0" i="0" dirty="0">
                <a:solidFill>
                  <a:prstClr val="white"/>
                </a:solidFill>
                <a:latin typeface="+mn-lt"/>
                <a:ea typeface="IBM Plex Sans" charset="0"/>
                <a:cs typeface="IBM Plex Sans" charset="0"/>
              </a:rPr>
              <a:t>© 2019 IBM Corporation</a:t>
            </a:r>
            <a:endParaRPr lang="en-US" altLang="en-US" sz="2054" b="0" i="0" dirty="0">
              <a:solidFill>
                <a:prstClr val="white"/>
              </a:solidFill>
              <a:latin typeface="+mn-lt"/>
              <a:ea typeface="IBM Plex Sans" charset="0"/>
              <a:cs typeface="IBM Plex Sans" charset="0"/>
            </a:endParaRPr>
          </a:p>
        </p:txBody>
      </p:sp>
    </p:spTree>
    <p:extLst>
      <p:ext uri="{BB962C8B-B14F-4D97-AF65-F5344CB8AC3E}">
        <p14:creationId xmlns:p14="http://schemas.microsoft.com/office/powerpoint/2010/main" val="303745809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5444F-5CA5-B34F-8B23-0BD17BEED787}"/>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93DD4E82-1CD8-C847-83E0-E4C5710C8C1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472B2AB-E299-7545-91AB-2EAB27D892A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BE9DBB3-8E55-4C44-904C-495E66D8D5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D69635-D017-9B48-9E03-644288BA95DB}"/>
              </a:ext>
            </a:extLst>
          </p:cNvPr>
          <p:cNvSpPr>
            <a:spLocks noGrp="1"/>
          </p:cNvSpPr>
          <p:nvPr>
            <p:ph type="sldNum" sz="quarter" idx="12"/>
          </p:nvPr>
        </p:nvSpPr>
        <p:spPr/>
        <p:txBody>
          <a:bodyPr/>
          <a:lstStyle/>
          <a:p>
            <a:fld id="{CA257163-1F32-BB4E-BCCB-29C3D57A14CF}" type="slidenum">
              <a:rPr lang="en-US" smtClean="0"/>
              <a:t>‹#›</a:t>
            </a:fld>
            <a:endParaRPr lang="en-US"/>
          </a:p>
        </p:txBody>
      </p:sp>
    </p:spTree>
    <p:extLst>
      <p:ext uri="{BB962C8B-B14F-4D97-AF65-F5344CB8AC3E}">
        <p14:creationId xmlns:p14="http://schemas.microsoft.com/office/powerpoint/2010/main" val="1030827956"/>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1208B-D3B1-DC43-BCAA-C2B11E783A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9F6522-36A0-E544-857F-83D7CBF080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FA7E00-459B-3745-A698-2FD8857BCB1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EBB39D7-EC29-F646-A892-27B3A98F0C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0FF537-CA70-D347-99B7-362947375EE1}"/>
              </a:ext>
            </a:extLst>
          </p:cNvPr>
          <p:cNvSpPr>
            <a:spLocks noGrp="1"/>
          </p:cNvSpPr>
          <p:nvPr>
            <p:ph type="sldNum" sz="quarter" idx="12"/>
          </p:nvPr>
        </p:nvSpPr>
        <p:spPr/>
        <p:txBody>
          <a:bodyPr/>
          <a:lstStyle/>
          <a:p>
            <a:fld id="{CA257163-1F32-BB4E-BCCB-29C3D57A14CF}" type="slidenum">
              <a:rPr lang="en-US" smtClean="0"/>
              <a:t>‹#›</a:t>
            </a:fld>
            <a:endParaRPr lang="en-US"/>
          </a:p>
        </p:txBody>
      </p:sp>
    </p:spTree>
    <p:extLst>
      <p:ext uri="{BB962C8B-B14F-4D97-AF65-F5344CB8AC3E}">
        <p14:creationId xmlns:p14="http://schemas.microsoft.com/office/powerpoint/2010/main" val="4125058969"/>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D7A6-2ED1-424D-A631-55B007F1716B}"/>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94941D39-FAD6-8344-8207-6F8B446A63DA}"/>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8D6E47-CFB7-4B48-9164-301CDA28F89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126A19D-45D6-A741-AD5C-AE73B45A4F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B6A904-B3FF-D440-A9E1-4E524508E9EA}"/>
              </a:ext>
            </a:extLst>
          </p:cNvPr>
          <p:cNvSpPr>
            <a:spLocks noGrp="1"/>
          </p:cNvSpPr>
          <p:nvPr>
            <p:ph type="sldNum" sz="quarter" idx="12"/>
          </p:nvPr>
        </p:nvSpPr>
        <p:spPr/>
        <p:txBody>
          <a:bodyPr/>
          <a:lstStyle/>
          <a:p>
            <a:fld id="{CA257163-1F32-BB4E-BCCB-29C3D57A14CF}" type="slidenum">
              <a:rPr lang="en-US" smtClean="0"/>
              <a:t>‹#›</a:t>
            </a:fld>
            <a:endParaRPr lang="en-US"/>
          </a:p>
        </p:txBody>
      </p:sp>
    </p:spTree>
    <p:extLst>
      <p:ext uri="{BB962C8B-B14F-4D97-AF65-F5344CB8AC3E}">
        <p14:creationId xmlns:p14="http://schemas.microsoft.com/office/powerpoint/2010/main" val="1789299006"/>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AFC3C-E732-184D-A89D-831F48D2D5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B21305-D5BC-F74A-A7D0-9DF1E669C88C}"/>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CAC985E-03A7-FB47-872A-7F5828B97876}"/>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7FCA96-935A-D847-A73D-5B58A3A1B8F7}"/>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4FD8268A-06A3-304C-90F5-9769CDA1E9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F29226-905F-974E-A729-E9E6A1965C15}"/>
              </a:ext>
            </a:extLst>
          </p:cNvPr>
          <p:cNvSpPr>
            <a:spLocks noGrp="1"/>
          </p:cNvSpPr>
          <p:nvPr>
            <p:ph type="sldNum" sz="quarter" idx="12"/>
          </p:nvPr>
        </p:nvSpPr>
        <p:spPr/>
        <p:txBody>
          <a:bodyPr/>
          <a:lstStyle/>
          <a:p>
            <a:fld id="{CA257163-1F32-BB4E-BCCB-29C3D57A14CF}" type="slidenum">
              <a:rPr lang="en-US" smtClean="0"/>
              <a:t>‹#›</a:t>
            </a:fld>
            <a:endParaRPr lang="en-US"/>
          </a:p>
        </p:txBody>
      </p:sp>
    </p:spTree>
    <p:extLst>
      <p:ext uri="{BB962C8B-B14F-4D97-AF65-F5344CB8AC3E}">
        <p14:creationId xmlns:p14="http://schemas.microsoft.com/office/powerpoint/2010/main" val="2366858690"/>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C26C6-9FD5-E149-BCCC-CF28D6171FEB}"/>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A8EF43D-4C32-6C4B-B835-88738B2EBDA8}"/>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34901556-02F7-9D43-B410-B7B9B2378AFE}"/>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AE5E6F7-344F-D646-8EAD-07BF61D4FB90}"/>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DE289B95-6448-B144-B37A-43DED191973B}"/>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898BD3D-124F-0A44-AFA4-5D67540E9258}"/>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FDA44337-4604-B442-90A4-6229588A21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046A9E-35E7-1446-9F7B-F19581E2FD16}"/>
              </a:ext>
            </a:extLst>
          </p:cNvPr>
          <p:cNvSpPr>
            <a:spLocks noGrp="1"/>
          </p:cNvSpPr>
          <p:nvPr>
            <p:ph type="sldNum" sz="quarter" idx="12"/>
          </p:nvPr>
        </p:nvSpPr>
        <p:spPr/>
        <p:txBody>
          <a:bodyPr/>
          <a:lstStyle/>
          <a:p>
            <a:fld id="{CA257163-1F32-BB4E-BCCB-29C3D57A14CF}" type="slidenum">
              <a:rPr lang="en-US" smtClean="0"/>
              <a:t>‹#›</a:t>
            </a:fld>
            <a:endParaRPr lang="en-US"/>
          </a:p>
        </p:txBody>
      </p:sp>
    </p:spTree>
    <p:extLst>
      <p:ext uri="{BB962C8B-B14F-4D97-AF65-F5344CB8AC3E}">
        <p14:creationId xmlns:p14="http://schemas.microsoft.com/office/powerpoint/2010/main" val="3715370243"/>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C35C1-43F0-7A4E-864E-3B678654D6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989198D-1617-EF40-A72B-2155732F8F68}"/>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72DFF81E-7B43-2D4B-BDD7-E45A0C896DC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16A39E2-FF91-7846-9486-51172D5E427A}"/>
              </a:ext>
            </a:extLst>
          </p:cNvPr>
          <p:cNvSpPr>
            <a:spLocks noGrp="1"/>
          </p:cNvSpPr>
          <p:nvPr>
            <p:ph type="sldNum" sz="quarter" idx="12"/>
          </p:nvPr>
        </p:nvSpPr>
        <p:spPr/>
        <p:txBody>
          <a:bodyPr/>
          <a:lstStyle/>
          <a:p>
            <a:fld id="{CA257163-1F32-BB4E-BCCB-29C3D57A14CF}" type="slidenum">
              <a:rPr lang="en-US" smtClean="0"/>
              <a:t>‹#›</a:t>
            </a:fld>
            <a:endParaRPr lang="en-US"/>
          </a:p>
        </p:txBody>
      </p:sp>
    </p:spTree>
    <p:extLst>
      <p:ext uri="{BB962C8B-B14F-4D97-AF65-F5344CB8AC3E}">
        <p14:creationId xmlns:p14="http://schemas.microsoft.com/office/powerpoint/2010/main" val="2961989931"/>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295834-CE09-6643-B2B6-36F5332B7526}"/>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1E585C9F-4EA7-AF44-8291-01963AD6F43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C115978-2FD4-734C-BEEE-4A5E9B580C97}"/>
              </a:ext>
            </a:extLst>
          </p:cNvPr>
          <p:cNvSpPr>
            <a:spLocks noGrp="1"/>
          </p:cNvSpPr>
          <p:nvPr>
            <p:ph type="sldNum" sz="quarter" idx="12"/>
          </p:nvPr>
        </p:nvSpPr>
        <p:spPr/>
        <p:txBody>
          <a:bodyPr/>
          <a:lstStyle/>
          <a:p>
            <a:fld id="{CA257163-1F32-BB4E-BCCB-29C3D57A14CF}" type="slidenum">
              <a:rPr lang="en-US" smtClean="0"/>
              <a:t>‹#›</a:t>
            </a:fld>
            <a:endParaRPr lang="en-US"/>
          </a:p>
        </p:txBody>
      </p:sp>
    </p:spTree>
    <p:extLst>
      <p:ext uri="{BB962C8B-B14F-4D97-AF65-F5344CB8AC3E}">
        <p14:creationId xmlns:p14="http://schemas.microsoft.com/office/powerpoint/2010/main" val="324383317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Tree>
    <p:extLst>
      <p:ext uri="{BB962C8B-B14F-4D97-AF65-F5344CB8AC3E}">
        <p14:creationId xmlns:p14="http://schemas.microsoft.com/office/powerpoint/2010/main" val="902426670"/>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7E0D5-C74C-5B4B-80CC-DA32DF730D0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8160E9B7-F9C0-4E43-962D-565489605ABD}"/>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D323243-FD6A-944F-96F8-D621BDF4CB87}"/>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BE3C0D9D-EA9E-5648-8F2D-2FA2B7DE847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FFF2CE82-98F6-5C46-822D-C3617A234C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AB8EDA-305E-8C44-BAFC-4C9AC62BC507}"/>
              </a:ext>
            </a:extLst>
          </p:cNvPr>
          <p:cNvSpPr>
            <a:spLocks noGrp="1"/>
          </p:cNvSpPr>
          <p:nvPr>
            <p:ph type="sldNum" sz="quarter" idx="12"/>
          </p:nvPr>
        </p:nvSpPr>
        <p:spPr/>
        <p:txBody>
          <a:bodyPr/>
          <a:lstStyle/>
          <a:p>
            <a:fld id="{CA257163-1F32-BB4E-BCCB-29C3D57A14CF}" type="slidenum">
              <a:rPr lang="en-US" smtClean="0"/>
              <a:t>‹#›</a:t>
            </a:fld>
            <a:endParaRPr lang="en-US"/>
          </a:p>
        </p:txBody>
      </p:sp>
    </p:spTree>
    <p:extLst>
      <p:ext uri="{BB962C8B-B14F-4D97-AF65-F5344CB8AC3E}">
        <p14:creationId xmlns:p14="http://schemas.microsoft.com/office/powerpoint/2010/main" val="1739528860"/>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7AEE-AA2D-344F-90BF-71E2A607BF4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D523D6E1-D77B-E64B-9DD5-304BBE9B29EE}"/>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597E923E-E2C1-8D42-B68A-00DF73E658F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9A8070B-C4CA-C141-982D-19140E5A24F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4826DFE-676B-0C49-AD9F-EE78E5A349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AFA089-AF96-344D-B853-F6D884865FD7}"/>
              </a:ext>
            </a:extLst>
          </p:cNvPr>
          <p:cNvSpPr>
            <a:spLocks noGrp="1"/>
          </p:cNvSpPr>
          <p:nvPr>
            <p:ph type="sldNum" sz="quarter" idx="12"/>
          </p:nvPr>
        </p:nvSpPr>
        <p:spPr/>
        <p:txBody>
          <a:bodyPr/>
          <a:lstStyle/>
          <a:p>
            <a:fld id="{CA257163-1F32-BB4E-BCCB-29C3D57A14CF}" type="slidenum">
              <a:rPr lang="en-US" smtClean="0"/>
              <a:t>‹#›</a:t>
            </a:fld>
            <a:endParaRPr lang="en-US"/>
          </a:p>
        </p:txBody>
      </p:sp>
    </p:spTree>
    <p:extLst>
      <p:ext uri="{BB962C8B-B14F-4D97-AF65-F5344CB8AC3E}">
        <p14:creationId xmlns:p14="http://schemas.microsoft.com/office/powerpoint/2010/main" val="3630407259"/>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8951D-358B-0649-B9FD-CC51F179B24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17F3765-161B-FA42-83D7-38F789429A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424D17-318D-6148-A63E-D2762DF7EEC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257853C-E3C9-CE4C-B66C-46581DA0E8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3E2C6A-2CDC-AB49-AB03-E69D481E60C5}"/>
              </a:ext>
            </a:extLst>
          </p:cNvPr>
          <p:cNvSpPr>
            <a:spLocks noGrp="1"/>
          </p:cNvSpPr>
          <p:nvPr>
            <p:ph type="sldNum" sz="quarter" idx="12"/>
          </p:nvPr>
        </p:nvSpPr>
        <p:spPr/>
        <p:txBody>
          <a:bodyPr/>
          <a:lstStyle/>
          <a:p>
            <a:fld id="{CA257163-1F32-BB4E-BCCB-29C3D57A14CF}" type="slidenum">
              <a:rPr lang="en-US" smtClean="0"/>
              <a:t>‹#›</a:t>
            </a:fld>
            <a:endParaRPr lang="en-US"/>
          </a:p>
        </p:txBody>
      </p:sp>
    </p:spTree>
    <p:extLst>
      <p:ext uri="{BB962C8B-B14F-4D97-AF65-F5344CB8AC3E}">
        <p14:creationId xmlns:p14="http://schemas.microsoft.com/office/powerpoint/2010/main" val="577053679"/>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90F08A-D099-FB41-B99E-B6C8988CE076}"/>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F31769-6557-E445-8607-6A66E337B2FD}"/>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A4F67B-49AE-FB4B-89F5-41C04F08F53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F5C36F7-C94C-604F-B9F8-4CE00555A4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DB5560-6887-A540-AC18-9E67B707FA92}"/>
              </a:ext>
            </a:extLst>
          </p:cNvPr>
          <p:cNvSpPr>
            <a:spLocks noGrp="1"/>
          </p:cNvSpPr>
          <p:nvPr>
            <p:ph type="sldNum" sz="quarter" idx="12"/>
          </p:nvPr>
        </p:nvSpPr>
        <p:spPr/>
        <p:txBody>
          <a:bodyPr/>
          <a:lstStyle/>
          <a:p>
            <a:fld id="{CA257163-1F32-BB4E-BCCB-29C3D57A14CF}" type="slidenum">
              <a:rPr lang="en-US" smtClean="0"/>
              <a:t>‹#›</a:t>
            </a:fld>
            <a:endParaRPr lang="en-US"/>
          </a:p>
        </p:txBody>
      </p:sp>
    </p:spTree>
    <p:extLst>
      <p:ext uri="{BB962C8B-B14F-4D97-AF65-F5344CB8AC3E}">
        <p14:creationId xmlns:p14="http://schemas.microsoft.com/office/powerpoint/2010/main" val="2870226196"/>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76350"/>
            <a:ext cx="9144000" cy="3867150"/>
          </a:xfrm>
          <a:solidFill>
            <a:schemeClr val="tx1"/>
          </a:solidFill>
        </p:spPr>
        <p:txBody>
          <a:bodyPr lIns="91440" tIns="91440" rIns="91440" bIns="91440"/>
          <a:lstStyle/>
          <a:p>
            <a:r>
              <a:rPr lang="en-US" dirty="0"/>
              <a:t>Click icon to add picture</a:t>
            </a:r>
          </a:p>
        </p:txBody>
      </p:sp>
      <p:sp>
        <p:nvSpPr>
          <p:cNvPr id="2" name="Title 1"/>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IBM Systems Sales Leadership Academy / © 2019 IBM Corporation / #SystemsSpeed2019</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33152117"/>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17F00-CD2D-4826-B259-E67EDE982BB8}"/>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E6A4B522-8695-4C7D-9181-83D70376DFFB}"/>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47473363-B44B-439D-9873-96A2F28DAFC5}"/>
              </a:ext>
            </a:extLst>
          </p:cNvPr>
          <p:cNvSpPr>
            <a:spLocks noGrp="1"/>
          </p:cNvSpPr>
          <p:nvPr>
            <p:ph type="dt" sz="half" idx="10"/>
          </p:nvPr>
        </p:nvSpPr>
        <p:spPr/>
        <p:txBody>
          <a:bodyPr/>
          <a:lstStyle/>
          <a:p>
            <a:fld id="{9E016143-E03C-4CFD-AFDC-14E5BDEA754C}" type="datetimeFigureOut">
              <a:rPr lang="en-US" smtClean="0"/>
              <a:t>6/4/2020</a:t>
            </a:fld>
            <a:endParaRPr lang="en-US" dirty="0"/>
          </a:p>
        </p:txBody>
      </p:sp>
      <p:sp>
        <p:nvSpPr>
          <p:cNvPr id="5" name="Footer Placeholder 4">
            <a:extLst>
              <a:ext uri="{FF2B5EF4-FFF2-40B4-BE49-F238E27FC236}">
                <a16:creationId xmlns:a16="http://schemas.microsoft.com/office/drawing/2014/main" id="{B132D8AC-878F-4A97-975C-EC76352EB9B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2733697-9B62-4447-A62E-81DF09CA9A26}"/>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80161038"/>
      </p:ext>
    </p:extLst>
  </p:cSld>
  <p:clrMapOvr>
    <a:masterClrMapping/>
  </p:clrMapOvr>
  <p:hf sldNum="0" hdr="0" ftr="0" dt="0"/>
  <p:extLst>
    <p:ext uri="{DCECCB84-F9BA-43D5-87BE-67443E8EF086}">
      <p15:sldGuideLst xmlns:p15="http://schemas.microsoft.com/office/powerpoint/2012/main"/>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D4366-3FA8-483F-AD30-C030859B5A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E860BB-F877-49F6-A4C9-47EE136194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221AA0-A986-410E-B049-160CFE875F79}"/>
              </a:ext>
            </a:extLst>
          </p:cNvPr>
          <p:cNvSpPr>
            <a:spLocks noGrp="1"/>
          </p:cNvSpPr>
          <p:nvPr>
            <p:ph type="dt" sz="half" idx="10"/>
          </p:nvPr>
        </p:nvSpPr>
        <p:spPr/>
        <p:txBody>
          <a:bodyPr/>
          <a:lstStyle/>
          <a:p>
            <a:fld id="{78C94063-DF36-4330-A365-08DA1FA5B7D6}" type="datetimeFigureOut">
              <a:rPr lang="en-US" smtClean="0"/>
              <a:t>6/4/2020</a:t>
            </a:fld>
            <a:endParaRPr lang="en-US" dirty="0"/>
          </a:p>
        </p:txBody>
      </p:sp>
      <p:sp>
        <p:nvSpPr>
          <p:cNvPr id="6" name="Slide Number Placeholder 5">
            <a:extLst>
              <a:ext uri="{FF2B5EF4-FFF2-40B4-BE49-F238E27FC236}">
                <a16:creationId xmlns:a16="http://schemas.microsoft.com/office/drawing/2014/main" id="{96A38FD1-FE91-4038-94E4-CE70B966262F}"/>
              </a:ext>
            </a:extLst>
          </p:cNvPr>
          <p:cNvSpPr>
            <a:spLocks noGrp="1"/>
          </p:cNvSpPr>
          <p:nvPr>
            <p:ph type="sldNum" sz="quarter" idx="12"/>
          </p:nvPr>
        </p:nvSpPr>
        <p:spPr/>
        <p:txBody>
          <a:bodyPr/>
          <a:lstStyle/>
          <a:p>
            <a:fld id="{4FAB73BC-B049-4115-A692-8D63A059BFB8}" type="slidenum">
              <a:rPr lang="en-US" smtClean="0"/>
              <a:t>‹#›</a:t>
            </a:fld>
            <a:endParaRPr lang="en-US" dirty="0"/>
          </a:p>
        </p:txBody>
      </p:sp>
      <p:sp>
        <p:nvSpPr>
          <p:cNvPr id="8" name="Rectangle 7">
            <a:extLst>
              <a:ext uri="{FF2B5EF4-FFF2-40B4-BE49-F238E27FC236}">
                <a16:creationId xmlns:a16="http://schemas.microsoft.com/office/drawing/2014/main" id="{E27FB243-B4CE-47F5-A438-EAC1009D787A}"/>
              </a:ext>
            </a:extLst>
          </p:cNvPr>
          <p:cNvSpPr>
            <a:spLocks noChangeArrowheads="1"/>
          </p:cNvSpPr>
          <p:nvPr userDrawn="1"/>
        </p:nvSpPr>
        <p:spPr bwMode="black">
          <a:xfrm>
            <a:off x="322013" y="4768629"/>
            <a:ext cx="1771263" cy="203363"/>
          </a:xfrm>
          <a:prstGeom prst="rect">
            <a:avLst/>
          </a:prstGeom>
          <a:solidFill>
            <a:schemeClr val="tx1"/>
          </a:solidFill>
          <a:ln>
            <a:noFill/>
          </a:ln>
        </p:spPr>
        <p:txBody>
          <a:bodyPr lIns="85957" tIns="42979" rIns="85957" bIns="42979"/>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r>
              <a:rPr lang="en-US" altLang="en-US" sz="747" b="0" i="0" dirty="0">
                <a:solidFill>
                  <a:prstClr val="white"/>
                </a:solidFill>
                <a:latin typeface="+mn-lt"/>
                <a:ea typeface="IBM Plex Sans" charset="0"/>
                <a:cs typeface="IBM Plex Sans" charset="0"/>
              </a:rPr>
              <a:t>© 2019 IBM Corporation</a:t>
            </a:r>
            <a:endParaRPr lang="en-US" altLang="en-US" sz="2054" b="0" i="0" dirty="0">
              <a:solidFill>
                <a:prstClr val="white"/>
              </a:solidFill>
              <a:latin typeface="+mn-lt"/>
              <a:ea typeface="IBM Plex Sans" charset="0"/>
              <a:cs typeface="IBM Plex Sans" charset="0"/>
            </a:endParaRPr>
          </a:p>
        </p:txBody>
      </p:sp>
    </p:spTree>
    <p:extLst>
      <p:ext uri="{BB962C8B-B14F-4D97-AF65-F5344CB8AC3E}">
        <p14:creationId xmlns:p14="http://schemas.microsoft.com/office/powerpoint/2010/main" val="369493600"/>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992E8-5D13-4188-BA07-44ADDEA8C8F0}"/>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3C12C930-500A-4D76-884C-8D8D08120A8C}"/>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D4B716-4810-4B2C-9412-18CE5FBAF2F5}"/>
              </a:ext>
            </a:extLst>
          </p:cNvPr>
          <p:cNvSpPr>
            <a:spLocks noGrp="1"/>
          </p:cNvSpPr>
          <p:nvPr>
            <p:ph type="dt" sz="half" idx="10"/>
          </p:nvPr>
        </p:nvSpPr>
        <p:spPr/>
        <p:txBody>
          <a:bodyPr/>
          <a:lstStyle/>
          <a:p>
            <a:fld id="{908A7C6C-0F39-4D70-8E8D-FE5B9C95FA73}" type="datetimeFigureOut">
              <a:rPr lang="en-US" smtClean="0"/>
              <a:t>6/4/2020</a:t>
            </a:fld>
            <a:endParaRPr lang="en-US" dirty="0"/>
          </a:p>
        </p:txBody>
      </p:sp>
      <p:sp>
        <p:nvSpPr>
          <p:cNvPr id="5" name="Footer Placeholder 4">
            <a:extLst>
              <a:ext uri="{FF2B5EF4-FFF2-40B4-BE49-F238E27FC236}">
                <a16:creationId xmlns:a16="http://schemas.microsoft.com/office/drawing/2014/main" id="{66946ACF-8DC1-4E07-B0B7-A0ED3B3B880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97C47D5-9B8D-485D-8283-5774A94680CE}"/>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76440340"/>
      </p:ext>
    </p:extLst>
  </p:cSld>
  <p:clrMapOvr>
    <a:masterClrMapping/>
  </p:clrMapOvr>
  <p:hf sldNum="0" hdr="0" ftr="0" dt="0"/>
  <p:extLst>
    <p:ext uri="{DCECCB84-F9BA-43D5-87BE-67443E8EF086}">
      <p15:sldGuideLst xmlns:p15="http://schemas.microsoft.com/office/powerpoint/2012/main"/>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C1862-1A2B-469F-B8A4-8197F7D95B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5080B1-F532-481A-BA91-F26433C4025C}"/>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A298482-2F9F-450F-894F-2481C3479A7A}"/>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222499-528D-44CF-8FBD-1358E4501C2A}"/>
              </a:ext>
            </a:extLst>
          </p:cNvPr>
          <p:cNvSpPr>
            <a:spLocks noGrp="1"/>
          </p:cNvSpPr>
          <p:nvPr>
            <p:ph type="dt" sz="half" idx="10"/>
          </p:nvPr>
        </p:nvSpPr>
        <p:spPr/>
        <p:txBody>
          <a:bodyPr/>
          <a:lstStyle/>
          <a:p>
            <a:fld id="{DFCFA4AC-08CC-42CE-BD01-C191750A04EC}" type="datetimeFigureOut">
              <a:rPr lang="en-US" smtClean="0"/>
              <a:t>6/4/2020</a:t>
            </a:fld>
            <a:endParaRPr lang="en-US" dirty="0"/>
          </a:p>
        </p:txBody>
      </p:sp>
      <p:sp>
        <p:nvSpPr>
          <p:cNvPr id="6" name="Footer Placeholder 5">
            <a:extLst>
              <a:ext uri="{FF2B5EF4-FFF2-40B4-BE49-F238E27FC236}">
                <a16:creationId xmlns:a16="http://schemas.microsoft.com/office/drawing/2014/main" id="{D7CD719C-5326-4662-8535-35234B0BAD9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7550424-5445-4EB0-8788-DB066A730F08}"/>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192377959"/>
      </p:ext>
    </p:extLst>
  </p:cSld>
  <p:clrMapOvr>
    <a:masterClrMapping/>
  </p:clrMapOvr>
  <p:hf sldNum="0" hdr="0" ftr="0" dt="0"/>
</p:sldLayout>
</file>

<file path=ppt/slideLayouts/slideLayout3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B39FD-2409-4772-BA55-3B79F52A9463}"/>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2DEAC55-AE2D-416F-81BA-B9CDE053AD7D}"/>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CAFB4C7E-6FAA-46EC-BEEC-AACC02CFFE4E}"/>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B76DF8-0B1F-48E6-A534-02D6243853C3}"/>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725B1E5E-577F-4271-A8D6-26895C983495}"/>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E8C6DC1-AFC4-4F44-9814-120B682E041E}"/>
              </a:ext>
            </a:extLst>
          </p:cNvPr>
          <p:cNvSpPr>
            <a:spLocks noGrp="1"/>
          </p:cNvSpPr>
          <p:nvPr>
            <p:ph type="dt" sz="half" idx="10"/>
          </p:nvPr>
        </p:nvSpPr>
        <p:spPr/>
        <p:txBody>
          <a:bodyPr/>
          <a:lstStyle/>
          <a:p>
            <a:fld id="{0E59FD0C-5451-4CA0-86AF-E70AE3279989}" type="datetimeFigureOut">
              <a:rPr lang="en-US" smtClean="0"/>
              <a:t>6/4/2020</a:t>
            </a:fld>
            <a:endParaRPr lang="en-US" dirty="0"/>
          </a:p>
        </p:txBody>
      </p:sp>
      <p:sp>
        <p:nvSpPr>
          <p:cNvPr id="8" name="Footer Placeholder 7">
            <a:extLst>
              <a:ext uri="{FF2B5EF4-FFF2-40B4-BE49-F238E27FC236}">
                <a16:creationId xmlns:a16="http://schemas.microsoft.com/office/drawing/2014/main" id="{751A3176-31DA-402F-9D99-89ACE7B9EA4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19F8728E-B4D8-4837-8805-C50F20C43ACC}"/>
              </a:ext>
            </a:extLst>
          </p:cNvPr>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59957636"/>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Tree>
    <p:extLst>
      <p:ext uri="{BB962C8B-B14F-4D97-AF65-F5344CB8AC3E}">
        <p14:creationId xmlns:p14="http://schemas.microsoft.com/office/powerpoint/2010/main" val="286051254"/>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03005-63C1-4395-9020-8CB76D0B40A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2F3DD05-BAE7-4EB8-8AA6-E5FCB390AC24}"/>
              </a:ext>
            </a:extLst>
          </p:cNvPr>
          <p:cNvSpPr>
            <a:spLocks noGrp="1"/>
          </p:cNvSpPr>
          <p:nvPr>
            <p:ph type="dt" sz="half" idx="10"/>
          </p:nvPr>
        </p:nvSpPr>
        <p:spPr/>
        <p:txBody>
          <a:bodyPr/>
          <a:lstStyle/>
          <a:p>
            <a:fld id="{4F170639-886C-4FCF-9EAB-ABB5DA3F3F4A}" type="datetimeFigureOut">
              <a:rPr lang="en-US" smtClean="0"/>
              <a:t>6/4/2020</a:t>
            </a:fld>
            <a:endParaRPr lang="en-US" dirty="0"/>
          </a:p>
        </p:txBody>
      </p:sp>
      <p:sp>
        <p:nvSpPr>
          <p:cNvPr id="4" name="Footer Placeholder 3">
            <a:extLst>
              <a:ext uri="{FF2B5EF4-FFF2-40B4-BE49-F238E27FC236}">
                <a16:creationId xmlns:a16="http://schemas.microsoft.com/office/drawing/2014/main" id="{312856EB-8CC8-4D2D-9C3B-948C31059F9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1F0B31A-9DD8-4824-9C7B-58754B8EF558}"/>
              </a:ext>
            </a:extLst>
          </p:cNvPr>
          <p:cNvSpPr>
            <a:spLocks noGrp="1"/>
          </p:cNvSpPr>
          <p:nvPr>
            <p:ph type="sldNum" sz="quarter" idx="12"/>
          </p:nvPr>
        </p:nvSpPr>
        <p:spPr/>
        <p:txBody>
          <a:bodyPr/>
          <a:lstStyle/>
          <a:p>
            <a:fld id="{4FAB73BC-B049-4115-A692-8D63A059BFB8}" type="slidenum">
              <a:rPr lang="en-US" smtClean="0"/>
              <a:t>‹#›</a:t>
            </a:fld>
            <a:endParaRPr lang="en-US" dirty="0"/>
          </a:p>
        </p:txBody>
      </p:sp>
      <p:sp>
        <p:nvSpPr>
          <p:cNvPr id="6" name="Rectangle 7">
            <a:extLst>
              <a:ext uri="{FF2B5EF4-FFF2-40B4-BE49-F238E27FC236}">
                <a16:creationId xmlns:a16="http://schemas.microsoft.com/office/drawing/2014/main" id="{7A8135D0-59EF-4B5A-BAA8-7512D735CFF1}"/>
              </a:ext>
            </a:extLst>
          </p:cNvPr>
          <p:cNvSpPr txBox="1">
            <a:spLocks noChangeArrowheads="1"/>
          </p:cNvSpPr>
          <p:nvPr userDrawn="1"/>
        </p:nvSpPr>
        <p:spPr bwMode="black">
          <a:xfrm>
            <a:off x="8777288" y="4905243"/>
            <a:ext cx="366712" cy="226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3" tIns="46037" rIns="92073" bIns="46037"/>
          <a:lstStyle>
            <a:lvl1pPr defTabSz="457200" eaLnBrk="0" hangingPunct="0">
              <a:defRPr sz="2200">
                <a:solidFill>
                  <a:srgbClr val="000000"/>
                </a:solidFill>
                <a:latin typeface="Gill Sans" pitchFamily="-84" charset="0"/>
                <a:ea typeface="ヒラギノ角ゴ ProN W3" pitchFamily="-84" charset="-128"/>
                <a:sym typeface="Gill Sans" pitchFamily="-84" charset="0"/>
              </a:defRPr>
            </a:lvl1pPr>
            <a:lvl2pPr marL="742950" indent="-285750" defTabSz="457200" eaLnBrk="0" hangingPunct="0">
              <a:defRPr sz="2200">
                <a:solidFill>
                  <a:srgbClr val="000000"/>
                </a:solidFill>
                <a:latin typeface="Gill Sans" pitchFamily="-84" charset="0"/>
                <a:ea typeface="ヒラギノ角ゴ ProN W3" pitchFamily="-84" charset="-128"/>
                <a:sym typeface="Gill Sans" pitchFamily="-84" charset="0"/>
              </a:defRPr>
            </a:lvl2pPr>
            <a:lvl3pPr marL="11430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3pPr>
            <a:lvl4pPr marL="16002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4pPr>
            <a:lvl5pPr marL="20574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5pPr>
            <a:lvl6pPr marL="25146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6pPr>
            <a:lvl7pPr marL="29718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7pPr>
            <a:lvl8pPr marL="34290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8pPr>
            <a:lvl9pPr marL="38862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9pPr>
          </a:lstStyle>
          <a:p>
            <a:pPr algn="r" eaLnBrk="1" hangingPunct="1"/>
            <a:fld id="{524E6D1E-A310-4DC6-B4E1-6B5AE7710D7A}" type="slidenum">
              <a:rPr lang="en-US" altLang="en-US" sz="900">
                <a:solidFill>
                  <a:prstClr val="white"/>
                </a:solidFill>
                <a:latin typeface="Arial" panose="020B0604020202020204" pitchFamily="34" charset="0"/>
                <a:ea typeface="HelvNeue Light for IBM" panose="020B0403020202020204" pitchFamily="34" charset="0"/>
                <a:cs typeface="Arial" panose="020B0604020202020204" pitchFamily="34" charset="0"/>
              </a:rPr>
              <a:pPr algn="r" eaLnBrk="1" hangingPunct="1"/>
              <a:t>‹#›</a:t>
            </a:fld>
            <a:endParaRPr lang="en-US" altLang="en-US" sz="900" dirty="0">
              <a:solidFill>
                <a:prstClr val="white"/>
              </a:solidFill>
              <a:latin typeface="Arial" panose="020B0604020202020204" pitchFamily="34" charset="0"/>
              <a:ea typeface="HelvNeue Light for IBM" panose="020B0403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37AA95E2-AFD4-48F6-B633-F45E1B8A7FB5}"/>
              </a:ext>
            </a:extLst>
          </p:cNvPr>
          <p:cNvSpPr>
            <a:spLocks noChangeArrowheads="1"/>
          </p:cNvSpPr>
          <p:nvPr userDrawn="1"/>
        </p:nvSpPr>
        <p:spPr bwMode="black">
          <a:xfrm>
            <a:off x="322013" y="4768629"/>
            <a:ext cx="1771263" cy="203363"/>
          </a:xfrm>
          <a:prstGeom prst="rect">
            <a:avLst/>
          </a:prstGeom>
          <a:solidFill>
            <a:schemeClr val="tx1"/>
          </a:solidFill>
          <a:ln>
            <a:noFill/>
          </a:ln>
        </p:spPr>
        <p:txBody>
          <a:bodyPr lIns="85957" tIns="42979" rIns="85957" bIns="42979"/>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r>
              <a:rPr lang="en-US" altLang="en-US" sz="747" b="0" i="0" dirty="0">
                <a:solidFill>
                  <a:prstClr val="white"/>
                </a:solidFill>
                <a:latin typeface="+mn-lt"/>
                <a:ea typeface="IBM Plex Sans" charset="0"/>
                <a:cs typeface="IBM Plex Sans" charset="0"/>
              </a:rPr>
              <a:t>© 2019 IBM Corporation</a:t>
            </a:r>
            <a:endParaRPr lang="en-US" altLang="en-US" sz="2054" b="0" i="0" dirty="0">
              <a:solidFill>
                <a:prstClr val="white"/>
              </a:solidFill>
              <a:latin typeface="+mn-lt"/>
              <a:ea typeface="IBM Plex Sans" charset="0"/>
              <a:cs typeface="IBM Plex Sans" charset="0"/>
            </a:endParaRPr>
          </a:p>
        </p:txBody>
      </p:sp>
    </p:spTree>
    <p:extLst>
      <p:ext uri="{BB962C8B-B14F-4D97-AF65-F5344CB8AC3E}">
        <p14:creationId xmlns:p14="http://schemas.microsoft.com/office/powerpoint/2010/main" val="2205630476"/>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A5BB2A-D031-4E19-A016-FCD262C89796}"/>
              </a:ext>
            </a:extLst>
          </p:cNvPr>
          <p:cNvSpPr>
            <a:spLocks noGrp="1"/>
          </p:cNvSpPr>
          <p:nvPr>
            <p:ph type="dt" sz="half" idx="10"/>
          </p:nvPr>
        </p:nvSpPr>
        <p:spPr/>
        <p:txBody>
          <a:bodyPr/>
          <a:lstStyle/>
          <a:p>
            <a:fld id="{22230651-31F4-45D2-98AE-A2108F41BC07}" type="datetimeFigureOut">
              <a:rPr lang="en-US" smtClean="0"/>
              <a:t>6/4/2020</a:t>
            </a:fld>
            <a:endParaRPr lang="en-US" dirty="0"/>
          </a:p>
        </p:txBody>
      </p:sp>
      <p:sp>
        <p:nvSpPr>
          <p:cNvPr id="3" name="Footer Placeholder 2">
            <a:extLst>
              <a:ext uri="{FF2B5EF4-FFF2-40B4-BE49-F238E27FC236}">
                <a16:creationId xmlns:a16="http://schemas.microsoft.com/office/drawing/2014/main" id="{C84F6909-3A3B-419C-9112-385EAB7D388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C15FEC0F-A826-475C-8B41-D9CFD468234A}"/>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77770273"/>
      </p:ext>
    </p:extLst>
  </p:cSld>
  <p:clrMapOvr>
    <a:masterClrMapping/>
  </p:clrMapOvr>
  <p:hf sldNum="0" hdr="0" ftr="0" dt="0"/>
</p:sldLayout>
</file>

<file path=ppt/slideLayouts/slideLayout3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11114-DDEE-4197-889E-92898574957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39841C6-4EC5-4C2A-8C4A-3A51485AD8B6}"/>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7F1A8A-BBFA-4916-A41D-4B89367715F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60521EA0-D4E0-48B4-B275-10CA0778A8EF}"/>
              </a:ext>
            </a:extLst>
          </p:cNvPr>
          <p:cNvSpPr>
            <a:spLocks noGrp="1"/>
          </p:cNvSpPr>
          <p:nvPr>
            <p:ph type="dt" sz="half" idx="10"/>
          </p:nvPr>
        </p:nvSpPr>
        <p:spPr/>
        <p:txBody>
          <a:bodyPr/>
          <a:lstStyle/>
          <a:p>
            <a:fld id="{6F53789A-C914-4DB1-8815-80B5EC7335C5}" type="datetimeFigureOut">
              <a:rPr lang="en-US" smtClean="0"/>
              <a:t>6/4/2020</a:t>
            </a:fld>
            <a:endParaRPr lang="en-US" dirty="0"/>
          </a:p>
        </p:txBody>
      </p:sp>
      <p:sp>
        <p:nvSpPr>
          <p:cNvPr id="6" name="Footer Placeholder 5">
            <a:extLst>
              <a:ext uri="{FF2B5EF4-FFF2-40B4-BE49-F238E27FC236}">
                <a16:creationId xmlns:a16="http://schemas.microsoft.com/office/drawing/2014/main" id="{8F61C2CE-DAE8-4309-89BF-CDB7B8E1F2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9B1DE57-3036-4593-A2A6-81C5A0D1CD36}"/>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6542179"/>
      </p:ext>
    </p:extLst>
  </p:cSld>
  <p:clrMapOvr>
    <a:masterClrMapping/>
  </p:clrMapOvr>
  <p:hf sldNum="0" hdr="0" ftr="0" dt="0"/>
</p:sldLayout>
</file>

<file path=ppt/slideLayouts/slideLayout3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E142E-FBF0-4742-A963-C2C8B9625C0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349C85AF-817D-43ED-9240-C8C53F26E3D9}"/>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F31F5437-28FC-48FC-8845-57EF4F4CF57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89A38CB-7B8C-4B59-BF0E-A92C399DF9B2}"/>
              </a:ext>
            </a:extLst>
          </p:cNvPr>
          <p:cNvSpPr>
            <a:spLocks noGrp="1"/>
          </p:cNvSpPr>
          <p:nvPr>
            <p:ph type="dt" sz="half" idx="10"/>
          </p:nvPr>
        </p:nvSpPr>
        <p:spPr/>
        <p:txBody>
          <a:bodyPr/>
          <a:lstStyle/>
          <a:p>
            <a:fld id="{5E6440AA-91A0-436F-8FDB-C0F939DCAE21}" type="datetimeFigureOut">
              <a:rPr lang="en-US" smtClean="0"/>
              <a:t>6/4/2020</a:t>
            </a:fld>
            <a:endParaRPr lang="en-US" dirty="0"/>
          </a:p>
        </p:txBody>
      </p:sp>
      <p:sp>
        <p:nvSpPr>
          <p:cNvPr id="6" name="Footer Placeholder 5">
            <a:extLst>
              <a:ext uri="{FF2B5EF4-FFF2-40B4-BE49-F238E27FC236}">
                <a16:creationId xmlns:a16="http://schemas.microsoft.com/office/drawing/2014/main" id="{754DF033-6743-4AE2-84BA-72CCF40CA57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627F765-0505-41C7-BA7C-42600E086851}"/>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66381929"/>
      </p:ext>
    </p:extLst>
  </p:cSld>
  <p:clrMapOvr>
    <a:masterClrMapping/>
  </p:clrMapOvr>
  <p:hf sldNum="0" hdr="0" ftr="0" dt="0"/>
</p:sldLayout>
</file>

<file path=ppt/slideLayouts/slideLayout3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CA37A-CA36-4323-B4C6-F18FA8469A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E05D37-4E68-4074-BD81-CE7AFD7493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2E7E57-7E94-48EB-B54C-0447EB73123E}"/>
              </a:ext>
            </a:extLst>
          </p:cNvPr>
          <p:cNvSpPr>
            <a:spLocks noGrp="1"/>
          </p:cNvSpPr>
          <p:nvPr>
            <p:ph type="dt" sz="half" idx="10"/>
          </p:nvPr>
        </p:nvSpPr>
        <p:spPr/>
        <p:txBody>
          <a:bodyPr/>
          <a:lstStyle/>
          <a:p>
            <a:fld id="{C033E54A-A8CA-48C1-9504-691B58049D29}" type="datetimeFigureOut">
              <a:rPr lang="en-US" smtClean="0"/>
              <a:t>6/4/2020</a:t>
            </a:fld>
            <a:endParaRPr lang="en-US" dirty="0"/>
          </a:p>
        </p:txBody>
      </p:sp>
      <p:sp>
        <p:nvSpPr>
          <p:cNvPr id="5" name="Footer Placeholder 4">
            <a:extLst>
              <a:ext uri="{FF2B5EF4-FFF2-40B4-BE49-F238E27FC236}">
                <a16:creationId xmlns:a16="http://schemas.microsoft.com/office/drawing/2014/main" id="{873FF494-002E-442E-91FF-48459316888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E14CCA-56B6-424C-A262-5DD6AF954028}"/>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95951887"/>
      </p:ext>
    </p:extLst>
  </p:cSld>
  <p:clrMapOvr>
    <a:masterClrMapping/>
  </p:clrMapOvr>
  <p:hf sldNum="0" hdr="0" ftr="0" dt="0"/>
</p:sldLayout>
</file>

<file path=ppt/slideLayouts/slideLayout3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0D379B-2689-46A0-9C3D-5C1408F5F088}"/>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7D2C53-BC81-4FC4-BF3E-8BC8C5A00280}"/>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4F1C-7BBF-4B98-9E9C-2A8BA9916305}"/>
              </a:ext>
            </a:extLst>
          </p:cNvPr>
          <p:cNvSpPr>
            <a:spLocks noGrp="1"/>
          </p:cNvSpPr>
          <p:nvPr>
            <p:ph type="dt" sz="half" idx="10"/>
          </p:nvPr>
        </p:nvSpPr>
        <p:spPr/>
        <p:txBody>
          <a:bodyPr/>
          <a:lstStyle/>
          <a:p>
            <a:fld id="{B5F6C806-BBF7-471C-9527-881CE2266695}" type="datetimeFigureOut">
              <a:rPr lang="en-US" smtClean="0"/>
              <a:t>6/4/2020</a:t>
            </a:fld>
            <a:endParaRPr lang="en-US" dirty="0"/>
          </a:p>
        </p:txBody>
      </p:sp>
      <p:sp>
        <p:nvSpPr>
          <p:cNvPr id="5" name="Footer Placeholder 4">
            <a:extLst>
              <a:ext uri="{FF2B5EF4-FFF2-40B4-BE49-F238E27FC236}">
                <a16:creationId xmlns:a16="http://schemas.microsoft.com/office/drawing/2014/main" id="{4E6350ED-9796-4D0B-94DD-06A2979FE16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67B03EC-AA46-40F1-AC00-F81BC903C54D}"/>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28160275"/>
      </p:ext>
    </p:extLst>
  </p:cSld>
  <p:clrMapOvr>
    <a:masterClrMapping/>
  </p:clrMapOvr>
  <p:hf sldNum="0" hdr="0" ftr="0" dt="0"/>
  <p:extLst>
    <p:ext uri="{DCECCB84-F9BA-43D5-87BE-67443E8EF086}">
      <p15:sldGuideLst xmlns:p15="http://schemas.microsoft.com/office/powerpoint/2012/main"/>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userDrawn="1">
  <p:cSld name="Speaker Titl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itle 21"/>
          <p:cNvSpPr>
            <a:spLocks noGrp="1"/>
          </p:cNvSpPr>
          <p:nvPr>
            <p:ph type="title" hasCustomPrompt="1"/>
          </p:nvPr>
        </p:nvSpPr>
        <p:spPr>
          <a:xfrm>
            <a:off x="406543" y="1564603"/>
            <a:ext cx="4798183" cy="833266"/>
          </a:xfrm>
          <a:prstGeom prst="rect">
            <a:avLst/>
          </a:prstGeom>
        </p:spPr>
        <p:txBody>
          <a:bodyPr lIns="0"/>
          <a:lstStyle>
            <a:lvl1pPr algn="l">
              <a:lnSpc>
                <a:spcPts val="2640"/>
              </a:lnSpc>
              <a:defRPr sz="2500" b="0" i="0">
                <a:solidFill>
                  <a:schemeClr val="bg1"/>
                </a:solidFill>
                <a:latin typeface="+mn-lt"/>
                <a:ea typeface="IBM Plex Sans" charset="0"/>
                <a:cs typeface="IBM Plex Sans" charset="0"/>
              </a:defRPr>
            </a:lvl1pPr>
          </a:lstStyle>
          <a:p>
            <a:r>
              <a:rPr lang="en-US" dirty="0"/>
              <a:t>Presentation </a:t>
            </a:r>
            <a:br>
              <a:rPr lang="en-US" dirty="0"/>
            </a:br>
            <a:r>
              <a:rPr lang="en-US" dirty="0"/>
              <a:t>Title</a:t>
            </a:r>
          </a:p>
        </p:txBody>
      </p:sp>
      <p:sp>
        <p:nvSpPr>
          <p:cNvPr id="5" name="Text Placeholder 24"/>
          <p:cNvSpPr>
            <a:spLocks noGrp="1"/>
          </p:cNvSpPr>
          <p:nvPr>
            <p:ph type="body" sz="quarter" idx="10" hasCustomPrompt="1"/>
          </p:nvPr>
        </p:nvSpPr>
        <p:spPr>
          <a:xfrm>
            <a:off x="406543" y="2407464"/>
            <a:ext cx="3996055" cy="690579"/>
          </a:xfrm>
          <a:prstGeom prst="rect">
            <a:avLst/>
          </a:prstGeom>
        </p:spPr>
        <p:txBody>
          <a:bodyPr lIns="0"/>
          <a:lstStyle>
            <a:lvl1pPr marL="0" indent="0">
              <a:buNone/>
              <a:defRPr sz="1400" b="0" i="0" baseline="0">
                <a:solidFill>
                  <a:srgbClr val="619AEC"/>
                </a:solidFill>
                <a:latin typeface="+mn-lt"/>
                <a:ea typeface="IBM Plex Sans" charset="0"/>
                <a:cs typeface="IBM Plex Sans"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Speaker Name, Title</a:t>
            </a:r>
          </a:p>
        </p:txBody>
      </p:sp>
      <p:sp>
        <p:nvSpPr>
          <p:cNvPr id="7" name="Rectangle 6"/>
          <p:cNvSpPr>
            <a:spLocks noChangeArrowheads="1"/>
          </p:cNvSpPr>
          <p:nvPr userDrawn="1"/>
        </p:nvSpPr>
        <p:spPr bwMode="black">
          <a:xfrm>
            <a:off x="322013" y="4768629"/>
            <a:ext cx="1771263" cy="20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957" tIns="42979" rIns="85957" bIns="42979"/>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r>
              <a:rPr lang="en-US" altLang="en-US" sz="747" b="0" i="0" dirty="0">
                <a:solidFill>
                  <a:prstClr val="white"/>
                </a:solidFill>
                <a:latin typeface="+mn-lt"/>
                <a:ea typeface="IBM Plex Sans" charset="0"/>
                <a:cs typeface="IBM Plex Sans" charset="0"/>
              </a:rPr>
              <a:t>© 2019 IBM Corporation</a:t>
            </a:r>
            <a:endParaRPr lang="en-US" altLang="en-US" sz="2054" b="0" i="0" dirty="0">
              <a:solidFill>
                <a:prstClr val="white"/>
              </a:solidFill>
              <a:latin typeface="+mn-lt"/>
              <a:ea typeface="IBM Plex Sans" charset="0"/>
              <a:cs typeface="IBM Plex Sans" charset="0"/>
            </a:endParaRPr>
          </a:p>
        </p:txBody>
      </p:sp>
    </p:spTree>
    <p:extLst>
      <p:ext uri="{BB962C8B-B14F-4D97-AF65-F5344CB8AC3E}">
        <p14:creationId xmlns:p14="http://schemas.microsoft.com/office/powerpoint/2010/main" val="3532700268"/>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5" name="Rectangle 4">
            <a:extLst>
              <a:ext uri="{FF2B5EF4-FFF2-40B4-BE49-F238E27FC236}">
                <a16:creationId xmlns:a16="http://schemas.microsoft.com/office/drawing/2014/main" id="{D49A3857-E5CF-43AC-846D-A90C79B3E4B8}"/>
              </a:ext>
            </a:extLst>
          </p:cNvPr>
          <p:cNvSpPr>
            <a:spLocks noChangeArrowheads="1"/>
          </p:cNvSpPr>
          <p:nvPr userDrawn="1"/>
        </p:nvSpPr>
        <p:spPr bwMode="black">
          <a:xfrm>
            <a:off x="322013" y="4768629"/>
            <a:ext cx="1771263" cy="203363"/>
          </a:xfrm>
          <a:prstGeom prst="rect">
            <a:avLst/>
          </a:prstGeom>
          <a:solidFill>
            <a:schemeClr val="tx1"/>
          </a:solidFill>
          <a:ln>
            <a:noFill/>
          </a:ln>
        </p:spPr>
        <p:txBody>
          <a:bodyPr lIns="85957" tIns="42979" rIns="85957" bIns="42979"/>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r>
              <a:rPr lang="en-US" altLang="en-US" sz="747" b="0" i="0" dirty="0">
                <a:solidFill>
                  <a:prstClr val="white"/>
                </a:solidFill>
                <a:latin typeface="+mn-lt"/>
                <a:ea typeface="IBM Plex Sans" charset="0"/>
                <a:cs typeface="IBM Plex Sans" charset="0"/>
              </a:rPr>
              <a:t>© 2019 IBM Corporation</a:t>
            </a:r>
            <a:endParaRPr lang="en-US" altLang="en-US" sz="2054" b="0" i="0" dirty="0">
              <a:solidFill>
                <a:prstClr val="white"/>
              </a:solidFill>
              <a:latin typeface="+mn-lt"/>
              <a:ea typeface="IBM Plex Sans" charset="0"/>
              <a:cs typeface="IBM Plex Sans" charset="0"/>
            </a:endParaRPr>
          </a:p>
        </p:txBody>
      </p:sp>
    </p:spTree>
    <p:extLst>
      <p:ext uri="{BB962C8B-B14F-4D97-AF65-F5344CB8AC3E}">
        <p14:creationId xmlns:p14="http://schemas.microsoft.com/office/powerpoint/2010/main" val="3806733777"/>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Title 21"/>
          <p:cNvSpPr>
            <a:spLocks noGrp="1"/>
          </p:cNvSpPr>
          <p:nvPr>
            <p:ph type="title" hasCustomPrompt="1"/>
          </p:nvPr>
        </p:nvSpPr>
        <p:spPr>
          <a:xfrm>
            <a:off x="406543" y="1564603"/>
            <a:ext cx="4798183" cy="833266"/>
          </a:xfrm>
          <a:prstGeom prst="rect">
            <a:avLst/>
          </a:prstGeom>
        </p:spPr>
        <p:txBody>
          <a:bodyPr lIns="0"/>
          <a:lstStyle>
            <a:lvl1pPr algn="l">
              <a:lnSpc>
                <a:spcPts val="2640"/>
              </a:lnSpc>
              <a:defRPr sz="2500" b="0" i="0">
                <a:solidFill>
                  <a:schemeClr val="bg1"/>
                </a:solidFill>
                <a:latin typeface="+mn-lt"/>
                <a:ea typeface="IBM Plex Sans" charset="0"/>
                <a:cs typeface="IBM Plex Sans" charset="0"/>
              </a:defRPr>
            </a:lvl1pPr>
          </a:lstStyle>
          <a:p>
            <a:r>
              <a:rPr lang="en-US" dirty="0"/>
              <a:t>Section</a:t>
            </a:r>
            <a:br>
              <a:rPr lang="en-US" dirty="0"/>
            </a:br>
            <a:r>
              <a:rPr lang="en-US" dirty="0"/>
              <a:t>Break</a:t>
            </a:r>
          </a:p>
        </p:txBody>
      </p:sp>
      <p:sp>
        <p:nvSpPr>
          <p:cNvPr id="9" name="Rectangle 8"/>
          <p:cNvSpPr>
            <a:spLocks noChangeArrowheads="1"/>
          </p:cNvSpPr>
          <p:nvPr userDrawn="1"/>
        </p:nvSpPr>
        <p:spPr bwMode="black">
          <a:xfrm>
            <a:off x="333588" y="4719208"/>
            <a:ext cx="1771263" cy="20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957" tIns="42979" rIns="85957" bIns="42979"/>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endParaRPr lang="en-US" altLang="en-US" sz="747" b="0" i="0" dirty="0">
              <a:solidFill>
                <a:prstClr val="white"/>
              </a:solidFill>
              <a:latin typeface="+mn-lt"/>
              <a:ea typeface="IBM Plex Sans" charset="0"/>
              <a:cs typeface="IBM Plex Sans" charset="0"/>
            </a:endParaRPr>
          </a:p>
          <a:p>
            <a:pPr eaLnBrk="1" hangingPunct="1">
              <a:defRPr/>
            </a:pPr>
            <a:r>
              <a:rPr lang="en-US" altLang="en-US" sz="747" b="0" i="0" dirty="0">
                <a:solidFill>
                  <a:prstClr val="white"/>
                </a:solidFill>
                <a:latin typeface="+mn-lt"/>
                <a:ea typeface="IBM Plex Sans" charset="0"/>
                <a:cs typeface="IBM Plex Sans" charset="0"/>
              </a:rPr>
              <a:t>© 2017 IBM Corporation</a:t>
            </a:r>
            <a:endParaRPr lang="en-US" altLang="en-US" sz="2054" b="0" i="0" dirty="0">
              <a:solidFill>
                <a:prstClr val="white"/>
              </a:solidFill>
              <a:latin typeface="+mn-lt"/>
              <a:ea typeface="IBM Plex Sans" charset="0"/>
              <a:cs typeface="IBM Plex Sans" charset="0"/>
            </a:endParaRPr>
          </a:p>
        </p:txBody>
      </p:sp>
      <p:sp>
        <p:nvSpPr>
          <p:cNvPr id="5" name="Rectangle 4">
            <a:extLst>
              <a:ext uri="{FF2B5EF4-FFF2-40B4-BE49-F238E27FC236}">
                <a16:creationId xmlns:a16="http://schemas.microsoft.com/office/drawing/2014/main" id="{7E70B4F2-95B9-4C66-AF9B-617699F3DF66}"/>
              </a:ext>
            </a:extLst>
          </p:cNvPr>
          <p:cNvSpPr>
            <a:spLocks noChangeArrowheads="1"/>
          </p:cNvSpPr>
          <p:nvPr userDrawn="1"/>
        </p:nvSpPr>
        <p:spPr bwMode="black">
          <a:xfrm>
            <a:off x="322013" y="4768629"/>
            <a:ext cx="1771263" cy="203363"/>
          </a:xfrm>
          <a:prstGeom prst="rect">
            <a:avLst/>
          </a:prstGeom>
          <a:solidFill>
            <a:schemeClr val="tx1"/>
          </a:solidFill>
          <a:ln>
            <a:noFill/>
          </a:ln>
        </p:spPr>
        <p:txBody>
          <a:bodyPr lIns="85957" tIns="42979" rIns="85957" bIns="42979"/>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r>
              <a:rPr lang="en-US" altLang="en-US" sz="747" b="0" i="0" dirty="0">
                <a:solidFill>
                  <a:prstClr val="white"/>
                </a:solidFill>
                <a:latin typeface="+mn-lt"/>
                <a:ea typeface="IBM Plex Sans" charset="0"/>
                <a:cs typeface="IBM Plex Sans" charset="0"/>
              </a:rPr>
              <a:t>© 2019 IBM Corporation</a:t>
            </a:r>
            <a:endParaRPr lang="en-US" altLang="en-US" sz="2054" b="0" i="0" dirty="0">
              <a:solidFill>
                <a:prstClr val="white"/>
              </a:solidFill>
              <a:latin typeface="+mn-lt"/>
              <a:ea typeface="IBM Plex Sans" charset="0"/>
              <a:cs typeface="IBM Plex Sans" charset="0"/>
            </a:endParaRPr>
          </a:p>
        </p:txBody>
      </p:sp>
    </p:spTree>
    <p:extLst>
      <p:ext uri="{BB962C8B-B14F-4D97-AF65-F5344CB8AC3E}">
        <p14:creationId xmlns:p14="http://schemas.microsoft.com/office/powerpoint/2010/main" val="1425550754"/>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1"/>
          <p:cNvSpPr>
            <a:spLocks noGrp="1"/>
          </p:cNvSpPr>
          <p:nvPr>
            <p:ph type="title"/>
          </p:nvPr>
        </p:nvSpPr>
        <p:spPr>
          <a:xfrm>
            <a:off x="355143" y="237817"/>
            <a:ext cx="8557812" cy="485679"/>
          </a:xfrm>
          <a:prstGeom prst="rect">
            <a:avLst/>
          </a:prstGeom>
        </p:spPr>
        <p:txBody>
          <a:bodyPr/>
          <a:lstStyle>
            <a:lvl1pPr algn="l">
              <a:defRPr sz="2500">
                <a:solidFill>
                  <a:srgbClr val="619AEC"/>
                </a:solidFill>
                <a:latin typeface="+mn-lt"/>
                <a:ea typeface="IBM Plex Sans" charset="0"/>
                <a:cs typeface="IBM Plex Sans" charset="0"/>
              </a:defRPr>
            </a:lvl1pPr>
          </a:lstStyle>
          <a:p>
            <a:r>
              <a:rPr lang="en-US"/>
              <a:t>Click to edit Master title style</a:t>
            </a:r>
          </a:p>
        </p:txBody>
      </p:sp>
      <p:sp>
        <p:nvSpPr>
          <p:cNvPr id="4" name="Rectangle 7"/>
          <p:cNvSpPr txBox="1">
            <a:spLocks noChangeArrowheads="1"/>
          </p:cNvSpPr>
          <p:nvPr userDrawn="1"/>
        </p:nvSpPr>
        <p:spPr bwMode="black">
          <a:xfrm>
            <a:off x="8777288" y="4905243"/>
            <a:ext cx="366712" cy="226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3" tIns="46037" rIns="92073" bIns="46037"/>
          <a:lstStyle>
            <a:lvl1pPr defTabSz="457200" eaLnBrk="0" hangingPunct="0">
              <a:defRPr sz="2200">
                <a:solidFill>
                  <a:srgbClr val="000000"/>
                </a:solidFill>
                <a:latin typeface="Gill Sans" pitchFamily="-84" charset="0"/>
                <a:ea typeface="ヒラギノ角ゴ ProN W3" pitchFamily="-84" charset="-128"/>
                <a:sym typeface="Gill Sans" pitchFamily="-84" charset="0"/>
              </a:defRPr>
            </a:lvl1pPr>
            <a:lvl2pPr marL="742950" indent="-285750" defTabSz="457200" eaLnBrk="0" hangingPunct="0">
              <a:defRPr sz="2200">
                <a:solidFill>
                  <a:srgbClr val="000000"/>
                </a:solidFill>
                <a:latin typeface="Gill Sans" pitchFamily="-84" charset="0"/>
                <a:ea typeface="ヒラギノ角ゴ ProN W3" pitchFamily="-84" charset="-128"/>
                <a:sym typeface="Gill Sans" pitchFamily="-84" charset="0"/>
              </a:defRPr>
            </a:lvl2pPr>
            <a:lvl3pPr marL="11430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3pPr>
            <a:lvl4pPr marL="16002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4pPr>
            <a:lvl5pPr marL="20574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5pPr>
            <a:lvl6pPr marL="25146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6pPr>
            <a:lvl7pPr marL="29718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7pPr>
            <a:lvl8pPr marL="34290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8pPr>
            <a:lvl9pPr marL="38862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9pPr>
          </a:lstStyle>
          <a:p>
            <a:pPr algn="r" eaLnBrk="1" hangingPunct="1"/>
            <a:fld id="{524E6D1E-A310-4DC6-B4E1-6B5AE7710D7A}" type="slidenum">
              <a:rPr lang="en-US" altLang="en-US" sz="900">
                <a:solidFill>
                  <a:prstClr val="white"/>
                </a:solidFill>
                <a:latin typeface="Arial" panose="020B0604020202020204" pitchFamily="34" charset="0"/>
                <a:ea typeface="HelvNeue Light for IBM" panose="020B0403020202020204" pitchFamily="34" charset="0"/>
                <a:cs typeface="Arial" panose="020B0604020202020204" pitchFamily="34" charset="0"/>
              </a:rPr>
              <a:pPr algn="r" eaLnBrk="1" hangingPunct="1"/>
              <a:t>‹#›</a:t>
            </a:fld>
            <a:endParaRPr lang="en-US" altLang="en-US" sz="900" dirty="0">
              <a:solidFill>
                <a:prstClr val="white"/>
              </a:solidFill>
              <a:latin typeface="Arial" panose="020B0604020202020204" pitchFamily="34" charset="0"/>
              <a:ea typeface="HelvNeue Light for IBM" panose="020B0403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1EDE0753-1888-4D5D-98D8-129E954F8420}"/>
              </a:ext>
            </a:extLst>
          </p:cNvPr>
          <p:cNvSpPr>
            <a:spLocks noChangeArrowheads="1"/>
          </p:cNvSpPr>
          <p:nvPr userDrawn="1"/>
        </p:nvSpPr>
        <p:spPr bwMode="black">
          <a:xfrm>
            <a:off x="322013" y="4768629"/>
            <a:ext cx="1771263" cy="203363"/>
          </a:xfrm>
          <a:prstGeom prst="rect">
            <a:avLst/>
          </a:prstGeom>
          <a:solidFill>
            <a:schemeClr val="tx1"/>
          </a:solidFill>
          <a:ln>
            <a:noFill/>
          </a:ln>
        </p:spPr>
        <p:txBody>
          <a:bodyPr lIns="85957" tIns="42979" rIns="85957" bIns="42979"/>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r>
              <a:rPr lang="en-US" altLang="en-US" sz="747" b="0" i="0" dirty="0">
                <a:solidFill>
                  <a:prstClr val="white"/>
                </a:solidFill>
                <a:latin typeface="+mn-lt"/>
                <a:ea typeface="IBM Plex Sans" charset="0"/>
                <a:cs typeface="IBM Plex Sans" charset="0"/>
              </a:rPr>
              <a:t>© 2019 IBM Corporation</a:t>
            </a:r>
            <a:endParaRPr lang="en-US" altLang="en-US" sz="2054" b="0" i="0" dirty="0">
              <a:solidFill>
                <a:prstClr val="white"/>
              </a:solidFill>
              <a:latin typeface="+mn-lt"/>
              <a:ea typeface="IBM Plex Sans" charset="0"/>
              <a:cs typeface="IBM Plex Sans" charset="0"/>
            </a:endParaRPr>
          </a:p>
        </p:txBody>
      </p:sp>
    </p:spTree>
    <p:extLst>
      <p:ext uri="{BB962C8B-B14F-4D97-AF65-F5344CB8AC3E}">
        <p14:creationId xmlns:p14="http://schemas.microsoft.com/office/powerpoint/2010/main" val="42617781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a:lvl1pPr>
          </a:lstStyle>
          <a:p>
            <a:r>
              <a:rPr lang="en-US" dirty="0"/>
              <a:t>Click to edit Master title style</a:t>
            </a:r>
          </a:p>
        </p:txBody>
      </p:sp>
    </p:spTree>
    <p:extLst>
      <p:ext uri="{BB962C8B-B14F-4D97-AF65-F5344CB8AC3E}">
        <p14:creationId xmlns:p14="http://schemas.microsoft.com/office/powerpoint/2010/main" val="52986804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986513645"/>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80272842"/>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6372841"/>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a:t>Edit Master text styles</a:t>
            </a:r>
          </a:p>
        </p:txBody>
      </p:sp>
    </p:spTree>
    <p:extLst>
      <p:ext uri="{BB962C8B-B14F-4D97-AF65-F5344CB8AC3E}">
        <p14:creationId xmlns:p14="http://schemas.microsoft.com/office/powerpoint/2010/main" val="2702326427"/>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a:t>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Tree>
    <p:extLst>
      <p:ext uri="{BB962C8B-B14F-4D97-AF65-F5344CB8AC3E}">
        <p14:creationId xmlns:p14="http://schemas.microsoft.com/office/powerpoint/2010/main" val="80369053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a:lvl1pPr>
          </a:lstStyle>
          <a:p>
            <a:r>
              <a:rPr lang="en-US"/>
              <a:t>Click to edit Master title style</a:t>
            </a:r>
            <a:endParaRPr lang="en-US" dirty="0"/>
          </a:p>
        </p:txBody>
      </p:sp>
    </p:spTree>
    <p:extLst>
      <p:ext uri="{BB962C8B-B14F-4D97-AF65-F5344CB8AC3E}">
        <p14:creationId xmlns:p14="http://schemas.microsoft.com/office/powerpoint/2010/main" val="338477225"/>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a:t>Click to edit Master title style</a:t>
            </a:r>
            <a:endParaRPr lang="en-US" dirty="0"/>
          </a:p>
        </p:txBody>
      </p:sp>
    </p:spTree>
    <p:extLst>
      <p:ext uri="{BB962C8B-B14F-4D97-AF65-F5344CB8AC3E}">
        <p14:creationId xmlns:p14="http://schemas.microsoft.com/office/powerpoint/2010/main" val="864909543"/>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9326222"/>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4791457" y="1243584"/>
            <a:ext cx="4123876"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1686160"/>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a:t>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815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a:t>Edit Master text styles</a:t>
            </a:r>
          </a:p>
        </p:txBody>
      </p:sp>
    </p:spTree>
    <p:extLst>
      <p:ext uri="{BB962C8B-B14F-4D97-AF65-F5344CB8AC3E}">
        <p14:creationId xmlns:p14="http://schemas.microsoft.com/office/powerpoint/2010/main" val="10657594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dirty="0"/>
              <a:t>Click to edit Master title style</a:t>
            </a:r>
          </a:p>
        </p:txBody>
      </p:sp>
    </p:spTree>
    <p:extLst>
      <p:ext uri="{BB962C8B-B14F-4D97-AF65-F5344CB8AC3E}">
        <p14:creationId xmlns:p14="http://schemas.microsoft.com/office/powerpoint/2010/main" val="824565217"/>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180045"/>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Tree>
    <p:extLst>
      <p:ext uri="{BB962C8B-B14F-4D97-AF65-F5344CB8AC3E}">
        <p14:creationId xmlns:p14="http://schemas.microsoft.com/office/powerpoint/2010/main" val="2962533145"/>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3827067"/>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rgbClr val="F3F3F3"/>
          </a:solidFill>
        </p:spPr>
        <p:txBody>
          <a:bodyPr wrap="square" lIns="0" tIns="0" rIns="0" bIns="0" rtlCol="0" anchor="ctr">
            <a:noAutofit/>
          </a:bodyPr>
          <a:lstStyle/>
          <a:p>
            <a:pPr algn="ctr"/>
            <a:endParaRPr lang="en-US" sz="1200" b="0" i="0" dirty="0">
              <a:solidFill>
                <a:srgbClr val="FFFFFF"/>
              </a:solidFill>
              <a:latin typeface="+mn-lt"/>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3526917"/>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Tree>
    <p:extLst>
      <p:ext uri="{BB962C8B-B14F-4D97-AF65-F5344CB8AC3E}">
        <p14:creationId xmlns:p14="http://schemas.microsoft.com/office/powerpoint/2010/main" val="3332425131"/>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Tree>
    <p:extLst>
      <p:ext uri="{BB962C8B-B14F-4D97-AF65-F5344CB8AC3E}">
        <p14:creationId xmlns:p14="http://schemas.microsoft.com/office/powerpoint/2010/main" val="3286233967"/>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Tree>
    <p:extLst>
      <p:ext uri="{BB962C8B-B14F-4D97-AF65-F5344CB8AC3E}">
        <p14:creationId xmlns:p14="http://schemas.microsoft.com/office/powerpoint/2010/main" val="455115633"/>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7489934"/>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Tree>
    <p:extLst>
      <p:ext uri="{BB962C8B-B14F-4D97-AF65-F5344CB8AC3E}">
        <p14:creationId xmlns:p14="http://schemas.microsoft.com/office/powerpoint/2010/main" val="2873428040"/>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a:t>Edit Master text styles</a:t>
            </a:r>
          </a:p>
        </p:txBody>
      </p:sp>
    </p:spTree>
    <p:extLst>
      <p:ext uri="{BB962C8B-B14F-4D97-AF65-F5344CB8AC3E}">
        <p14:creationId xmlns:p14="http://schemas.microsoft.com/office/powerpoint/2010/main" val="14951324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9461885"/>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a:t>Click icon to add picture</a:t>
            </a:r>
            <a:endParaRPr lang="en-US" dirty="0"/>
          </a:p>
        </p:txBody>
      </p:sp>
    </p:spTree>
    <p:extLst>
      <p:ext uri="{BB962C8B-B14F-4D97-AF65-F5344CB8AC3E}">
        <p14:creationId xmlns:p14="http://schemas.microsoft.com/office/powerpoint/2010/main" val="3160152294"/>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3" y="2571750"/>
            <a:ext cx="22860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6" y="201613"/>
            <a:ext cx="4143375" cy="4294187"/>
          </a:xfrm>
        </p:spPr>
        <p:txBody>
          <a:bodyPr/>
          <a:lstStyle/>
          <a:p>
            <a:r>
              <a:rPr lang="en-US"/>
              <a:t>Click to edit Master title style</a:t>
            </a:r>
            <a:endParaRPr lang="en-US" dirty="0"/>
          </a:p>
        </p:txBody>
      </p:sp>
    </p:spTree>
    <p:extLst>
      <p:ext uri="{BB962C8B-B14F-4D97-AF65-F5344CB8AC3E}">
        <p14:creationId xmlns:p14="http://schemas.microsoft.com/office/powerpoint/2010/main" val="428334165"/>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0569650"/>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0794057"/>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8051354"/>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0022898"/>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4362613"/>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2709230459"/>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1269028"/>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53780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4791457"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5155371"/>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33088"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61873"/>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Edit Master text styles</a:t>
            </a:r>
          </a:p>
        </p:txBody>
      </p:sp>
    </p:spTree>
    <p:extLst>
      <p:ext uri="{BB962C8B-B14F-4D97-AF65-F5344CB8AC3E}">
        <p14:creationId xmlns:p14="http://schemas.microsoft.com/office/powerpoint/2010/main" val="2766619127"/>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25954" y="2315617"/>
            <a:ext cx="1292095" cy="512269"/>
          </a:xfrm>
          <a:prstGeom prst="rect">
            <a:avLst/>
          </a:prstGeom>
        </p:spPr>
      </p:pic>
    </p:spTree>
    <p:extLst>
      <p:ext uri="{BB962C8B-B14F-4D97-AF65-F5344CB8AC3E}">
        <p14:creationId xmlns:p14="http://schemas.microsoft.com/office/powerpoint/2010/main" val="3158331558"/>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tx">
  <p:cSld name="Fast Start 2020 Title Slide">
    <p:bg>
      <p:bgPr>
        <a:gradFill flip="none" rotWithShape="1">
          <a:gsLst>
            <a:gs pos="0">
              <a:srgbClr val="0645CE"/>
            </a:gs>
            <a:gs pos="49917">
              <a:srgbClr val="0631A6"/>
            </a:gs>
            <a:gs pos="100000">
              <a:srgbClr val="062186"/>
            </a:gs>
          </a:gsLst>
          <a:lin ang="0" scaled="0"/>
        </a:gradFill>
        <a:effectLst/>
      </p:bgPr>
    </p:bg>
    <p:spTree>
      <p:nvGrpSpPr>
        <p:cNvPr id="1" name=""/>
        <p:cNvGrpSpPr/>
        <p:nvPr/>
      </p:nvGrpSpPr>
      <p:grpSpPr>
        <a:xfrm>
          <a:off x="0" y="0"/>
          <a:ext cx="0" cy="0"/>
          <a:chOff x="0" y="0"/>
          <a:chExt cx="0" cy="0"/>
        </a:xfrm>
      </p:grpSpPr>
      <p:sp>
        <p:nvSpPr>
          <p:cNvPr id="1314" name="IBM Cloud Fast Start 2020"/>
          <p:cNvSpPr txBox="1"/>
          <p:nvPr/>
        </p:nvSpPr>
        <p:spPr>
          <a:xfrm>
            <a:off x="254000" y="4607559"/>
            <a:ext cx="3647791"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200">
                <a:solidFill>
                  <a:srgbClr val="FFFFFF"/>
                </a:solidFill>
              </a:defRPr>
            </a:pPr>
            <a:r>
              <a:rPr dirty="0"/>
              <a:t>IBM </a:t>
            </a:r>
            <a:r>
              <a:rPr dirty="0">
                <a:latin typeface="IBM Plex Sans SemiBold"/>
                <a:ea typeface="IBM Plex Sans SemiBold"/>
                <a:cs typeface="IBM Plex Sans SemiBold"/>
                <a:sym typeface="IBM Plex Sans SemiBold"/>
              </a:rPr>
              <a:t>Cloud</a:t>
            </a:r>
            <a:r>
              <a:rPr lang="en-US" dirty="0">
                <a:latin typeface="IBM Plex Sans SemiBold"/>
                <a:ea typeface="IBM Plex Sans SemiBold"/>
                <a:cs typeface="IBM Plex Sans SemiBold"/>
                <a:sym typeface="IBM Plex Sans SemiBold"/>
              </a:rPr>
              <a:t> and Cognitive Software</a:t>
            </a:r>
            <a:r>
              <a:rPr dirty="0"/>
              <a:t> Fast Start 2020</a:t>
            </a:r>
          </a:p>
        </p:txBody>
      </p:sp>
      <p:pic>
        <p:nvPicPr>
          <p:cNvPr id="1316" name="fs-pictogram-productive-light.png" descr="fs-pictogram-productive-light.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67170" y="1366341"/>
            <a:ext cx="2409661" cy="2410818"/>
          </a:xfrm>
          <a:prstGeom prst="rect">
            <a:avLst/>
          </a:prstGeom>
          <a:ln w="12700">
            <a:miter lim="400000"/>
          </a:ln>
        </p:spPr>
      </p:pic>
      <p:pic>
        <p:nvPicPr>
          <p:cNvPr id="1317" name="IBM_Cloud_Icon_White.png" descr="IBM_Cloud_Icon_Whit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76413" y="110791"/>
            <a:ext cx="898399" cy="842250"/>
          </a:xfrm>
          <a:prstGeom prst="rect">
            <a:avLst/>
          </a:prstGeom>
          <a:ln w="12700">
            <a:miter lim="400000"/>
          </a:ln>
        </p:spPr>
      </p:pic>
      <p:sp>
        <p:nvSpPr>
          <p:cNvPr id="7" name="Rectangle 6">
            <a:extLst>
              <a:ext uri="{FF2B5EF4-FFF2-40B4-BE49-F238E27FC236}">
                <a16:creationId xmlns:a16="http://schemas.microsoft.com/office/drawing/2014/main" id="{BA84246C-72EB-5C49-A650-363398FF886D}"/>
              </a:ext>
            </a:extLst>
          </p:cNvPr>
          <p:cNvSpPr/>
          <p:nvPr userDrawn="1"/>
        </p:nvSpPr>
        <p:spPr>
          <a:xfrm>
            <a:off x="7586438" y="4612501"/>
            <a:ext cx="1303562" cy="276999"/>
          </a:xfrm>
          <a:prstGeom prst="rect">
            <a:avLst/>
          </a:prstGeom>
        </p:spPr>
        <p:txBody>
          <a:bodyPr wrap="none">
            <a:spAutoFit/>
          </a:bodyPr>
          <a:lstStyle/>
          <a:p>
            <a:pPr algn="r"/>
            <a:r>
              <a:rPr lang="en-US" sz="1200" dirty="0">
                <a:solidFill>
                  <a:schemeClr val="accent1">
                    <a:lumMod val="20000"/>
                    <a:lumOff val="80000"/>
                  </a:schemeClr>
                </a:solidFill>
                <a:latin typeface="IBM Plex Sans Thin" panose="020B0203050000000000" pitchFamily="34" charset="77"/>
              </a:rPr>
              <a:t>#FastStart2020</a:t>
            </a:r>
          </a:p>
        </p:txBody>
      </p:sp>
    </p:spTree>
    <p:extLst>
      <p:ext uri="{BB962C8B-B14F-4D97-AF65-F5344CB8AC3E}">
        <p14:creationId xmlns:p14="http://schemas.microsoft.com/office/powerpoint/2010/main" val="2548421943"/>
      </p:ext>
    </p:extLst>
  </p:cSld>
  <p:clrMapOvr>
    <a:masterClrMapping/>
  </p:clrMapOvr>
  <p:transition spd="med"/>
</p:sldLayout>
</file>

<file path=ppt/slideLayouts/slideLayout4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sldNum" sz="quarter" idx="10"/>
          </p:nvPr>
        </p:nvSpPr>
        <p:spPr>
          <a:ln/>
        </p:spPr>
        <p:txBody>
          <a:bodyPr/>
          <a:lstStyle>
            <a:lvl1pPr>
              <a:defRPr/>
            </a:lvl1pPr>
          </a:lstStyle>
          <a:p>
            <a:pPr>
              <a:defRPr/>
            </a:pPr>
            <a:fld id="{86F82910-12F3-4B23-8697-74D58D82CAD1}" type="slidenum">
              <a:rPr lang="en-US" altLang="en-US"/>
              <a:pPr>
                <a:defRPr/>
              </a:pPr>
              <a:t>‹#›</a:t>
            </a:fld>
            <a:endParaRPr lang="en-US" altLang="en-US"/>
          </a:p>
        </p:txBody>
      </p:sp>
      <p:sp>
        <p:nvSpPr>
          <p:cNvPr id="5" name="Rectangle 11"/>
          <p:cNvSpPr>
            <a:spLocks noGrp="1" noChangeArrowheads="1"/>
          </p:cNvSpPr>
          <p:nvPr>
            <p:ph type="ftr" sz="quarter" idx="11"/>
          </p:nvPr>
        </p:nvSpPr>
        <p:spPr>
          <a:ln/>
        </p:spPr>
        <p:txBody>
          <a:bodyPr/>
          <a:lstStyle>
            <a:lvl1pPr>
              <a:defRPr/>
            </a:lvl1pPr>
          </a:lstStyle>
          <a:p>
            <a:pPr>
              <a:defRPr/>
            </a:pPr>
            <a:r>
              <a:rPr lang="en-US" altLang="en-US"/>
              <a:t>IBM Systems / Dependency Based Build client presentation/ January 2020/ © 2020 IBM Corporation</a:t>
            </a:r>
            <a:endParaRPr lang="en-US" altLang="en-US" dirty="0"/>
          </a:p>
        </p:txBody>
      </p:sp>
    </p:spTree>
    <p:extLst>
      <p:ext uri="{BB962C8B-B14F-4D97-AF65-F5344CB8AC3E}">
        <p14:creationId xmlns:p14="http://schemas.microsoft.com/office/powerpoint/2010/main" val="3574014771"/>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userDrawn="1">
  <p:cSld name="2_boxes (1 large, 4 small)">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916DA98-181C-2A4E-83BF-02C9061CC1C7}"/>
              </a:ext>
            </a:extLst>
          </p:cNvPr>
          <p:cNvSpPr>
            <a:spLocks noGrp="1"/>
          </p:cNvSpPr>
          <p:nvPr>
            <p:ph type="body" sz="quarter" idx="13"/>
          </p:nvPr>
        </p:nvSpPr>
        <p:spPr>
          <a:xfrm>
            <a:off x="361994" y="945964"/>
            <a:ext cx="2300524" cy="712507"/>
          </a:xfrm>
        </p:spPr>
        <p:txBody>
          <a:bodyPr anchor="ctr"/>
          <a:lstStyle>
            <a:lvl1pPr algn="ctr">
              <a:defRPr sz="1600">
                <a:latin typeface="Arial" panose="020B0604020202020204" pitchFamily="34" charset="0"/>
                <a:cs typeface="Arial" panose="020B0604020202020204" pitchFamily="34" charset="0"/>
              </a:defRPr>
            </a:lvl1pPr>
            <a:lvl2pPr marL="0" indent="0">
              <a:buNone/>
              <a:defRPr/>
            </a:lvl2pPr>
          </a:lstStyle>
          <a:p>
            <a:pPr lvl="0"/>
            <a:r>
              <a:rPr lang="en-US" dirty="0"/>
              <a:t>Click to edit Master text styles</a:t>
            </a:r>
          </a:p>
        </p:txBody>
      </p:sp>
      <p:sp>
        <p:nvSpPr>
          <p:cNvPr id="32" name="Text Placeholder 4">
            <a:extLst>
              <a:ext uri="{FF2B5EF4-FFF2-40B4-BE49-F238E27FC236}">
                <a16:creationId xmlns:a16="http://schemas.microsoft.com/office/drawing/2014/main" id="{6521E7D1-CF1A-174A-AE4F-9D4483CCC15C}"/>
              </a:ext>
            </a:extLst>
          </p:cNvPr>
          <p:cNvSpPr>
            <a:spLocks noGrp="1"/>
          </p:cNvSpPr>
          <p:nvPr>
            <p:ph type="body" sz="quarter" idx="14"/>
          </p:nvPr>
        </p:nvSpPr>
        <p:spPr>
          <a:xfrm>
            <a:off x="3426924" y="945964"/>
            <a:ext cx="2288076" cy="712507"/>
          </a:xfrm>
        </p:spPr>
        <p:txBody>
          <a:bodyPr anchor="ctr"/>
          <a:lstStyle>
            <a:lvl1pPr algn="ctr">
              <a:defRPr sz="1600">
                <a:latin typeface="Arial" panose="020B0604020202020204" pitchFamily="34" charset="0"/>
                <a:cs typeface="Arial" panose="020B0604020202020204" pitchFamily="34" charset="0"/>
              </a:defRPr>
            </a:lvl1pPr>
            <a:lvl2pPr marL="0" indent="0">
              <a:buNone/>
              <a:defRPr/>
            </a:lvl2pPr>
          </a:lstStyle>
          <a:p>
            <a:pPr lvl="0"/>
            <a:r>
              <a:rPr lang="en-US" dirty="0"/>
              <a:t>Click to edit Master text styles</a:t>
            </a:r>
          </a:p>
        </p:txBody>
      </p:sp>
      <p:sp>
        <p:nvSpPr>
          <p:cNvPr id="33" name="Text Placeholder 4">
            <a:extLst>
              <a:ext uri="{FF2B5EF4-FFF2-40B4-BE49-F238E27FC236}">
                <a16:creationId xmlns:a16="http://schemas.microsoft.com/office/drawing/2014/main" id="{005236D2-AB90-EC49-B2DB-DBE3DD5D8DE5}"/>
              </a:ext>
            </a:extLst>
          </p:cNvPr>
          <p:cNvSpPr>
            <a:spLocks noGrp="1"/>
          </p:cNvSpPr>
          <p:nvPr>
            <p:ph type="body" sz="quarter" idx="15"/>
          </p:nvPr>
        </p:nvSpPr>
        <p:spPr>
          <a:xfrm>
            <a:off x="6493315" y="945964"/>
            <a:ext cx="2287614" cy="712507"/>
          </a:xfrm>
        </p:spPr>
        <p:txBody>
          <a:bodyPr anchor="ctr"/>
          <a:lstStyle>
            <a:lvl1pPr algn="ctr">
              <a:defRPr sz="1600">
                <a:latin typeface="Arial" panose="020B0604020202020204" pitchFamily="34" charset="0"/>
                <a:cs typeface="Arial" panose="020B0604020202020204" pitchFamily="34" charset="0"/>
              </a:defRPr>
            </a:lvl1pPr>
            <a:lvl2pPr marL="0" indent="0">
              <a:buNone/>
              <a:defRPr/>
            </a:lvl2pPr>
          </a:lstStyle>
          <a:p>
            <a:pPr lvl="0"/>
            <a:r>
              <a:rPr lang="en-US" dirty="0"/>
              <a:t>Click to edit Master text styles</a:t>
            </a:r>
          </a:p>
        </p:txBody>
      </p:sp>
      <p:sp>
        <p:nvSpPr>
          <p:cNvPr id="38" name="Content Placeholder 37">
            <a:extLst>
              <a:ext uri="{FF2B5EF4-FFF2-40B4-BE49-F238E27FC236}">
                <a16:creationId xmlns:a16="http://schemas.microsoft.com/office/drawing/2014/main" id="{B5031E17-4FE6-7441-8EC1-8D046DCF568C}"/>
              </a:ext>
            </a:extLst>
          </p:cNvPr>
          <p:cNvSpPr>
            <a:spLocks noGrp="1"/>
          </p:cNvSpPr>
          <p:nvPr>
            <p:ph sz="quarter" idx="19"/>
          </p:nvPr>
        </p:nvSpPr>
        <p:spPr>
          <a:xfrm>
            <a:off x="6105247" y="2755900"/>
            <a:ext cx="3035808" cy="2377440"/>
          </a:xfrm>
          <a:solidFill>
            <a:srgbClr val="054ADA"/>
          </a:solidFill>
        </p:spPr>
        <p:txBody>
          <a:bodyPr lIns="91440" tIns="182880" rIns="91440"/>
          <a:lstStyle>
            <a:lvl1pPr marL="119062" indent="0">
              <a:buFont typeface="Arial" panose="020B0604020202020204" pitchFamily="34" charset="0"/>
              <a:buNone/>
              <a:tabLst/>
              <a:defRPr/>
            </a:lvl1pPr>
            <a:lvl2pPr marL="0" indent="0">
              <a:buNone/>
              <a:defRPr/>
            </a:lvl2pPr>
          </a:lstStyle>
          <a:p>
            <a:pPr lvl="0"/>
            <a:r>
              <a:rPr lang="en-US" dirty="0"/>
              <a:t>Click to edit Master text styles</a:t>
            </a:r>
          </a:p>
        </p:txBody>
      </p:sp>
      <p:sp>
        <p:nvSpPr>
          <p:cNvPr id="40" name="Content Placeholder 39">
            <a:extLst>
              <a:ext uri="{FF2B5EF4-FFF2-40B4-BE49-F238E27FC236}">
                <a16:creationId xmlns:a16="http://schemas.microsoft.com/office/drawing/2014/main" id="{449440E8-B871-8646-AD9B-4F9D5A2ECF19}"/>
              </a:ext>
            </a:extLst>
          </p:cNvPr>
          <p:cNvSpPr>
            <a:spLocks noGrp="1"/>
          </p:cNvSpPr>
          <p:nvPr>
            <p:ph sz="quarter" idx="20"/>
          </p:nvPr>
        </p:nvSpPr>
        <p:spPr>
          <a:xfrm>
            <a:off x="3044224" y="2755900"/>
            <a:ext cx="3054096" cy="2373312"/>
          </a:xfrm>
          <a:solidFill>
            <a:srgbClr val="2C64FF"/>
          </a:solidFill>
        </p:spPr>
        <p:txBody>
          <a:bodyPr lIns="91440" tIns="182880" rIns="91440"/>
          <a:lstStyle>
            <a:lvl1pPr marL="119062" indent="0">
              <a:buFont typeface="Arial" panose="020B0604020202020204" pitchFamily="34" charset="0"/>
              <a:buNone/>
              <a:tabLst/>
              <a:defRPr/>
            </a:lvl1pPr>
          </a:lstStyle>
          <a:p>
            <a:pPr lvl="0"/>
            <a:r>
              <a:rPr lang="en-US" dirty="0"/>
              <a:t>Click to edit Master text styles</a:t>
            </a:r>
          </a:p>
        </p:txBody>
      </p:sp>
      <p:sp>
        <p:nvSpPr>
          <p:cNvPr id="42" name="Content Placeholder 41">
            <a:extLst>
              <a:ext uri="{FF2B5EF4-FFF2-40B4-BE49-F238E27FC236}">
                <a16:creationId xmlns:a16="http://schemas.microsoft.com/office/drawing/2014/main" id="{334173F6-9919-984F-8A2C-4B0B46FF2D3C}"/>
              </a:ext>
            </a:extLst>
          </p:cNvPr>
          <p:cNvSpPr>
            <a:spLocks noGrp="1"/>
          </p:cNvSpPr>
          <p:nvPr>
            <p:ph sz="quarter" idx="21"/>
          </p:nvPr>
        </p:nvSpPr>
        <p:spPr>
          <a:xfrm>
            <a:off x="0" y="2755900"/>
            <a:ext cx="3035808" cy="2377440"/>
          </a:xfrm>
          <a:solidFill>
            <a:srgbClr val="4089FF"/>
          </a:solidFill>
        </p:spPr>
        <p:txBody>
          <a:bodyPr lIns="91440" tIns="182880" rIns="91440"/>
          <a:lstStyle>
            <a:lvl1pPr marL="119062" indent="0">
              <a:buFont typeface="Arial" panose="020B0604020202020204" pitchFamily="34" charset="0"/>
              <a:buNone/>
              <a:tabLst/>
              <a:defRPr/>
            </a:lvl1pPr>
            <a:lvl2pPr marL="0" indent="0">
              <a:buNone/>
              <a:defRPr/>
            </a:lvl2pPr>
          </a:lstStyle>
          <a:p>
            <a:pPr lvl="0"/>
            <a:r>
              <a:rPr lang="en-US" dirty="0"/>
              <a:t>Click to edit Master text styles</a:t>
            </a:r>
          </a:p>
        </p:txBody>
      </p:sp>
      <p:sp>
        <p:nvSpPr>
          <p:cNvPr id="2" name="Title 1">
            <a:extLst>
              <a:ext uri="{FF2B5EF4-FFF2-40B4-BE49-F238E27FC236}">
                <a16:creationId xmlns:a16="http://schemas.microsoft.com/office/drawing/2014/main" id="{A6D7343E-FF9B-3841-B06A-B7181E233E65}"/>
              </a:ext>
            </a:extLst>
          </p:cNvPr>
          <p:cNvSpPr>
            <a:spLocks noGrp="1"/>
          </p:cNvSpPr>
          <p:nvPr>
            <p:ph type="title"/>
          </p:nvPr>
        </p:nvSpPr>
        <p:spPr>
          <a:xfrm>
            <a:off x="210312" y="201168"/>
            <a:ext cx="4142232" cy="893341"/>
          </a:xfrm>
        </p:spPr>
        <p:txBody>
          <a:bodyPr/>
          <a:lstStyle/>
          <a:p>
            <a:r>
              <a:rPr lang="en-US"/>
              <a:t>Click to edit Master title style</a:t>
            </a:r>
          </a:p>
        </p:txBody>
      </p:sp>
    </p:spTree>
    <p:extLst>
      <p:ext uri="{BB962C8B-B14F-4D97-AF65-F5344CB8AC3E}">
        <p14:creationId xmlns:p14="http://schemas.microsoft.com/office/powerpoint/2010/main" val="3463582051"/>
      </p:ext>
    </p:extLst>
  </p:cSld>
  <p:clrMapOvr>
    <a:masterClrMapping/>
  </p:clrMapOvr>
  <p:transition spd="med"/>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en-US"/>
              <a:t>IBM Z / DOC ID / Month XX, 2019 / © 2019 IBM Corporation</a:t>
            </a:r>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pic>
        <p:nvPicPr>
          <p:cNvPr id="6" name="Picture 5" descr="ibm_gry.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93812" y="4705335"/>
            <a:ext cx="521589" cy="211471"/>
          </a:xfrm>
          <a:prstGeom prst="rect">
            <a:avLst/>
          </a:prstGeom>
        </p:spPr>
      </p:pic>
      <p:sp>
        <p:nvSpPr>
          <p:cNvPr id="7" name="Rectangle 6">
            <a:extLst>
              <a:ext uri="{FF2B5EF4-FFF2-40B4-BE49-F238E27FC236}">
                <a16:creationId xmlns:a16="http://schemas.microsoft.com/office/drawing/2014/main" id="{35BF62D7-2F49-FF4F-BCAB-A8CF721DC75C}"/>
              </a:ext>
            </a:extLst>
          </p:cNvPr>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pic>
        <p:nvPicPr>
          <p:cNvPr id="8" name="Picture 7">
            <a:extLst>
              <a:ext uri="{FF2B5EF4-FFF2-40B4-BE49-F238E27FC236}">
                <a16:creationId xmlns:a16="http://schemas.microsoft.com/office/drawing/2014/main" id="{4C450D84-EC07-014A-AA57-4A31E32F4E9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pic>
        <p:nvPicPr>
          <p:cNvPr id="10" name="Graphic 9">
            <a:extLst>
              <a:ext uri="{FF2B5EF4-FFF2-40B4-BE49-F238E27FC236}">
                <a16:creationId xmlns:a16="http://schemas.microsoft.com/office/drawing/2014/main" id="{C16AC4C1-036A-0C47-8DE6-34BC81AC743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439103" y="874328"/>
            <a:ext cx="3088071" cy="3088071"/>
          </a:xfrm>
          <a:prstGeom prst="rect">
            <a:avLst/>
          </a:prstGeom>
        </p:spPr>
      </p:pic>
    </p:spTree>
    <p:extLst>
      <p:ext uri="{BB962C8B-B14F-4D97-AF65-F5344CB8AC3E}">
        <p14:creationId xmlns:p14="http://schemas.microsoft.com/office/powerpoint/2010/main" val="4266347497"/>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US"/>
              <a:t>IBM Z / DOC ID / Month XX, 2019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487015622"/>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36059609"/>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Z / DOC ID / Month XX, 2019 / © 2019 IBM Corporation</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596426031"/>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Z / DOC ID / Month XX, 2019 / © 2019 IBM Corporation</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8603944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dirty="0"/>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23357208"/>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Tree>
    <p:extLst>
      <p:ext uri="{BB962C8B-B14F-4D97-AF65-F5344CB8AC3E}">
        <p14:creationId xmlns:p14="http://schemas.microsoft.com/office/powerpoint/2010/main" val="237028700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Z / DOC ID / Month XX, 2019 / © 2019 IBM Corporation</a:t>
            </a:r>
          </a:p>
        </p:txBody>
      </p:sp>
    </p:spTree>
    <p:extLst>
      <p:ext uri="{BB962C8B-B14F-4D97-AF65-F5344CB8AC3E}">
        <p14:creationId xmlns:p14="http://schemas.microsoft.com/office/powerpoint/2010/main" val="2754431773"/>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331884520"/>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4695179"/>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23377585"/>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8395624"/>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9517355"/>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644206747"/>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369471380"/>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05361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41608422"/>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228834402"/>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193213103"/>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Tree>
    <p:extLst>
      <p:ext uri="{BB962C8B-B14F-4D97-AF65-F5344CB8AC3E}">
        <p14:creationId xmlns:p14="http://schemas.microsoft.com/office/powerpoint/2010/main" val="3901290700"/>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599" y="201168"/>
            <a:ext cx="8644095" cy="38100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Tree>
    <p:extLst>
      <p:ext uri="{BB962C8B-B14F-4D97-AF65-F5344CB8AC3E}">
        <p14:creationId xmlns:p14="http://schemas.microsoft.com/office/powerpoint/2010/main" val="433150952"/>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12" name="Text Placeholder 11"/>
          <p:cNvSpPr>
            <a:spLocks noGrp="1"/>
          </p:cNvSpPr>
          <p:nvPr>
            <p:ph type="body" sz="quarter" idx="13"/>
          </p:nvPr>
        </p:nvSpPr>
        <p:spPr>
          <a:xfrm>
            <a:off x="228600" y="192025"/>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067970299"/>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 DOC ID / Month XX, 2019 / © 2019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58183016"/>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 DOC ID / Month XX, 2019 / © 2019 IBM Corporation</a:t>
            </a: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25159526"/>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707993090"/>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 DOC ID / Month XX, 2019 / © 2019 IBM Corporation</a:t>
            </a:r>
          </a:p>
        </p:txBody>
      </p:sp>
    </p:spTree>
    <p:extLst>
      <p:ext uri="{BB962C8B-B14F-4D97-AF65-F5344CB8AC3E}">
        <p14:creationId xmlns:p14="http://schemas.microsoft.com/office/powerpoint/2010/main" val="2119458285"/>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 DOC ID / Month XX, 2019 / © 2019 IBM Corporation</a:t>
            </a:r>
          </a:p>
        </p:txBody>
      </p:sp>
    </p:spTree>
    <p:extLst>
      <p:ext uri="{BB962C8B-B14F-4D97-AF65-F5344CB8AC3E}">
        <p14:creationId xmlns:p14="http://schemas.microsoft.com/office/powerpoint/2010/main" val="12166343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1223651103"/>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5152683"/>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5858812"/>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6075450"/>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76325536"/>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3896283"/>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1006171130"/>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Tree>
    <p:extLst>
      <p:ext uri="{BB962C8B-B14F-4D97-AF65-F5344CB8AC3E}">
        <p14:creationId xmlns:p14="http://schemas.microsoft.com/office/powerpoint/2010/main" val="785978429"/>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063322"/>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3246577618"/>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pic>
        <p:nvPicPr>
          <p:cNvPr id="5" name="Picture 4"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extLst>
      <p:ext uri="{BB962C8B-B14F-4D97-AF65-F5344CB8AC3E}">
        <p14:creationId xmlns:p14="http://schemas.microsoft.com/office/powerpoint/2010/main" val="36569660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6" name="Text Placeholder 1"/>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5888374"/>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Slide Number Placeholder 2"/>
          <p:cNvSpPr>
            <a:spLocks noGrp="1"/>
          </p:cNvSpPr>
          <p:nvPr>
            <p:ph type="sldNum" sz="quarter" idx="10"/>
          </p:nvPr>
        </p:nvSpPr>
        <p:spPr/>
        <p:txBody>
          <a:bodyPr/>
          <a:lstStyle>
            <a:lvl1pPr>
              <a:defRPr/>
            </a:lvl1pPr>
          </a:lstStyle>
          <a:p>
            <a:pPr>
              <a:defRPr/>
            </a:pPr>
            <a:fld id="{EB047FE2-0F83-45F6-A628-13E47C8C40B8}" type="slidenum">
              <a:rPr lang="en-US" sz="900" smtClean="0">
                <a:solidFill>
                  <a:srgbClr val="000000">
                    <a:tint val="75000"/>
                  </a:srgbClr>
                </a:solidFill>
                <a:latin typeface="Calibri" panose="020F0502020204030204"/>
                <a:ea typeface="+mn-ea"/>
                <a:cs typeface="+mn-cs"/>
              </a:rPr>
              <a:pPr>
                <a:defRPr/>
              </a:pPr>
              <a:t>‹#›</a:t>
            </a:fld>
            <a:endParaRPr lang="en-US" sz="900">
              <a:solidFill>
                <a:srgbClr val="000000">
                  <a:tint val="75000"/>
                </a:srgbClr>
              </a:solidFill>
              <a:latin typeface="Calibri" panose="020F0502020204030204"/>
              <a:ea typeface="+mn-ea"/>
              <a:cs typeface="+mn-cs"/>
            </a:endParaRPr>
          </a:p>
        </p:txBody>
      </p:sp>
      <p:sp>
        <p:nvSpPr>
          <p:cNvPr id="4" name="Footer Placeholder 3"/>
          <p:cNvSpPr>
            <a:spLocks noGrp="1"/>
          </p:cNvSpPr>
          <p:nvPr>
            <p:ph type="ftr" sz="quarter" idx="11"/>
          </p:nvPr>
        </p:nvSpPr>
        <p:spPr/>
        <p:txBody>
          <a:bodyPr/>
          <a:lstStyle>
            <a:lvl1pPr>
              <a:defRPr/>
            </a:lvl1pPr>
          </a:lstStyle>
          <a:p>
            <a:pPr algn="ctr">
              <a:defRPr/>
            </a:pPr>
            <a:r>
              <a:rPr lang="en-US" sz="750">
                <a:solidFill>
                  <a:srgbClr val="000000">
                    <a:tint val="75000"/>
                  </a:srgbClr>
                </a:solidFill>
              </a:rPr>
              <a:t>© Copyright IBM Corporation 2017</a:t>
            </a:r>
          </a:p>
        </p:txBody>
      </p:sp>
      <p:sp>
        <p:nvSpPr>
          <p:cNvPr id="5" name="Date Placeholder 4"/>
          <p:cNvSpPr>
            <a:spLocks noGrp="1"/>
          </p:cNvSpPr>
          <p:nvPr>
            <p:ph type="dt" sz="half" idx="12"/>
          </p:nvPr>
        </p:nvSpPr>
        <p:spPr/>
        <p:txBody>
          <a:bodyPr/>
          <a:lstStyle>
            <a:lvl1pPr>
              <a:defRPr/>
            </a:lvl1pPr>
          </a:lstStyle>
          <a:p>
            <a:pPr>
              <a:defRPr/>
            </a:pPr>
            <a:endParaRPr lang="en-US" sz="900">
              <a:solidFill>
                <a:srgbClr val="000000">
                  <a:tint val="75000"/>
                </a:srgbClr>
              </a:solidFill>
              <a:latin typeface="Calibri" panose="020F0502020204030204"/>
            </a:endParaRPr>
          </a:p>
        </p:txBody>
      </p:sp>
    </p:spTree>
    <p:extLst>
      <p:ext uri="{BB962C8B-B14F-4D97-AF65-F5344CB8AC3E}">
        <p14:creationId xmlns:p14="http://schemas.microsoft.com/office/powerpoint/2010/main" val="2623528722"/>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userDrawn="1">
  <p:cSld name="Light Blue-2-colums-Picture-V1">
    <p:bg>
      <p:bgPr>
        <a:solidFill>
          <a:srgbClr val="0062FF"/>
        </a:solidFill>
        <a:effectLst/>
      </p:bgPr>
    </p:bg>
    <p:spTree>
      <p:nvGrpSpPr>
        <p:cNvPr id="1" name=""/>
        <p:cNvGrpSpPr/>
        <p:nvPr/>
      </p:nvGrpSpPr>
      <p:grpSpPr>
        <a:xfrm>
          <a:off x="0" y="0"/>
          <a:ext cx="0" cy="0"/>
          <a:chOff x="0" y="0"/>
          <a:chExt cx="0" cy="0"/>
        </a:xfrm>
      </p:grpSpPr>
      <p:pic>
        <p:nvPicPr>
          <p:cNvPr id="22" name="Picture 21" descr="A picture containing scene, road, way, track&#10;&#10;Description generated with very high confidence">
            <a:extLst>
              <a:ext uri="{FF2B5EF4-FFF2-40B4-BE49-F238E27FC236}">
                <a16:creationId xmlns:a16="http://schemas.microsoft.com/office/drawing/2014/main" id="{A7350106-6BDE-4B92-BFD6-E95726A8C0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899550" y="0"/>
            <a:ext cx="4244450" cy="5143500"/>
          </a:xfrm>
          <a:prstGeom prst="rect">
            <a:avLst/>
          </a:prstGeom>
        </p:spPr>
      </p:pic>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426839" y="361477"/>
            <a:ext cx="1755576" cy="1329333"/>
          </a:xfrm>
          <a:prstGeom prst="rect">
            <a:avLst/>
          </a:prstGeom>
        </p:spPr>
        <p:txBody>
          <a:bodyPr/>
          <a:lstStyle>
            <a:lvl1pPr marL="0" marR="0" indent="0" algn="r" defTabSz="308066" rtl="0" eaLnBrk="1" fontAlgn="auto" latinLnBrk="0" hangingPunct="1">
              <a:lnSpc>
                <a:spcPct val="100000"/>
              </a:lnSpc>
              <a:spcBef>
                <a:spcPts val="0"/>
              </a:spcBef>
              <a:spcAft>
                <a:spcPts val="0"/>
              </a:spcAft>
              <a:buClrTx/>
              <a:buSzPct val="145000"/>
              <a:buFontTx/>
              <a:buNone/>
              <a:tabLst/>
              <a:defRPr sz="1650" b="1" i="0">
                <a:solidFill>
                  <a:schemeClr val="bg1"/>
                </a:solidFill>
                <a:latin typeface="+mn-lt"/>
                <a:cs typeface="Arial" panose="020B0604020202020204" pitchFamily="34" charset="0"/>
              </a:defRPr>
            </a:lvl1pPr>
          </a:lstStyle>
          <a:p>
            <a:r>
              <a:rPr lang="en-GB" dirty="0"/>
              <a:t>Attention grabbing headline: Customer pain points </a:t>
            </a:r>
            <a:r>
              <a:rPr lang="en-US" dirty="0"/>
              <a:t>(44pt, max char: 65)</a:t>
            </a:r>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2400599" y="411362"/>
            <a:ext cx="0" cy="42992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F12855B0-5BD4-1040-95B8-E3E5918F4FBC}"/>
              </a:ext>
            </a:extLst>
          </p:cNvPr>
          <p:cNvSpPr>
            <a:spLocks noGrp="1"/>
          </p:cNvSpPr>
          <p:nvPr>
            <p:ph type="body" sz="quarter" idx="21" hasCustomPrompt="1"/>
          </p:nvPr>
        </p:nvSpPr>
        <p:spPr>
          <a:xfrm>
            <a:off x="2611081" y="425053"/>
            <a:ext cx="1737122" cy="1036496"/>
          </a:xfrm>
          <a:prstGeom prst="rect">
            <a:avLst/>
          </a:prstGeom>
        </p:spPr>
        <p:txBody>
          <a:bodyPr/>
          <a:lstStyle>
            <a:lvl1pPr marL="0" marR="0" indent="0" algn="l" defTabSz="308066" rtl="0" eaLnBrk="1" fontAlgn="auto" latinLnBrk="0" hangingPunct="1">
              <a:lnSpc>
                <a:spcPts val="1200"/>
              </a:lnSpc>
              <a:spcBef>
                <a:spcPts val="600"/>
              </a:spcBef>
              <a:spcAft>
                <a:spcPts val="0"/>
              </a:spcAft>
              <a:buClrTx/>
              <a:buSzPct val="145000"/>
              <a:buFontTx/>
              <a:buNone/>
              <a:tabLst/>
              <a:defRPr sz="900" b="0" i="0">
                <a:solidFill>
                  <a:schemeClr val="bg1"/>
                </a:solidFill>
                <a:latin typeface="+mn-lt"/>
              </a:defRPr>
            </a:lvl1pPr>
            <a:lvl2pPr marL="166684" indent="0">
              <a:spcBef>
                <a:spcPts val="600"/>
              </a:spcBef>
              <a:buNone/>
              <a:defRPr sz="900">
                <a:solidFill>
                  <a:schemeClr val="bg1"/>
                </a:solidFill>
              </a:defRPr>
            </a:lvl2pPr>
            <a:lvl3pPr marL="333367" indent="0">
              <a:spcBef>
                <a:spcPts val="600"/>
              </a:spcBef>
              <a:buNone/>
              <a:defRPr sz="900">
                <a:solidFill>
                  <a:schemeClr val="bg1"/>
                </a:solidFill>
              </a:defRPr>
            </a:lvl3pPr>
            <a:lvl4pPr marL="500051"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l" defTabSz="308066" rtl="0" eaLnBrk="1" fontAlgn="auto" latinLnBrk="0" hangingPunct="1">
              <a:lnSpc>
                <a:spcPts val="1200"/>
              </a:lnSpc>
              <a:spcBef>
                <a:spcPts val="600"/>
              </a:spcBef>
              <a:spcAft>
                <a:spcPts val="0"/>
              </a:spcAft>
              <a:buClrTx/>
              <a:buSzPct val="145000"/>
              <a:buFontTx/>
              <a:buNone/>
              <a:tabLst/>
              <a:defRPr/>
            </a:pPr>
            <a:r>
              <a:rPr lang="en-US" dirty="0"/>
              <a:t>Attack these presentations as if they were stories, with an intro, a build-up and a climax. This first section is our intro, and to quickly engage customers we recommend leading with their pain points. So replace this </a:t>
            </a:r>
            <a:br>
              <a:rPr lang="en-US" dirty="0"/>
            </a:br>
            <a:r>
              <a:rPr lang="en-US" dirty="0"/>
              <a:t>text with your view on the most striking or the most urgent issues the customer is facing, and demonstrate right off the bat that you understand their position. (Arial Regular 24pt, max character with bullet points 199, without bullet points 580)</a:t>
            </a:r>
          </a:p>
        </p:txBody>
      </p:sp>
      <p:sp>
        <p:nvSpPr>
          <p:cNvPr id="12" name="Text Placeholder 12">
            <a:extLst>
              <a:ext uri="{FF2B5EF4-FFF2-40B4-BE49-F238E27FC236}">
                <a16:creationId xmlns:a16="http://schemas.microsoft.com/office/drawing/2014/main" id="{02E2FFBD-0E2C-9045-99B5-E6288539B7CD}"/>
              </a:ext>
            </a:extLst>
          </p:cNvPr>
          <p:cNvSpPr>
            <a:spLocks noGrp="1"/>
          </p:cNvSpPr>
          <p:nvPr>
            <p:ph type="body" sz="quarter" idx="28" hasCustomPrompt="1"/>
          </p:nvPr>
        </p:nvSpPr>
        <p:spPr>
          <a:xfrm>
            <a:off x="441765" y="4084184"/>
            <a:ext cx="1737122" cy="616254"/>
          </a:xfrm>
          <a:prstGeom prst="rect">
            <a:avLst/>
          </a:prstGeom>
        </p:spPr>
        <p:txBody>
          <a:bodyPr anchor="b"/>
          <a:lstStyle>
            <a:lvl1pPr marL="0" marR="0" indent="0" algn="r" defTabSz="308066" rtl="0" eaLnBrk="1" fontAlgn="auto" latinLnBrk="0" hangingPunct="1">
              <a:lnSpc>
                <a:spcPct val="100000"/>
              </a:lnSpc>
              <a:spcBef>
                <a:spcPts val="600"/>
              </a:spcBef>
              <a:spcAft>
                <a:spcPts val="0"/>
              </a:spcAft>
              <a:buClrTx/>
              <a:buSzPct val="145000"/>
              <a:buFontTx/>
              <a:buNone/>
              <a:tabLst/>
              <a:defRPr sz="600" b="0" i="0">
                <a:solidFill>
                  <a:schemeClr val="bg1"/>
                </a:solidFill>
                <a:latin typeface="+mn-lt"/>
              </a:defRPr>
            </a:lvl1pPr>
            <a:lvl2pPr marL="166684" indent="0">
              <a:spcBef>
                <a:spcPts val="600"/>
              </a:spcBef>
              <a:buNone/>
              <a:defRPr sz="900">
                <a:solidFill>
                  <a:schemeClr val="bg1"/>
                </a:solidFill>
              </a:defRPr>
            </a:lvl2pPr>
            <a:lvl3pPr marL="333367" indent="0">
              <a:spcBef>
                <a:spcPts val="600"/>
              </a:spcBef>
              <a:buNone/>
              <a:defRPr sz="900">
                <a:solidFill>
                  <a:schemeClr val="bg1"/>
                </a:solidFill>
              </a:defRPr>
            </a:lvl3pPr>
            <a:lvl4pPr marL="500051"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r" defTabSz="308066"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3" name="Text Placeholder 2">
            <a:extLst>
              <a:ext uri="{FF2B5EF4-FFF2-40B4-BE49-F238E27FC236}">
                <a16:creationId xmlns:a16="http://schemas.microsoft.com/office/drawing/2014/main" id="{9052783D-CDC1-A441-951A-18984462A03F}"/>
              </a:ext>
            </a:extLst>
          </p:cNvPr>
          <p:cNvSpPr>
            <a:spLocks noGrp="1"/>
          </p:cNvSpPr>
          <p:nvPr>
            <p:ph type="body" sz="quarter" idx="29" hasCustomPrompt="1"/>
          </p:nvPr>
        </p:nvSpPr>
        <p:spPr>
          <a:xfrm>
            <a:off x="2622312" y="4511298"/>
            <a:ext cx="1733590" cy="270947"/>
          </a:xfrm>
          <a:prstGeom prst="rect">
            <a:avLst/>
          </a:prstGeom>
        </p:spPr>
        <p:txBody>
          <a:bodyPr/>
          <a:lstStyle>
            <a:lvl1pPr marL="0" marR="0" indent="0" algn="l" defTabSz="308066" rtl="0" eaLnBrk="1" fontAlgn="auto" latinLnBrk="0" hangingPunct="1">
              <a:lnSpc>
                <a:spcPct val="100000"/>
              </a:lnSpc>
              <a:spcBef>
                <a:spcPts val="2213"/>
              </a:spcBef>
              <a:spcAft>
                <a:spcPts val="0"/>
              </a:spcAft>
              <a:buClrTx/>
              <a:buSzPct val="145000"/>
              <a:buFontTx/>
              <a:buNone/>
              <a:tabLst/>
              <a:defRPr sz="450" b="0" i="0">
                <a:solidFill>
                  <a:schemeClr val="bg1"/>
                </a:solidFill>
                <a:latin typeface="+mn-lt"/>
              </a:defRPr>
            </a:lvl1pPr>
            <a:lvl2pPr marL="166684" indent="0">
              <a:buNone/>
              <a:defRPr sz="450" b="0" i="0">
                <a:latin typeface="IBM Plex Sans" panose="020B0503050000000000" pitchFamily="34" charset="77"/>
              </a:defRPr>
            </a:lvl2pPr>
            <a:lvl3pPr marL="333367" indent="0">
              <a:buNone/>
              <a:defRPr sz="450" b="0" i="0">
                <a:latin typeface="IBM Plex Sans" panose="020B0503050000000000" pitchFamily="34" charset="77"/>
              </a:defRPr>
            </a:lvl3pPr>
            <a:lvl4pPr marL="500051" indent="0">
              <a:buNone/>
              <a:defRPr sz="450" b="0" i="0">
                <a:latin typeface="IBM Plex Sans" panose="020B0503050000000000" pitchFamily="34" charset="77"/>
              </a:defRPr>
            </a:lvl4pPr>
            <a:lvl5pPr marL="666734" indent="0">
              <a:buNone/>
              <a:defRPr sz="450" b="0" i="0">
                <a:latin typeface="IBM Plex Sans" panose="020B0503050000000000" pitchFamily="34" charset="77"/>
              </a:defRPr>
            </a:lvl5pPr>
          </a:lstStyle>
          <a:p>
            <a:pPr marL="0" marR="0" lvl="0" indent="0" algn="l" defTabSz="308066"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 </a:t>
            </a:r>
          </a:p>
          <a:p>
            <a:pPr marL="0" marR="0" lvl="0" indent="0" algn="l" defTabSz="308066"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pic>
        <p:nvPicPr>
          <p:cNvPr id="16" name="Picture 15">
            <a:extLst>
              <a:ext uri="{FF2B5EF4-FFF2-40B4-BE49-F238E27FC236}">
                <a16:creationId xmlns:a16="http://schemas.microsoft.com/office/drawing/2014/main" id="{ADCA96A2-CBD6-C349-A019-9704C6157D2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477485" y="4835273"/>
            <a:ext cx="444398" cy="172821"/>
          </a:xfrm>
          <a:prstGeom prst="rect">
            <a:avLst/>
          </a:prstGeom>
        </p:spPr>
      </p:pic>
      <p:sp>
        <p:nvSpPr>
          <p:cNvPr id="23" name="TextBox 22">
            <a:extLst>
              <a:ext uri="{FF2B5EF4-FFF2-40B4-BE49-F238E27FC236}">
                <a16:creationId xmlns:a16="http://schemas.microsoft.com/office/drawing/2014/main" id="{23216B55-6174-4575-A4DE-7BC110CBDB62}"/>
              </a:ext>
            </a:extLst>
          </p:cNvPr>
          <p:cNvSpPr txBox="1"/>
          <p:nvPr userDrawn="1"/>
        </p:nvSpPr>
        <p:spPr>
          <a:xfrm>
            <a:off x="417825" y="4853887"/>
            <a:ext cx="1974499"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66"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solidFill>
                <a:effectLst/>
                <a:uFillTx/>
                <a:latin typeface="+mn-lt"/>
                <a:ea typeface="Helvetica Neue"/>
                <a:cs typeface="Helvetica Neue"/>
                <a:sym typeface="Helvetica Neue"/>
              </a:rPr>
              <a:t>Tuesday, 20 November 2018</a:t>
            </a:r>
            <a:r>
              <a:rPr kumimoji="0" lang="en-US" sz="600" b="0" i="0" u="none" strike="noStrike" cap="none" spc="0" normalizeH="0" baseline="0" dirty="0">
                <a:ln>
                  <a:noFill/>
                </a:ln>
                <a:solidFill>
                  <a:schemeClr val="bg1"/>
                </a:solidFill>
                <a:effectLst/>
                <a:uFillTx/>
                <a:latin typeface="+mn-lt"/>
                <a:ea typeface="Helvetica Neue"/>
                <a:cs typeface="Helvetica Neue"/>
                <a:sym typeface="Helvetica Neue"/>
              </a:rPr>
              <a:t> / © 2018 IBM Corporation</a:t>
            </a:r>
          </a:p>
        </p:txBody>
      </p:sp>
    </p:spTree>
    <p:extLst>
      <p:ext uri="{BB962C8B-B14F-4D97-AF65-F5344CB8AC3E}">
        <p14:creationId xmlns:p14="http://schemas.microsoft.com/office/powerpoint/2010/main" val="2087930925"/>
      </p:ext>
    </p:extLst>
  </p:cSld>
  <p:clrMapOvr>
    <a:overrideClrMapping bg1="lt1" tx1="dk1" bg2="lt2" tx2="dk2" accent1="accent1" accent2="accent2" accent3="accent3" accent4="accent4" accent5="accent5" accent6="accent6" hlink="hlink" folHlink="folHlink"/>
  </p:clrMapOvr>
  <p:transition spd="med"/>
  <p:extLst>
    <p:ext uri="{DCECCB84-F9BA-43D5-87BE-67443E8EF086}">
      <p15:sldGuideLst xmlns:p15="http://schemas.microsoft.com/office/powerpoint/2012/main">
        <p15:guide id="1" orient="horz" pos="7903">
          <p15:clr>
            <a:srgbClr val="000000"/>
          </p15:clr>
        </p15:guide>
        <p15:guide id="2" pos="8043">
          <p15:clr>
            <a:srgbClr val="FBAE40"/>
          </p15:clr>
        </p15:guide>
        <p15:guide id="3" pos="14620">
          <p15:clr>
            <a:srgbClr val="000000"/>
          </p15:clr>
        </p15:guide>
        <p15:guide id="4" orient="horz" pos="714">
          <p15:clr>
            <a:srgbClr val="000000"/>
          </p15:clr>
        </p15:guide>
        <p15:guide id="5" pos="8769">
          <p15:clr>
            <a:srgbClr val="FBAE40"/>
          </p15:clr>
        </p15:guide>
        <p15:guide id="6" pos="9494">
          <p15:clr>
            <a:srgbClr val="FBAE40"/>
          </p15:clr>
        </p15:guide>
        <p15:guide id="7" pos="10243">
          <p15:clr>
            <a:srgbClr val="FBAE40"/>
          </p15:clr>
        </p15:guide>
        <p15:guide id="8" pos="10969">
          <p15:clr>
            <a:srgbClr val="FBAE40"/>
          </p15:clr>
        </p15:guide>
        <p15:guide id="9" pos="11694">
          <p15:clr>
            <a:srgbClr val="FBAE40"/>
          </p15:clr>
        </p15:guide>
        <p15:guide id="10" pos="12420">
          <p15:clr>
            <a:srgbClr val="FBAE40"/>
          </p15:clr>
        </p15:guide>
        <p15:guide id="11" pos="13168">
          <p15:clr>
            <a:srgbClr val="FBAE40"/>
          </p15:clr>
        </p15:guide>
        <p15:guide id="12" pos="13894">
          <p15:clr>
            <a:srgbClr val="FBAE40"/>
          </p15:clr>
        </p15:guide>
        <p15:guide id="13" pos="717">
          <p15:clr>
            <a:srgbClr val="000000"/>
          </p15:clr>
        </p15:guide>
        <p15:guide id="14" pos="5095">
          <p15:clr>
            <a:srgbClr val="FBAE40"/>
          </p15:clr>
        </p15:guide>
        <p15:guide id="15" pos="5843">
          <p15:clr>
            <a:srgbClr val="FBAE40"/>
          </p15:clr>
        </p15:guide>
        <p15:guide id="16" pos="6569">
          <p15:clr>
            <a:srgbClr val="FBAE40"/>
          </p15:clr>
        </p15:guide>
        <p15:guide id="17" pos="7317">
          <p15:clr>
            <a:srgbClr val="FBAE40"/>
          </p15:clr>
        </p15:guide>
        <p15:guide id="18" pos="2192">
          <p15:clr>
            <a:srgbClr val="FBAE40"/>
          </p15:clr>
        </p15:guide>
        <p15:guide id="19" pos="2917">
          <p15:clr>
            <a:srgbClr val="FBAE40"/>
          </p15:clr>
        </p15:guide>
        <p15:guide id="20" pos="3666">
          <p15:clr>
            <a:srgbClr val="FBAE40"/>
          </p15:clr>
        </p15:guide>
        <p15:guide id="21" pos="4391">
          <p15:clr>
            <a:srgbClr val="FBAE40"/>
          </p15:clr>
        </p15:guide>
        <p15:guide id="22" pos="1466">
          <p15:clr>
            <a:srgbClr val="FBAE4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userDrawn="1">
  <p:cSld name="title, blank, bulle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8686800" cy="327780"/>
          </a:xfrm>
        </p:spPr>
        <p:txBody>
          <a:bodyPr/>
          <a:lstStyle/>
          <a:p>
            <a:r>
              <a:rPr lang="en-US" dirty="0"/>
              <a:t>Click to edit Master title style</a:t>
            </a:r>
          </a:p>
        </p:txBody>
      </p:sp>
      <p:sp>
        <p:nvSpPr>
          <p:cNvPr id="7" name="Text Placeholder 5"/>
          <p:cNvSpPr>
            <a:spLocks noGrp="1"/>
          </p:cNvSpPr>
          <p:nvPr>
            <p:ph type="body" sz="quarter" idx="12"/>
          </p:nvPr>
        </p:nvSpPr>
        <p:spPr>
          <a:xfrm>
            <a:off x="228600" y="1047137"/>
            <a:ext cx="8686800" cy="1113123"/>
          </a:xfrm>
        </p:spPr>
        <p:txBody>
          <a:bodyPr/>
          <a:lstStyle>
            <a:lvl1pPr marL="130966" indent="-130966">
              <a:spcBef>
                <a:spcPts val="825"/>
              </a:spcBef>
              <a:spcAft>
                <a:spcPts val="0"/>
              </a:spcAft>
              <a:buFont typeface="Wingdings" pitchFamily="2" charset="2"/>
              <a:buChar char="§"/>
              <a:defRPr/>
            </a:lvl1pPr>
            <a:lvl2pPr marL="297649" indent="-125013">
              <a:spcBef>
                <a:spcPts val="375"/>
              </a:spcBef>
              <a:defRPr/>
            </a:lvl2pPr>
            <a:lvl3pPr marL="471476" indent="-125013">
              <a:spcBef>
                <a:spcPts val="375"/>
              </a:spcBef>
              <a:defRPr/>
            </a:lvl3pPr>
            <a:lvl4pPr marL="602441" indent="-130966">
              <a:spcBef>
                <a:spcPts val="375"/>
              </a:spcBef>
              <a:defRPr/>
            </a:lvl4pPr>
            <a:lvl5pPr marL="727454" indent="-125013">
              <a:spcBef>
                <a:spcPts val="375"/>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2"/>
          <p:cNvSpPr>
            <a:spLocks noGrp="1"/>
          </p:cNvSpPr>
          <p:nvPr>
            <p:ph type="sldNum" sz="quarter" idx="10"/>
          </p:nvPr>
        </p:nvSpPr>
        <p:spPr>
          <a:xfrm>
            <a:off x="6858000" y="4826480"/>
            <a:ext cx="2057400" cy="137160"/>
          </a:xfrm>
        </p:spPr>
        <p:txBody>
          <a:bodyPr/>
          <a:lstStyle/>
          <a:p>
            <a:fld id="{D0BE6F14-FF48-0F4F-A8AA-2E3F25371E4A}" type="slidenum">
              <a:rPr lang="en-US" smtClean="0"/>
              <a:pPr/>
              <a:t>‹#›</a:t>
            </a:fld>
            <a:endParaRPr lang="en-US"/>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450" baseline="0">
                <a:solidFill>
                  <a:schemeClr val="tx1"/>
                </a:solidFill>
                <a:latin typeface="+mn-lt"/>
                <a:ea typeface="Arial" charset="0"/>
                <a:cs typeface="Arial" charset="0"/>
              </a:defRPr>
            </a:lvl1pPr>
          </a:lstStyle>
          <a:p>
            <a:pPr defTabSz="514325"/>
            <a:endParaRPr lang="en-US" dirty="0">
              <a:solidFill>
                <a:srgbClr val="6D6E70"/>
              </a:solidFill>
            </a:endParaRPr>
          </a:p>
        </p:txBody>
      </p:sp>
    </p:spTree>
    <p:extLst>
      <p:ext uri="{BB962C8B-B14F-4D97-AF65-F5344CB8AC3E}">
        <p14:creationId xmlns:p14="http://schemas.microsoft.com/office/powerpoint/2010/main" val="2321216953"/>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br>
              <a:rPr lang="en-US" dirty="0"/>
            </a:br>
            <a:endParaRPr lang="en-US" dirty="0"/>
          </a:p>
        </p:txBody>
      </p:sp>
      <p:sp>
        <p:nvSpPr>
          <p:cNvPr id="3" name="Date Placeholder 2"/>
          <p:cNvSpPr>
            <a:spLocks noGrp="1"/>
          </p:cNvSpPr>
          <p:nvPr>
            <p:ph type="dt" sz="half" idx="10"/>
          </p:nvPr>
        </p:nvSpPr>
        <p:spPr/>
        <p:txBody>
          <a:bodyPr/>
          <a:lstStyle>
            <a:lvl1pPr>
              <a:defRPr b="0" i="0">
                <a:latin typeface="Arial" panose="020B0604020202020204" pitchFamily="34" charset="0"/>
              </a:defRPr>
            </a:lvl1pPr>
          </a:lstStyle>
          <a:p>
            <a:endParaRPr lang="en-US"/>
          </a:p>
        </p:txBody>
      </p:sp>
      <p:sp>
        <p:nvSpPr>
          <p:cNvPr id="4" name="Footer Placeholder 3"/>
          <p:cNvSpPr>
            <a:spLocks noGrp="1"/>
          </p:cNvSpPr>
          <p:nvPr>
            <p:ph type="ftr" sz="quarter" idx="11"/>
          </p:nvPr>
        </p:nvSpPr>
        <p:spPr/>
        <p:txBody>
          <a:bodyPr/>
          <a:lstStyle/>
          <a:p>
            <a:r>
              <a:rPr lang="en-US"/>
              <a:t>IBM Systems / Dependency Based Build client presentation/ January 2020/ © 2020 IBM Corporation</a:t>
            </a:r>
            <a:endParaRPr lang="en-US" dirty="0"/>
          </a:p>
        </p:txBody>
      </p:sp>
      <p:sp>
        <p:nvSpPr>
          <p:cNvPr id="5" name="Slide Number Placeholder 4"/>
          <p:cNvSpPr>
            <a:spLocks noGrp="1"/>
          </p:cNvSpPr>
          <p:nvPr>
            <p:ph type="sldNum" sz="quarter" idx="12"/>
          </p:nvPr>
        </p:nvSpPr>
        <p:spPr/>
        <p:txBody>
          <a:bodyPr/>
          <a:lstStyle/>
          <a:p>
            <a:fld id="{E0FAA7E8-FF7E-364C-9990-476F8CCDBC45}" type="slidenum">
              <a:rPr lang="en-US" smtClean="0"/>
              <a:t>‹#›</a:t>
            </a:fld>
            <a:endParaRPr lang="en-US"/>
          </a:p>
        </p:txBody>
      </p:sp>
      <p:sp>
        <p:nvSpPr>
          <p:cNvPr id="7" name="Content Placeholder 6"/>
          <p:cNvSpPr>
            <a:spLocks noGrp="1"/>
          </p:cNvSpPr>
          <p:nvPr>
            <p:ph sz="quarter" idx="13"/>
          </p:nvPr>
        </p:nvSpPr>
        <p:spPr>
          <a:xfrm>
            <a:off x="239316" y="1160586"/>
            <a:ext cx="8665512" cy="357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8689937"/>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39844F-5E1A-5E45-891B-F21AF996B70E}"/>
              </a:ext>
            </a:extLst>
          </p:cNvPr>
          <p:cNvSpPr>
            <a:spLocks noGrp="1"/>
          </p:cNvSpPr>
          <p:nvPr>
            <p:ph type="dt" sz="half" idx="10"/>
          </p:nvPr>
        </p:nvSpPr>
        <p:spPr/>
        <p:txBody>
          <a:bodyPr/>
          <a:lstStyle/>
          <a:p>
            <a:fld id="{2C1C4FA9-A582-C248-882A-3E629426970A}" type="datetimeFigureOut">
              <a:rPr lang="en-US" smtClean="0">
                <a:solidFill>
                  <a:prstClr val="black">
                    <a:tint val="75000"/>
                  </a:prstClr>
                </a:solidFill>
              </a:rPr>
              <a:pPr/>
              <a:t>6/4/2020</a:t>
            </a:fld>
            <a:endParaRPr lang="en-US" dirty="0">
              <a:solidFill>
                <a:prstClr val="black">
                  <a:tint val="75000"/>
                </a:prstClr>
              </a:solidFill>
            </a:endParaRPr>
          </a:p>
        </p:txBody>
      </p:sp>
      <p:sp>
        <p:nvSpPr>
          <p:cNvPr id="3" name="Footer Placeholder 2">
            <a:extLst>
              <a:ext uri="{FF2B5EF4-FFF2-40B4-BE49-F238E27FC236}">
                <a16:creationId xmlns:a16="http://schemas.microsoft.com/office/drawing/2014/main" id="{F0050E9B-EA9D-E844-8A30-237514DC2E3B}"/>
              </a:ext>
            </a:extLst>
          </p:cNvPr>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a:extLst>
              <a:ext uri="{FF2B5EF4-FFF2-40B4-BE49-F238E27FC236}">
                <a16:creationId xmlns:a16="http://schemas.microsoft.com/office/drawing/2014/main" id="{98CDBE3B-E48F-7C4F-951C-2DCB350DA78F}"/>
              </a:ext>
            </a:extLst>
          </p:cNvPr>
          <p:cNvSpPr>
            <a:spLocks noGrp="1"/>
          </p:cNvSpPr>
          <p:nvPr>
            <p:ph type="sldNum" sz="quarter" idx="12"/>
          </p:nvPr>
        </p:nvSpPr>
        <p:spPr/>
        <p:txBody>
          <a:bodyPr/>
          <a:lstStyle/>
          <a:p>
            <a:fld id="{124C4DFD-C1CB-6D49-9AB9-EF01233357C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62671713"/>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0F026-9DBD-8447-B23E-3628D18B00AA}"/>
              </a:ext>
            </a:extLst>
          </p:cNvPr>
          <p:cNvSpPr>
            <a:spLocks noGrp="1"/>
          </p:cNvSpPr>
          <p:nvPr>
            <p:ph type="ctrTitle"/>
          </p:nvPr>
        </p:nvSpPr>
        <p:spPr>
          <a:xfrm>
            <a:off x="1143000" y="841772"/>
            <a:ext cx="6858000" cy="1790700"/>
          </a:xfrm>
        </p:spPr>
        <p:txBody>
          <a:bodyPr anchor="b"/>
          <a:lstStyle>
            <a:lvl1pPr algn="ctr">
              <a:defRPr sz="4496"/>
            </a:lvl1pPr>
          </a:lstStyle>
          <a:p>
            <a:r>
              <a:rPr lang="en-US"/>
              <a:t>Click to edit Master title style</a:t>
            </a:r>
          </a:p>
        </p:txBody>
      </p:sp>
      <p:sp>
        <p:nvSpPr>
          <p:cNvPr id="3" name="Subtitle 2">
            <a:extLst>
              <a:ext uri="{FF2B5EF4-FFF2-40B4-BE49-F238E27FC236}">
                <a16:creationId xmlns:a16="http://schemas.microsoft.com/office/drawing/2014/main" id="{8FEA0A9C-E770-B94A-A8CA-5C8920D94984}"/>
              </a:ext>
            </a:extLst>
          </p:cNvPr>
          <p:cNvSpPr>
            <a:spLocks noGrp="1"/>
          </p:cNvSpPr>
          <p:nvPr>
            <p:ph type="subTitle" idx="1"/>
          </p:nvPr>
        </p:nvSpPr>
        <p:spPr>
          <a:xfrm>
            <a:off x="1143000" y="2701530"/>
            <a:ext cx="6858000" cy="1241821"/>
          </a:xfrm>
        </p:spPr>
        <p:txBody>
          <a:bodyPr/>
          <a:lstStyle>
            <a:lvl1pPr marL="0" indent="0" algn="ctr">
              <a:buNone/>
              <a:defRPr sz="1798"/>
            </a:lvl1pPr>
            <a:lvl2pPr marL="342583" indent="0" algn="ctr">
              <a:buNone/>
              <a:defRPr sz="1499"/>
            </a:lvl2pPr>
            <a:lvl3pPr marL="685166" indent="0" algn="ctr">
              <a:buNone/>
              <a:defRPr sz="1349"/>
            </a:lvl3pPr>
            <a:lvl4pPr marL="1027748" indent="0" algn="ctr">
              <a:buNone/>
              <a:defRPr sz="1199"/>
            </a:lvl4pPr>
            <a:lvl5pPr marL="1370332" indent="0" algn="ctr">
              <a:buNone/>
              <a:defRPr sz="1199"/>
            </a:lvl5pPr>
            <a:lvl6pPr marL="1712915" indent="0" algn="ctr">
              <a:buNone/>
              <a:defRPr sz="1199"/>
            </a:lvl6pPr>
            <a:lvl7pPr marL="2055497" indent="0" algn="ctr">
              <a:buNone/>
              <a:defRPr sz="1199"/>
            </a:lvl7pPr>
            <a:lvl8pPr marL="2398080" indent="0" algn="ctr">
              <a:buNone/>
              <a:defRPr sz="1199"/>
            </a:lvl8pPr>
            <a:lvl9pPr marL="2740663" indent="0" algn="ctr">
              <a:buNone/>
              <a:defRPr sz="1199"/>
            </a:lvl9pPr>
          </a:lstStyle>
          <a:p>
            <a:r>
              <a:rPr lang="en-US"/>
              <a:t>Click to edit Master subtitle style</a:t>
            </a:r>
          </a:p>
        </p:txBody>
      </p:sp>
      <p:sp>
        <p:nvSpPr>
          <p:cNvPr id="4" name="Date Placeholder 3">
            <a:extLst>
              <a:ext uri="{FF2B5EF4-FFF2-40B4-BE49-F238E27FC236}">
                <a16:creationId xmlns:a16="http://schemas.microsoft.com/office/drawing/2014/main" id="{A58343B8-B217-614E-BAD8-1937FF7AAC5C}"/>
              </a:ext>
            </a:extLst>
          </p:cNvPr>
          <p:cNvSpPr>
            <a:spLocks noGrp="1"/>
          </p:cNvSpPr>
          <p:nvPr>
            <p:ph type="dt" sz="half" idx="10"/>
          </p:nvPr>
        </p:nvSpPr>
        <p:spPr/>
        <p:txBody>
          <a:bodyPr/>
          <a:lstStyle/>
          <a:p>
            <a:fld id="{2C1C4FA9-A582-C248-882A-3E629426970A}" type="datetimeFigureOut">
              <a:rPr lang="en-US" smtClean="0">
                <a:solidFill>
                  <a:prstClr val="black">
                    <a:tint val="75000"/>
                  </a:prstClr>
                </a:solidFill>
              </a:rPr>
              <a:pPr/>
              <a:t>6/4/2020</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04DEA11A-5129-AE47-9456-83FBC066520E}"/>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9E4237D9-C7E4-CC41-ADE0-686A451D9240}"/>
              </a:ext>
            </a:extLst>
          </p:cNvPr>
          <p:cNvSpPr>
            <a:spLocks noGrp="1"/>
          </p:cNvSpPr>
          <p:nvPr>
            <p:ph type="sldNum" sz="quarter" idx="12"/>
          </p:nvPr>
        </p:nvSpPr>
        <p:spPr/>
        <p:txBody>
          <a:bodyPr/>
          <a:lstStyle/>
          <a:p>
            <a:fld id="{124C4DFD-C1CB-6D49-9AB9-EF01233357C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141343425"/>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348" y="101728"/>
            <a:ext cx="8127302" cy="369332"/>
          </a:xfrm>
        </p:spPr>
        <p:txBody>
          <a:bodyPr/>
          <a:lstStyle>
            <a:lvl1pPr>
              <a:defRPr>
                <a:latin typeface="Arial" pitchFamily="34" charset="0"/>
                <a:cs typeface="Arial" pitchFamily="34" charset="0"/>
              </a:defRPr>
            </a:lvl1pPr>
          </a:lstStyle>
          <a:p>
            <a:r>
              <a:rPr lang="en-US" dirty="0"/>
              <a:t>Click to edit Master title style</a:t>
            </a:r>
          </a:p>
        </p:txBody>
      </p:sp>
      <p:sp>
        <p:nvSpPr>
          <p:cNvPr id="4" name="Slide Number Placeholder 3"/>
          <p:cNvSpPr>
            <a:spLocks noGrp="1"/>
          </p:cNvSpPr>
          <p:nvPr>
            <p:ph type="sldNum" sz="quarter" idx="10"/>
          </p:nvPr>
        </p:nvSpPr>
        <p:spPr>
          <a:xfrm>
            <a:off x="9034463" y="4807229"/>
            <a:ext cx="129063" cy="276999"/>
          </a:xfrm>
        </p:spPr>
        <p:txBody>
          <a:bodyPr/>
          <a:lstStyle>
            <a:lvl1pPr>
              <a:defRPr sz="900"/>
            </a:lvl1pPr>
          </a:lstStyle>
          <a:p>
            <a:fld id="{E98947E1-6E9C-4553-A175-053CB8F72200}" type="slidenum">
              <a:rPr lang="en-US" smtClean="0"/>
              <a:pPr/>
              <a:t>‹#›</a:t>
            </a:fld>
            <a:endParaRPr lang="en-US" dirty="0"/>
          </a:p>
        </p:txBody>
      </p:sp>
    </p:spTree>
    <p:extLst>
      <p:ext uri="{BB962C8B-B14F-4D97-AF65-F5344CB8AC3E}">
        <p14:creationId xmlns:p14="http://schemas.microsoft.com/office/powerpoint/2010/main" val="4122781652"/>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dirty="0"/>
              <a:t>Click to edit Master title style</a:t>
            </a:r>
          </a:p>
        </p:txBody>
      </p:sp>
      <p:sp>
        <p:nvSpPr>
          <p:cNvPr id="4" name="Slide Number Placeholder 3"/>
          <p:cNvSpPr>
            <a:spLocks noGrp="1"/>
          </p:cNvSpPr>
          <p:nvPr>
            <p:ph type="sldNum" sz="quarter" idx="10"/>
          </p:nvPr>
        </p:nvSpPr>
        <p:spPr/>
        <p:txBody>
          <a:bodyPr/>
          <a:lstStyle>
            <a:lvl1pPr>
              <a:defRPr sz="900"/>
            </a:lvl1pPr>
          </a:lstStyle>
          <a:p>
            <a:pPr defTabSz="914378" fontAlgn="base">
              <a:spcBef>
                <a:spcPct val="0"/>
              </a:spcBef>
              <a:spcAft>
                <a:spcPct val="0"/>
              </a:spcAft>
            </a:pPr>
            <a:fld id="{E98947E1-6E9C-4553-A175-053CB8F72200}" type="slidenum">
              <a:rPr lang="en-US" smtClean="0"/>
              <a:pPr defTabSz="914378" fontAlgn="base">
                <a:spcBef>
                  <a:spcPct val="0"/>
                </a:spcBef>
                <a:spcAft>
                  <a:spcPct val="0"/>
                </a:spcAft>
              </a:pPr>
              <a:t>‹#›</a:t>
            </a:fld>
            <a:endParaRPr lang="en-US" dirty="0"/>
          </a:p>
        </p:txBody>
      </p:sp>
    </p:spTree>
    <p:extLst>
      <p:ext uri="{BB962C8B-B14F-4D97-AF65-F5344CB8AC3E}">
        <p14:creationId xmlns:p14="http://schemas.microsoft.com/office/powerpoint/2010/main" val="819668043"/>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tx">
  <p:cSld name="Simple Duo Template - BLACK">
    <p:bg>
      <p:bgPr>
        <a:solidFill>
          <a:srgbClr val="000000"/>
        </a:solidFill>
        <a:effectLst/>
      </p:bgPr>
    </p:bg>
    <p:spTree>
      <p:nvGrpSpPr>
        <p:cNvPr id="1" name=""/>
        <p:cNvGrpSpPr/>
        <p:nvPr/>
      </p:nvGrpSpPr>
      <p:grpSpPr>
        <a:xfrm>
          <a:off x="0" y="0"/>
          <a:ext cx="0" cy="0"/>
          <a:chOff x="0" y="0"/>
          <a:chExt cx="0" cy="0"/>
        </a:xfrm>
      </p:grpSpPr>
      <p:sp>
        <p:nvSpPr>
          <p:cNvPr id="11" name="Footer Placeholder 2"/>
          <p:cNvSpPr txBox="1"/>
          <p:nvPr/>
        </p:nvSpPr>
        <p:spPr>
          <a:xfrm>
            <a:off x="219075" y="4929282"/>
            <a:ext cx="1652114" cy="831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1600">
                <a:solidFill>
                  <a:srgbClr val="FFFFFF"/>
                </a:solidFill>
                <a:latin typeface="IBM Plex Sans"/>
                <a:ea typeface="IBM Plex Sans"/>
                <a:cs typeface="IBM Plex Sans"/>
                <a:sym typeface="IBM Plex Sans"/>
              </a:defRPr>
            </a:lvl1pPr>
          </a:lstStyle>
          <a:p>
            <a:pPr marL="0" marR="0" lvl="0" indent="0" algn="l" defTabSz="685800" rtl="0" eaLnBrk="1" fontAlgn="auto" latinLnBrk="0" hangingPunct="0">
              <a:lnSpc>
                <a:spcPct val="90000"/>
              </a:lnSpc>
              <a:spcBef>
                <a:spcPts val="0"/>
              </a:spcBef>
              <a:spcAft>
                <a:spcPts val="0"/>
              </a:spcAft>
              <a:buClrTx/>
              <a:buSzTx/>
              <a:buFontTx/>
              <a:buNone/>
              <a:tabLst/>
              <a:defRPr/>
            </a:pPr>
            <a:r>
              <a:rPr kumimoji="0" sz="600" b="0" i="0" u="none" strike="noStrike" kern="0" cap="none" spc="0" normalizeH="0" baseline="0" noProof="0">
                <a:ln>
                  <a:noFill/>
                </a:ln>
                <a:solidFill>
                  <a:srgbClr val="FFFFFF"/>
                </a:solidFill>
                <a:effectLst/>
                <a:uLnTx/>
                <a:uFillTx/>
                <a:latin typeface="IBM Plex Sans"/>
                <a:sym typeface="IBM Plex Sans"/>
              </a:rPr>
              <a:t>© 2019 IBM Corporation / IBM Confidential</a:t>
            </a:r>
          </a:p>
        </p:txBody>
      </p:sp>
      <p:sp>
        <p:nvSpPr>
          <p:cNvPr id="12" name="Slide Number"/>
          <p:cNvSpPr txBox="1">
            <a:spLocks noGrp="1"/>
          </p:cNvSpPr>
          <p:nvPr>
            <p:ph type="sldNum" sz="quarter" idx="2"/>
          </p:nvPr>
        </p:nvSpPr>
        <p:spPr>
          <a:xfrm>
            <a:off x="8822648" y="4930072"/>
            <a:ext cx="100989" cy="83100"/>
          </a:xfrm>
          <a:prstGeom prst="rect">
            <a:avLst/>
          </a:prstGeom>
        </p:spPr>
        <p:txBody>
          <a:bodyPr/>
          <a:lstStyle>
            <a:lvl1pPr defTabSz="685800">
              <a:lnSpc>
                <a:spcPct val="90000"/>
              </a:lnSpc>
            </a:lvl1pPr>
          </a:lstStyle>
          <a:p>
            <a:pPr hangingPunct="0"/>
            <a:fld id="{86CB4B4D-7CA3-9044-876B-883B54F8677D}" type="slidenum">
              <a:rPr lang="en-US" kern="0" smtClean="0"/>
              <a:pPr hangingPunct="0"/>
              <a:t>‹#›</a:t>
            </a:fld>
            <a:endParaRPr lang="en-US" kern="0"/>
          </a:p>
        </p:txBody>
      </p:sp>
    </p:spTree>
    <p:extLst>
      <p:ext uri="{BB962C8B-B14F-4D97-AF65-F5344CB8AC3E}">
        <p14:creationId xmlns:p14="http://schemas.microsoft.com/office/powerpoint/2010/main" val="1530296685"/>
      </p:ext>
    </p:extLst>
  </p:cSld>
  <p:clrMapOvr>
    <a:masterClrMapping/>
  </p:clrMapOvr>
  <p:transition spd="med"/>
</p:sldLayout>
</file>

<file path=ppt/slideLayouts/slideLayout469.xml><?xml version="1.0" encoding="utf-8"?>
<p:sldLayout xmlns:a="http://schemas.openxmlformats.org/drawingml/2006/main" xmlns:r="http://schemas.openxmlformats.org/officeDocument/2006/relationships" xmlns:p="http://schemas.openxmlformats.org/presentationml/2006/main" userDrawn="1">
  <p:cSld name="Table (large)">
    <p:spTree>
      <p:nvGrpSpPr>
        <p:cNvPr id="1" name=""/>
        <p:cNvGrpSpPr/>
        <p:nvPr/>
      </p:nvGrpSpPr>
      <p:grpSpPr>
        <a:xfrm>
          <a:off x="0" y="0"/>
          <a:ext cx="0" cy="0"/>
          <a:chOff x="0" y="0"/>
          <a:chExt cx="0" cy="0"/>
        </a:xfrm>
      </p:grpSpPr>
      <p:sp>
        <p:nvSpPr>
          <p:cNvPr id="10" name="Table Placeholder 9">
            <a:extLst>
              <a:ext uri="{FF2B5EF4-FFF2-40B4-BE49-F238E27FC236}">
                <a16:creationId xmlns:a16="http://schemas.microsoft.com/office/drawing/2014/main" id="{0EE4C1E1-AB5B-8F42-AB6E-19D64A68905A}"/>
              </a:ext>
            </a:extLst>
          </p:cNvPr>
          <p:cNvSpPr>
            <a:spLocks noGrp="1"/>
          </p:cNvSpPr>
          <p:nvPr>
            <p:ph type="tbl" sz="quarter" idx="10"/>
          </p:nvPr>
        </p:nvSpPr>
        <p:spPr>
          <a:xfrm>
            <a:off x="440533" y="1188189"/>
            <a:ext cx="8262937" cy="3516566"/>
          </a:xfrm>
          <a:prstGeom prst="rect">
            <a:avLst/>
          </a:prstGeom>
          <a:solidFill>
            <a:schemeClr val="bg1">
              <a:lumMod val="95000"/>
            </a:schemeClr>
          </a:solidFill>
          <a:ln>
            <a:noFill/>
          </a:ln>
        </p:spPr>
        <p:txBody>
          <a:bodyPr/>
          <a:lstStyle>
            <a:lvl1pPr marL="128247" indent="-128247">
              <a:lnSpc>
                <a:spcPts val="1200"/>
              </a:lnSpc>
              <a:spcBef>
                <a:spcPts val="600"/>
              </a:spcBef>
              <a:buNone/>
              <a:defRPr sz="1575" b="0" i="0">
                <a:solidFill>
                  <a:srgbClr val="0062FF"/>
                </a:solidFill>
                <a:latin typeface="+mn-lt"/>
              </a:defRPr>
            </a:lvl1pPr>
          </a:lstStyle>
          <a:p>
            <a:endParaRPr lang="en-US" dirty="0"/>
          </a:p>
        </p:txBody>
      </p:sp>
      <p:sp>
        <p:nvSpPr>
          <p:cNvPr id="22" name="Text Placeholder 2">
            <a:extLst>
              <a:ext uri="{FF2B5EF4-FFF2-40B4-BE49-F238E27FC236}">
                <a16:creationId xmlns:a16="http://schemas.microsoft.com/office/drawing/2014/main" id="{C0F36DB2-9F35-4946-840A-A2BCBA048A0D}"/>
              </a:ext>
            </a:extLst>
          </p:cNvPr>
          <p:cNvSpPr>
            <a:spLocks noGrp="1"/>
          </p:cNvSpPr>
          <p:nvPr>
            <p:ph type="body" sz="quarter" idx="11" hasCustomPrompt="1"/>
          </p:nvPr>
        </p:nvSpPr>
        <p:spPr>
          <a:xfrm>
            <a:off x="440532" y="361258"/>
            <a:ext cx="8262937" cy="515928"/>
          </a:xfrm>
          <a:prstGeom prst="rect">
            <a:avLst/>
          </a:prstGeom>
        </p:spPr>
        <p:txBody>
          <a:bodyPr/>
          <a:lstStyle>
            <a:lvl1pPr marL="0" marR="0" indent="0" algn="l" defTabSz="308066" rtl="0" eaLnBrk="1" fontAlgn="auto" latinLnBrk="0" hangingPunct="1">
              <a:lnSpc>
                <a:spcPct val="100000"/>
              </a:lnSpc>
              <a:spcBef>
                <a:spcPts val="0"/>
              </a:spcBef>
              <a:spcAft>
                <a:spcPts val="0"/>
              </a:spcAft>
              <a:buClrTx/>
              <a:buSzPct val="145000"/>
              <a:buFontTx/>
              <a:buNone/>
              <a:tabLst/>
              <a:defRPr sz="1650" b="1" i="0">
                <a:solidFill>
                  <a:srgbClr val="0062FF"/>
                </a:solidFill>
                <a:latin typeface="+mn-lt"/>
              </a:defRPr>
            </a:lvl1pPr>
            <a:lvl2pPr marL="166684" indent="0" algn="r">
              <a:buNone/>
              <a:defRPr b="1" i="0">
                <a:solidFill>
                  <a:srgbClr val="0064FF"/>
                </a:solidFill>
                <a:latin typeface="IBM Plex Sans" panose="020B0503050000000000" pitchFamily="34" charset="77"/>
              </a:defRPr>
            </a:lvl2pPr>
            <a:lvl3pPr marL="333367" indent="0" algn="r">
              <a:buNone/>
              <a:defRPr b="1" i="0">
                <a:solidFill>
                  <a:srgbClr val="0064FF"/>
                </a:solidFill>
                <a:latin typeface="IBM Plex Sans" panose="020B0503050000000000" pitchFamily="34" charset="77"/>
              </a:defRPr>
            </a:lvl3pPr>
            <a:lvl4pPr marL="500051" indent="0" algn="r">
              <a:buNone/>
              <a:defRPr b="1" i="0">
                <a:solidFill>
                  <a:srgbClr val="0064FF"/>
                </a:solidFill>
                <a:latin typeface="IBM Plex Sans" panose="020B0503050000000000" pitchFamily="34" charset="77"/>
              </a:defRPr>
            </a:lvl4pPr>
            <a:lvl5pPr marL="666734" indent="0" algn="r">
              <a:buNone/>
              <a:defRPr b="1" i="0">
                <a:solidFill>
                  <a:srgbClr val="0064FF"/>
                </a:solidFill>
                <a:latin typeface="IBM Plex Sans" panose="020B0503050000000000" pitchFamily="34" charset="77"/>
              </a:defRPr>
            </a:lvl5pPr>
          </a:lstStyle>
          <a:p>
            <a:pPr marL="0" marR="0" lvl="0" indent="0" algn="l" defTabSz="308066" rtl="0" eaLnBrk="1" fontAlgn="auto" latinLnBrk="0" hangingPunct="1">
              <a:lnSpc>
                <a:spcPct val="100000"/>
              </a:lnSpc>
              <a:spcBef>
                <a:spcPts val="0"/>
              </a:spcBef>
              <a:spcAft>
                <a:spcPts val="0"/>
              </a:spcAft>
              <a:buClrTx/>
              <a:buSzPct val="145000"/>
              <a:buFontTx/>
              <a:buNone/>
              <a:tabLst/>
              <a:defRPr/>
            </a:pPr>
            <a:r>
              <a:rPr lang="en-US" dirty="0"/>
              <a:t>Title (Arial Bold 44pt, max characters 81)</a:t>
            </a:r>
          </a:p>
        </p:txBody>
      </p:sp>
      <p:pic>
        <p:nvPicPr>
          <p:cNvPr id="25" name="logo-black-01.png" descr="logo-black-01.png">
            <a:extLst>
              <a:ext uri="{FF2B5EF4-FFF2-40B4-BE49-F238E27FC236}">
                <a16:creationId xmlns:a16="http://schemas.microsoft.com/office/drawing/2014/main" id="{42E7D217-6E98-D845-B5C0-DF427E45AF13}"/>
              </a:ext>
            </a:extLst>
          </p:cNvPr>
          <p:cNvPicPr>
            <a:picLocks noChangeAspect="1"/>
          </p:cNvPicPr>
          <p:nvPr userDrawn="1"/>
        </p:nvPicPr>
        <p:blipFill>
          <a:blip r:embed="rId2" cstate="screen">
            <a:alphaModFix amt="50000"/>
            <a:extLst>
              <a:ext uri="{28A0092B-C50C-407E-A947-70E740481C1C}">
                <a14:useLocalDpi xmlns:a14="http://schemas.microsoft.com/office/drawing/2010/main"/>
              </a:ext>
            </a:extLst>
          </a:blip>
          <a:srcRect/>
          <a:stretch>
            <a:fillRect/>
          </a:stretch>
        </p:blipFill>
        <p:spPr>
          <a:xfrm>
            <a:off x="8485055" y="4835272"/>
            <a:ext cx="436827" cy="170821"/>
          </a:xfrm>
          <a:prstGeom prst="rect">
            <a:avLst/>
          </a:prstGeom>
          <a:ln w="12700">
            <a:miter lim="400000"/>
          </a:ln>
        </p:spPr>
      </p:pic>
      <p:sp>
        <p:nvSpPr>
          <p:cNvPr id="6" name="TextBox 5">
            <a:extLst>
              <a:ext uri="{FF2B5EF4-FFF2-40B4-BE49-F238E27FC236}">
                <a16:creationId xmlns:a16="http://schemas.microsoft.com/office/drawing/2014/main" id="{69994393-F94B-483C-B39F-0C616D90EF9C}"/>
              </a:ext>
            </a:extLst>
          </p:cNvPr>
          <p:cNvSpPr txBox="1"/>
          <p:nvPr userDrawn="1"/>
        </p:nvSpPr>
        <p:spPr>
          <a:xfrm>
            <a:off x="417825" y="4853887"/>
            <a:ext cx="1974499"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66"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lumMod val="50000"/>
                  </a:schemeClr>
                </a:solidFill>
                <a:effectLst/>
                <a:uFillTx/>
                <a:latin typeface="+mn-lt"/>
                <a:ea typeface="Helvetica Neue"/>
                <a:cs typeface="Helvetica Neue"/>
                <a:sym typeface="Helvetica Neue"/>
              </a:rPr>
              <a:t>Tuesday, 20 November 2018</a:t>
            </a:r>
            <a:r>
              <a:rPr kumimoji="0" lang="en-US" sz="600" b="0" i="0" u="none" strike="noStrike" cap="none" spc="0" normalizeH="0" baseline="0" dirty="0">
                <a:ln>
                  <a:noFill/>
                </a:ln>
                <a:solidFill>
                  <a:schemeClr val="bg1">
                    <a:lumMod val="50000"/>
                  </a:schemeClr>
                </a:solidFill>
                <a:effectLst/>
                <a:uFillTx/>
                <a:latin typeface="+mn-lt"/>
                <a:ea typeface="Helvetica Neue"/>
                <a:cs typeface="Helvetica Neue"/>
                <a:sym typeface="Helvetica Neue"/>
              </a:rPr>
              <a:t> / © 2018 IBM Corporation</a:t>
            </a:r>
          </a:p>
        </p:txBody>
      </p:sp>
    </p:spTree>
    <p:extLst>
      <p:ext uri="{BB962C8B-B14F-4D97-AF65-F5344CB8AC3E}">
        <p14:creationId xmlns:p14="http://schemas.microsoft.com/office/powerpoint/2010/main" val="1728586909"/>
      </p:ext>
    </p:extLst>
  </p:cSld>
  <p:clrMapOvr>
    <a:masterClrMapping/>
  </p:clrMapOvr>
  <p:transition spd="med"/>
  <p:extLst>
    <p:ext uri="{DCECCB84-F9BA-43D5-87BE-67443E8EF086}">
      <p15:sldGuideLst xmlns:p15="http://schemas.microsoft.com/office/powerpoint/2012/main">
        <p15:guide id="1" orient="horz" pos="7903">
          <p15:clr>
            <a:srgbClr val="000000"/>
          </p15:clr>
        </p15:guide>
        <p15:guide id="2" pos="8043">
          <p15:clr>
            <a:srgbClr val="FBAE40"/>
          </p15:clr>
        </p15:guide>
        <p15:guide id="3" pos="14620">
          <p15:clr>
            <a:srgbClr val="000000"/>
          </p15:clr>
        </p15:guide>
        <p15:guide id="4" orient="horz" pos="714">
          <p15:clr>
            <a:srgbClr val="000000"/>
          </p15:clr>
        </p15:guide>
        <p15:guide id="5" pos="8769">
          <p15:clr>
            <a:srgbClr val="FBAE40"/>
          </p15:clr>
        </p15:guide>
        <p15:guide id="6" pos="9517">
          <p15:clr>
            <a:srgbClr val="FBAE40"/>
          </p15:clr>
        </p15:guide>
        <p15:guide id="7" pos="10243">
          <p15:clr>
            <a:srgbClr val="FBAE40"/>
          </p15:clr>
        </p15:guide>
        <p15:guide id="8" pos="10969">
          <p15:clr>
            <a:srgbClr val="FBAE40"/>
          </p15:clr>
        </p15:guide>
        <p15:guide id="9" pos="11694">
          <p15:clr>
            <a:srgbClr val="FBAE40"/>
          </p15:clr>
        </p15:guide>
        <p15:guide id="10" pos="12443">
          <p15:clr>
            <a:srgbClr val="FBAE40"/>
          </p15:clr>
        </p15:guide>
        <p15:guide id="11" pos="13168">
          <p15:clr>
            <a:srgbClr val="FBAE40"/>
          </p15:clr>
        </p15:guide>
        <p15:guide id="12" pos="13894">
          <p15:clr>
            <a:srgbClr val="FBAE40"/>
          </p15:clr>
        </p15:guide>
        <p15:guide id="13" pos="740">
          <p15:clr>
            <a:srgbClr val="000000"/>
          </p15:clr>
        </p15:guide>
        <p15:guide id="14" pos="5117">
          <p15:clr>
            <a:srgbClr val="FBAE40"/>
          </p15:clr>
        </p15:guide>
        <p15:guide id="15" pos="5866">
          <p15:clr>
            <a:srgbClr val="FBAE40"/>
          </p15:clr>
        </p15:guide>
        <p15:guide id="16" pos="6591">
          <p15:clr>
            <a:srgbClr val="FBAE40"/>
          </p15:clr>
        </p15:guide>
        <p15:guide id="17" pos="7317">
          <p15:clr>
            <a:srgbClr val="FBAE40"/>
          </p15:clr>
        </p15:guide>
        <p15:guide id="18" pos="2192">
          <p15:clr>
            <a:srgbClr val="FBAE40"/>
          </p15:clr>
        </p15:guide>
        <p15:guide id="19" pos="2917">
          <p15:clr>
            <a:srgbClr val="FBAE40"/>
          </p15:clr>
        </p15:guide>
        <p15:guide id="20" pos="3666">
          <p15:clr>
            <a:srgbClr val="FBAE40"/>
          </p15:clr>
        </p15:guide>
        <p15:guide id="21" pos="4391">
          <p15:clr>
            <a:srgbClr val="FBAE40"/>
          </p15:clr>
        </p15:guide>
        <p15:guide id="22" pos="146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dirty="0"/>
              <a:t>Click to edit Master title style</a:t>
            </a:r>
          </a:p>
        </p:txBody>
      </p:sp>
      <p:sp>
        <p:nvSpPr>
          <p:cNvPr id="7" name="Blue 60 rectangle">
            <a:extLst>
              <a:ext uri="{FF2B5EF4-FFF2-40B4-BE49-F238E27FC236}">
                <a16:creationId xmlns:a16="http://schemas.microsoft.com/office/drawing/2014/main" id="{91D1D188-D7EA-5A44-A392-6E9BFB996DC9}"/>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1"/>
          </a:solidFill>
          <a:ln>
            <a:solidFill>
              <a:schemeClr val="tx1"/>
            </a:solidFill>
          </a:ln>
        </p:spPr>
        <p:txBody>
          <a:bodyPr wrap="square" lIns="0" tIns="0" rIns="0" bIns="0" rtlCol="0" anchor="ctr">
            <a:noAutofit/>
          </a:bodyPr>
          <a:lstStyle/>
          <a:p>
            <a:pPr algn="ctr"/>
            <a:endParaRPr lang="en-US" sz="1200" b="0" i="0" dirty="0">
              <a:solidFill>
                <a:srgbClr val="FFFFFF"/>
              </a:solidFill>
              <a:latin typeface="+mn-lt"/>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9270641"/>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userDrawn="1">
  <p:cSld name="Content - Title 1 Line">
    <p:spTree>
      <p:nvGrpSpPr>
        <p:cNvPr id="1" name=""/>
        <p:cNvGrpSpPr/>
        <p:nvPr/>
      </p:nvGrpSpPr>
      <p:grpSpPr>
        <a:xfrm>
          <a:off x="0" y="0"/>
          <a:ext cx="0" cy="0"/>
          <a:chOff x="0" y="0"/>
          <a:chExt cx="0" cy="0"/>
        </a:xfrm>
      </p:grpSpPr>
      <p:sp>
        <p:nvSpPr>
          <p:cNvPr id="8" name="Slide Number Placeholder 3"/>
          <p:cNvSpPr>
            <a:spLocks noGrp="1"/>
          </p:cNvSpPr>
          <p:nvPr>
            <p:ph type="sldNum" sz="quarter" idx="4"/>
          </p:nvPr>
        </p:nvSpPr>
        <p:spPr>
          <a:xfrm>
            <a:off x="291850" y="4853747"/>
            <a:ext cx="435499" cy="187359"/>
          </a:xfrm>
          <a:prstGeom prst="rect">
            <a:avLst/>
          </a:prstGeom>
        </p:spPr>
        <p:txBody>
          <a:bodyPr vert="horz" lIns="68562" tIns="34289" rIns="68562" bIns="34289" rtlCol="0" anchor="ctr"/>
          <a:lstStyle>
            <a:lvl1pPr algn="l">
              <a:defRPr sz="675" baseline="0">
                <a:solidFill>
                  <a:srgbClr val="655A5B"/>
                </a:solidFill>
              </a:defRPr>
            </a:lvl1pPr>
          </a:lstStyle>
          <a:p>
            <a:fld id="{64A8A213-8E92-D94A-82D7-8578C89CAF17}" type="slidenum">
              <a:rPr lang="en-US" smtClean="0"/>
              <a:pPr/>
              <a:t>‹#›</a:t>
            </a:fld>
            <a:endParaRPr lang="en-US" dirty="0"/>
          </a:p>
        </p:txBody>
      </p:sp>
      <p:sp>
        <p:nvSpPr>
          <p:cNvPr id="9" name="Date Placeholder 4"/>
          <p:cNvSpPr>
            <a:spLocks noGrp="1"/>
          </p:cNvSpPr>
          <p:nvPr>
            <p:ph type="dt" sz="half" idx="2"/>
          </p:nvPr>
        </p:nvSpPr>
        <p:spPr>
          <a:xfrm>
            <a:off x="727241" y="4853747"/>
            <a:ext cx="2057400" cy="187359"/>
          </a:xfrm>
          <a:prstGeom prst="rect">
            <a:avLst/>
          </a:prstGeom>
        </p:spPr>
        <p:txBody>
          <a:bodyPr vert="horz" lIns="68562" tIns="34289" rIns="68562" bIns="34289" rtlCol="0" anchor="ctr"/>
          <a:lstStyle>
            <a:lvl1pPr algn="l">
              <a:defRPr sz="675" baseline="0">
                <a:solidFill>
                  <a:srgbClr val="655A5B"/>
                </a:solidFill>
              </a:defRPr>
            </a:lvl1pPr>
          </a:lstStyle>
          <a:p>
            <a:fld id="{8CD418B6-879B-43EE-9024-3897C3F4A73E}" type="datetime1">
              <a:rPr lang="en-US" smtClean="0"/>
              <a:pPr/>
              <a:t>6/4/2020</a:t>
            </a:fld>
            <a:endParaRPr lang="en-US" dirty="0"/>
          </a:p>
        </p:txBody>
      </p:sp>
      <p:sp>
        <p:nvSpPr>
          <p:cNvPr id="10" name="Text Placeholder 15"/>
          <p:cNvSpPr>
            <a:spLocks noGrp="1"/>
          </p:cNvSpPr>
          <p:nvPr>
            <p:ph type="body" sz="quarter" idx="11" hasCustomPrompt="1"/>
          </p:nvPr>
        </p:nvSpPr>
        <p:spPr>
          <a:xfrm>
            <a:off x="202526" y="290929"/>
            <a:ext cx="3770265" cy="464018"/>
          </a:xfrm>
        </p:spPr>
        <p:txBody>
          <a:bodyPr>
            <a:noAutofit/>
          </a:bodyPr>
          <a:lstStyle>
            <a:lvl1pPr marL="0" indent="0" fontAlgn="t">
              <a:buFontTx/>
              <a:buNone/>
              <a:defRPr sz="1500" baseline="0">
                <a:solidFill>
                  <a:srgbClr val="5498E4"/>
                </a:solidFill>
                <a:latin typeface="Arial" charset="0"/>
              </a:defRPr>
            </a:lvl1pPr>
          </a:lstStyle>
          <a:p>
            <a:r>
              <a:rPr lang="en-US" dirty="0"/>
              <a:t>One line headline goes here</a:t>
            </a:r>
          </a:p>
        </p:txBody>
      </p:sp>
      <p:sp>
        <p:nvSpPr>
          <p:cNvPr id="6" name="Text Placeholder 5"/>
          <p:cNvSpPr>
            <a:spLocks noGrp="1"/>
          </p:cNvSpPr>
          <p:nvPr>
            <p:ph type="body" sz="quarter" idx="13" hasCustomPrompt="1"/>
          </p:nvPr>
        </p:nvSpPr>
        <p:spPr>
          <a:xfrm>
            <a:off x="200033" y="841472"/>
            <a:ext cx="8181975" cy="3229769"/>
          </a:xfrm>
        </p:spPr>
        <p:txBody>
          <a:bodyPr numCol="2" spcCol="617039"/>
          <a:lstStyle>
            <a:lvl1pPr marL="0" marR="0" indent="0" algn="l" defTabSz="514134" rtl="0" eaLnBrk="1" fontAlgn="auto" latinLnBrk="0" hangingPunct="1">
              <a:lnSpc>
                <a:spcPct val="90000"/>
              </a:lnSpc>
              <a:spcBef>
                <a:spcPts val="0"/>
              </a:spcBef>
              <a:spcAft>
                <a:spcPts val="675"/>
              </a:spcAft>
              <a:buClrTx/>
              <a:buSzTx/>
              <a:buFont typeface="Arial"/>
              <a:buNone/>
              <a:tabLst/>
              <a:defRPr lang="en-US" sz="1050" kern="1200" baseline="0">
                <a:effectLst/>
                <a:latin typeface="+mn-lt"/>
              </a:defRPr>
            </a:lvl1pPr>
            <a:lvl2pPr marL="257063" indent="0">
              <a:buNone/>
              <a:defRPr/>
            </a:lvl2pPr>
            <a:lvl3pPr marL="514134" indent="0">
              <a:buNone/>
              <a:defRPr/>
            </a:lvl3pPr>
            <a:lvl4pPr marL="771200" indent="0">
              <a:buNone/>
              <a:defRPr/>
            </a:lvl4pPr>
            <a:lvl5pPr marL="1028267" indent="0">
              <a:buNone/>
              <a:defRPr/>
            </a:lvl5pPr>
          </a:lstStyle>
          <a:p>
            <a:r>
              <a:rPr lang="en-US" sz="1050" dirty="0">
                <a:effectLst/>
                <a:latin typeface="+mn-lt"/>
                <a:ea typeface="ＭＳ 明朝"/>
                <a:cs typeface="Times New Roman"/>
              </a:rPr>
              <a:t>Copy goes here for two column </a:t>
            </a:r>
            <a:r>
              <a:rPr lang="en-US" sz="1050" dirty="0" err="1">
                <a:effectLst/>
                <a:latin typeface="+mn-lt"/>
                <a:ea typeface="ＭＳ 明朝"/>
                <a:cs typeface="Times New Roman"/>
              </a:rPr>
              <a:t>lorem</a:t>
            </a:r>
            <a:r>
              <a:rPr lang="en-US" sz="1050" dirty="0">
                <a:effectLst/>
                <a:latin typeface="+mn-lt"/>
                <a:ea typeface="ＭＳ 明朝"/>
                <a:cs typeface="Times New Roman"/>
              </a:rPr>
              <a:t> </a:t>
            </a:r>
            <a:r>
              <a:rPr lang="en-US" sz="1050" dirty="0" err="1">
                <a:effectLst/>
                <a:latin typeface="+mn-lt"/>
                <a:ea typeface="ＭＳ 明朝"/>
                <a:cs typeface="Times New Roman"/>
              </a:rPr>
              <a:t>ipsum</a:t>
            </a:r>
            <a:r>
              <a:rPr lang="en-US" sz="1050" dirty="0">
                <a:effectLst/>
                <a:latin typeface="+mn-lt"/>
                <a:ea typeface="ＭＳ 明朝"/>
                <a:cs typeface="Times New Roman"/>
              </a:rPr>
              <a:t> </a:t>
            </a:r>
            <a:r>
              <a:rPr lang="en-US" sz="1050" dirty="0" err="1">
                <a:effectLst/>
                <a:latin typeface="+mn-lt"/>
                <a:ea typeface="ＭＳ 明朝"/>
                <a:cs typeface="Times New Roman"/>
              </a:rPr>
              <a:t>dolar</a:t>
            </a:r>
            <a:r>
              <a:rPr lang="en-US" sz="1050" dirty="0">
                <a:effectLst/>
                <a:latin typeface="+mn-lt"/>
                <a:ea typeface="ＭＳ 明朝"/>
                <a:cs typeface="Times New Roman"/>
              </a:rPr>
              <a:t> sit </a:t>
            </a:r>
            <a:r>
              <a:rPr lang="en-US" sz="1050" dirty="0" err="1">
                <a:effectLst/>
                <a:latin typeface="+mn-lt"/>
                <a:ea typeface="ＭＳ 明朝"/>
                <a:cs typeface="Times New Roman"/>
              </a:rPr>
              <a:t>amet</a:t>
            </a:r>
            <a:r>
              <a:rPr lang="en-US" sz="1050" dirty="0">
                <a:effectLst/>
                <a:latin typeface="+mn-lt"/>
                <a:ea typeface="ＭＳ 明朝"/>
                <a:cs typeface="Times New Roman"/>
              </a:rPr>
              <a:t>, </a:t>
            </a:r>
            <a:r>
              <a:rPr lang="en-US" sz="1050" dirty="0" err="1">
                <a:effectLst/>
                <a:latin typeface="+mn-lt"/>
                <a:ea typeface="ＭＳ 明朝"/>
                <a:cs typeface="Times New Roman"/>
              </a:rPr>
              <a:t>consectetur</a:t>
            </a:r>
            <a:r>
              <a:rPr lang="en-US" sz="1050" dirty="0">
                <a:effectLst/>
                <a:latin typeface="+mn-lt"/>
                <a:ea typeface="ＭＳ 明朝"/>
                <a:cs typeface="Times New Roman"/>
              </a:rPr>
              <a:t> </a:t>
            </a:r>
            <a:r>
              <a:rPr lang="en-US" sz="1050" dirty="0" err="1">
                <a:effectLst/>
                <a:latin typeface="+mn-lt"/>
                <a:ea typeface="ＭＳ 明朝"/>
                <a:cs typeface="Times New Roman"/>
              </a:rPr>
              <a:t>adipiscing</a:t>
            </a:r>
            <a:r>
              <a:rPr lang="en-US" sz="1050" dirty="0">
                <a:effectLst/>
                <a:latin typeface="+mn-lt"/>
                <a:ea typeface="ＭＳ 明朝"/>
                <a:cs typeface="Times New Roman"/>
              </a:rPr>
              <a:t> </a:t>
            </a:r>
            <a:r>
              <a:rPr lang="en-US" sz="1050" dirty="0" err="1">
                <a:effectLst/>
                <a:latin typeface="+mn-lt"/>
                <a:ea typeface="ＭＳ 明朝"/>
                <a:cs typeface="Times New Roman"/>
              </a:rPr>
              <a:t>elit</a:t>
            </a:r>
            <a:r>
              <a:rPr lang="en-US" sz="1050" dirty="0">
                <a:effectLst/>
                <a:latin typeface="+mn-lt"/>
                <a:ea typeface="ＭＳ 明朝"/>
                <a:cs typeface="Times New Roman"/>
              </a:rPr>
              <a:t>. </a:t>
            </a:r>
            <a:r>
              <a:rPr lang="en-US" sz="1050" dirty="0" err="1">
                <a:effectLst/>
                <a:latin typeface="+mn-lt"/>
                <a:ea typeface="ＭＳ 明朝"/>
                <a:cs typeface="Times New Roman"/>
              </a:rPr>
              <a:t>Donec</a:t>
            </a:r>
            <a:r>
              <a:rPr lang="en-US" sz="1050" dirty="0">
                <a:effectLst/>
                <a:latin typeface="+mn-lt"/>
                <a:ea typeface="ＭＳ 明朝"/>
                <a:cs typeface="Times New Roman"/>
              </a:rPr>
              <a:t> </a:t>
            </a:r>
            <a:r>
              <a:rPr lang="en-US" sz="1050" dirty="0" err="1">
                <a:effectLst/>
                <a:latin typeface="+mn-lt"/>
                <a:ea typeface="ＭＳ 明朝"/>
                <a:cs typeface="Times New Roman"/>
              </a:rPr>
              <a:t>vehicula</a:t>
            </a:r>
            <a:r>
              <a:rPr lang="en-US" sz="1050" dirty="0">
                <a:effectLst/>
                <a:latin typeface="+mn-lt"/>
                <a:ea typeface="ＭＳ 明朝"/>
                <a:cs typeface="Times New Roman"/>
              </a:rPr>
              <a:t> </a:t>
            </a:r>
            <a:r>
              <a:rPr lang="en-US" sz="1050" dirty="0" err="1">
                <a:effectLst/>
                <a:latin typeface="+mn-lt"/>
                <a:ea typeface="ＭＳ 明朝"/>
                <a:cs typeface="Times New Roman"/>
              </a:rPr>
              <a:t>lorem</a:t>
            </a:r>
            <a:r>
              <a:rPr lang="en-US" sz="1050" dirty="0">
                <a:effectLst/>
                <a:latin typeface="+mn-lt"/>
                <a:ea typeface="ＭＳ 明朝"/>
                <a:cs typeface="Times New Roman"/>
              </a:rPr>
              <a:t> </a:t>
            </a:r>
            <a:r>
              <a:rPr lang="en-US" sz="1050" dirty="0" err="1">
                <a:effectLst/>
                <a:latin typeface="+mn-lt"/>
                <a:ea typeface="ＭＳ 明朝"/>
                <a:cs typeface="Times New Roman"/>
              </a:rPr>
              <a:t>enim</a:t>
            </a:r>
            <a:r>
              <a:rPr lang="en-US" sz="1050" dirty="0">
                <a:effectLst/>
                <a:latin typeface="+mn-lt"/>
                <a:ea typeface="ＭＳ 明朝"/>
                <a:cs typeface="Times New Roman"/>
              </a:rPr>
              <a:t>, </a:t>
            </a:r>
            <a:r>
              <a:rPr lang="en-US" sz="1050" dirty="0" err="1">
                <a:effectLst/>
                <a:latin typeface="+mn-lt"/>
                <a:ea typeface="ＭＳ 明朝"/>
                <a:cs typeface="Times New Roman"/>
              </a:rPr>
              <a:t>quis</a:t>
            </a:r>
            <a:r>
              <a:rPr lang="en-US" sz="1050" dirty="0">
                <a:effectLst/>
                <a:latin typeface="+mn-lt"/>
                <a:ea typeface="ＭＳ 明朝"/>
                <a:cs typeface="Times New Roman"/>
              </a:rPr>
              <a:t> </a:t>
            </a:r>
            <a:r>
              <a:rPr lang="en-US" sz="1050" dirty="0" err="1">
                <a:effectLst/>
                <a:latin typeface="+mn-lt"/>
                <a:ea typeface="ＭＳ 明朝"/>
                <a:cs typeface="Times New Roman"/>
              </a:rPr>
              <a:t>convallis</a:t>
            </a:r>
            <a:r>
              <a:rPr lang="en-US" sz="1050" dirty="0">
                <a:effectLst/>
                <a:latin typeface="+mn-lt"/>
                <a:ea typeface="ＭＳ 明朝"/>
                <a:cs typeface="Times New Roman"/>
              </a:rPr>
              <a:t> lacus </a:t>
            </a:r>
            <a:r>
              <a:rPr lang="en-US" sz="1050" dirty="0" err="1">
                <a:effectLst/>
                <a:latin typeface="+mn-lt"/>
                <a:ea typeface="ＭＳ 明朝"/>
                <a:cs typeface="Times New Roman"/>
              </a:rPr>
              <a:t>sodales</a:t>
            </a:r>
            <a:r>
              <a:rPr lang="en-US" sz="1050" dirty="0">
                <a:effectLst/>
                <a:latin typeface="+mn-lt"/>
                <a:ea typeface="ＭＳ 明朝"/>
                <a:cs typeface="Times New Roman"/>
              </a:rPr>
              <a:t> in.</a:t>
            </a:r>
            <a:endParaRPr lang="en-US" sz="675" dirty="0">
              <a:effectLst/>
              <a:latin typeface="Cambria"/>
              <a:ea typeface="ＭＳ 明朝"/>
              <a:cs typeface="Times New Roman"/>
            </a:endParaRPr>
          </a:p>
          <a:p>
            <a:r>
              <a:rPr lang="en-US" sz="1050" dirty="0">
                <a:effectLst/>
                <a:latin typeface="+mn-lt"/>
                <a:ea typeface="ＭＳ 明朝"/>
                <a:cs typeface="Times New Roman"/>
              </a:rPr>
              <a:t>In </a:t>
            </a:r>
            <a:r>
              <a:rPr lang="en-US" sz="1050" dirty="0" err="1">
                <a:effectLst/>
                <a:latin typeface="+mn-lt"/>
                <a:ea typeface="ＭＳ 明朝"/>
                <a:cs typeface="Times New Roman"/>
              </a:rPr>
              <a:t>ut</a:t>
            </a:r>
            <a:r>
              <a:rPr lang="en-US" sz="1050" dirty="0">
                <a:effectLst/>
                <a:latin typeface="+mn-lt"/>
                <a:ea typeface="ＭＳ 明朝"/>
                <a:cs typeface="Times New Roman"/>
              </a:rPr>
              <a:t> </a:t>
            </a:r>
            <a:r>
              <a:rPr lang="en-US" sz="1050" dirty="0" err="1">
                <a:effectLst/>
                <a:latin typeface="+mn-lt"/>
                <a:ea typeface="ＭＳ 明朝"/>
                <a:cs typeface="Times New Roman"/>
              </a:rPr>
              <a:t>lobortis</a:t>
            </a:r>
            <a:r>
              <a:rPr lang="en-US" sz="1050" dirty="0">
                <a:effectLst/>
                <a:latin typeface="+mn-lt"/>
                <a:ea typeface="ＭＳ 明朝"/>
                <a:cs typeface="Times New Roman"/>
              </a:rPr>
              <a:t> </a:t>
            </a:r>
            <a:r>
              <a:rPr lang="en-US" sz="1050" dirty="0" err="1">
                <a:effectLst/>
                <a:latin typeface="+mn-lt"/>
                <a:ea typeface="ＭＳ 明朝"/>
                <a:cs typeface="Times New Roman"/>
              </a:rPr>
              <a:t>neque</a:t>
            </a:r>
            <a:r>
              <a:rPr lang="en-US" sz="1050" dirty="0">
                <a:effectLst/>
                <a:latin typeface="+mn-lt"/>
                <a:ea typeface="ＭＳ 明朝"/>
                <a:cs typeface="Times New Roman"/>
              </a:rPr>
              <a:t>, </a:t>
            </a:r>
            <a:r>
              <a:rPr lang="en-US" sz="1050" dirty="0" err="1">
                <a:effectLst/>
                <a:latin typeface="+mn-lt"/>
                <a:ea typeface="ＭＳ 明朝"/>
                <a:cs typeface="Times New Roman"/>
              </a:rPr>
              <a:t>quis</a:t>
            </a:r>
            <a:r>
              <a:rPr lang="en-US" sz="1050" dirty="0">
                <a:effectLst/>
                <a:latin typeface="+mn-lt"/>
                <a:ea typeface="ＭＳ 明朝"/>
                <a:cs typeface="Times New Roman"/>
              </a:rPr>
              <a:t> </a:t>
            </a:r>
            <a:r>
              <a:rPr lang="en-US" sz="1050" dirty="0" err="1">
                <a:effectLst/>
                <a:latin typeface="+mn-lt"/>
                <a:ea typeface="ＭＳ 明朝"/>
                <a:cs typeface="Times New Roman"/>
              </a:rPr>
              <a:t>lobortis</a:t>
            </a:r>
            <a:r>
              <a:rPr lang="en-US" sz="1050" dirty="0">
                <a:effectLst/>
                <a:latin typeface="+mn-lt"/>
                <a:ea typeface="ＭＳ 明朝"/>
                <a:cs typeface="Times New Roman"/>
              </a:rPr>
              <a:t> </a:t>
            </a:r>
            <a:r>
              <a:rPr lang="en-US" sz="1050" dirty="0" err="1">
                <a:effectLst/>
                <a:latin typeface="+mn-lt"/>
                <a:ea typeface="ＭＳ 明朝"/>
                <a:cs typeface="Times New Roman"/>
              </a:rPr>
              <a:t>velit</a:t>
            </a:r>
            <a:r>
              <a:rPr lang="en-US" sz="1050" dirty="0">
                <a:effectLst/>
                <a:latin typeface="+mn-lt"/>
                <a:ea typeface="ＭＳ 明朝"/>
                <a:cs typeface="Times New Roman"/>
              </a:rPr>
              <a:t>. </a:t>
            </a:r>
            <a:r>
              <a:rPr lang="en-US" sz="1050" dirty="0" err="1">
                <a:effectLst/>
                <a:latin typeface="+mn-lt"/>
                <a:ea typeface="ＭＳ 明朝"/>
                <a:cs typeface="Times New Roman"/>
              </a:rPr>
              <a:t>Praesent</a:t>
            </a:r>
            <a:r>
              <a:rPr lang="en-US" sz="1050" dirty="0">
                <a:effectLst/>
                <a:latin typeface="+mn-lt"/>
                <a:ea typeface="ＭＳ 明朝"/>
                <a:cs typeface="Times New Roman"/>
              </a:rPr>
              <a:t> non </a:t>
            </a:r>
            <a:r>
              <a:rPr lang="en-US" sz="1050" dirty="0" err="1">
                <a:effectLst/>
                <a:latin typeface="+mn-lt"/>
                <a:ea typeface="ＭＳ 明朝"/>
                <a:cs typeface="Times New Roman"/>
              </a:rPr>
              <a:t>feugiat</a:t>
            </a:r>
            <a:r>
              <a:rPr lang="en-US" sz="1050" dirty="0">
                <a:effectLst/>
                <a:latin typeface="+mn-lt"/>
                <a:ea typeface="ＭＳ 明朝"/>
                <a:cs typeface="Times New Roman"/>
              </a:rPr>
              <a:t> </a:t>
            </a:r>
            <a:r>
              <a:rPr lang="en-US" sz="1050" dirty="0" err="1">
                <a:effectLst/>
                <a:latin typeface="+mn-lt"/>
                <a:ea typeface="ＭＳ 明朝"/>
                <a:cs typeface="Times New Roman"/>
              </a:rPr>
              <a:t>sapien</a:t>
            </a:r>
            <a:r>
              <a:rPr lang="en-US" sz="1050" dirty="0">
                <a:effectLst/>
                <a:latin typeface="+mn-lt"/>
                <a:ea typeface="ＭＳ 明朝"/>
                <a:cs typeface="Times New Roman"/>
              </a:rPr>
              <a:t>, </a:t>
            </a:r>
            <a:r>
              <a:rPr lang="en-US" sz="1050" dirty="0" err="1">
                <a:effectLst/>
                <a:latin typeface="+mn-lt"/>
                <a:ea typeface="ＭＳ 明朝"/>
                <a:cs typeface="Times New Roman"/>
              </a:rPr>
              <a:t>sed</a:t>
            </a:r>
            <a:r>
              <a:rPr lang="en-US" sz="1050" dirty="0">
                <a:effectLst/>
                <a:latin typeface="+mn-lt"/>
                <a:ea typeface="ＭＳ 明朝"/>
                <a:cs typeface="Times New Roman"/>
              </a:rPr>
              <a:t> </a:t>
            </a:r>
            <a:r>
              <a:rPr lang="en-US" sz="1050" dirty="0" err="1">
                <a:effectLst/>
                <a:latin typeface="+mn-lt"/>
                <a:ea typeface="ＭＳ 明朝"/>
                <a:cs typeface="Times New Roman"/>
              </a:rPr>
              <a:t>rhoncus</a:t>
            </a:r>
            <a:r>
              <a:rPr lang="en-US" sz="1050" dirty="0">
                <a:effectLst/>
                <a:latin typeface="+mn-lt"/>
                <a:ea typeface="ＭＳ 明朝"/>
                <a:cs typeface="Times New Roman"/>
              </a:rPr>
              <a:t>.</a:t>
            </a:r>
            <a:endParaRPr lang="en-US" sz="675" dirty="0">
              <a:effectLst/>
              <a:latin typeface="Cambria"/>
              <a:ea typeface="ＭＳ 明朝"/>
              <a:cs typeface="Times New Roman"/>
            </a:endParaRPr>
          </a:p>
          <a:p>
            <a:r>
              <a:rPr lang="en-US" sz="1050" dirty="0" err="1">
                <a:effectLst/>
                <a:latin typeface="+mn-lt"/>
                <a:ea typeface="ＭＳ 明朝"/>
                <a:cs typeface="Times New Roman"/>
              </a:rPr>
              <a:t>Ut</a:t>
            </a:r>
            <a:r>
              <a:rPr lang="en-US" sz="1050" dirty="0">
                <a:effectLst/>
                <a:latin typeface="+mn-lt"/>
                <a:ea typeface="ＭＳ 明朝"/>
                <a:cs typeface="Times New Roman"/>
              </a:rPr>
              <a:t> </a:t>
            </a:r>
            <a:r>
              <a:rPr lang="en-US" sz="1050" dirty="0" err="1">
                <a:effectLst/>
                <a:latin typeface="+mn-lt"/>
                <a:ea typeface="ＭＳ 明朝"/>
                <a:cs typeface="Times New Roman"/>
              </a:rPr>
              <a:t>wisi</a:t>
            </a:r>
            <a:r>
              <a:rPr lang="en-US" sz="1050" dirty="0">
                <a:effectLst/>
                <a:latin typeface="+mn-lt"/>
                <a:ea typeface="ＭＳ 明朝"/>
                <a:cs typeface="Times New Roman"/>
              </a:rPr>
              <a:t> </a:t>
            </a:r>
            <a:r>
              <a:rPr lang="en-US" sz="1050" dirty="0" err="1">
                <a:effectLst/>
                <a:latin typeface="+mn-lt"/>
                <a:ea typeface="ＭＳ 明朝"/>
                <a:cs typeface="Times New Roman"/>
              </a:rPr>
              <a:t>enim</a:t>
            </a:r>
            <a:r>
              <a:rPr lang="en-US" sz="1050" dirty="0">
                <a:effectLst/>
                <a:latin typeface="+mn-lt"/>
                <a:ea typeface="ＭＳ 明朝"/>
                <a:cs typeface="Times New Roman"/>
              </a:rPr>
              <a:t> ad minim </a:t>
            </a:r>
            <a:r>
              <a:rPr lang="en-US" sz="1050" dirty="0" err="1">
                <a:effectLst/>
                <a:latin typeface="+mn-lt"/>
                <a:ea typeface="ＭＳ 明朝"/>
                <a:cs typeface="Times New Roman"/>
              </a:rPr>
              <a:t>veniam</a:t>
            </a:r>
            <a:r>
              <a:rPr lang="en-US" sz="1050" dirty="0">
                <a:effectLst/>
                <a:latin typeface="+mn-lt"/>
                <a:ea typeface="ＭＳ 明朝"/>
                <a:cs typeface="Times New Roman"/>
              </a:rPr>
              <a:t>, </a:t>
            </a:r>
            <a:r>
              <a:rPr lang="en-US" sz="1050" dirty="0" err="1">
                <a:effectLst/>
                <a:latin typeface="+mn-lt"/>
                <a:ea typeface="ＭＳ 明朝"/>
                <a:cs typeface="Times New Roman"/>
              </a:rPr>
              <a:t>quis</a:t>
            </a:r>
            <a:r>
              <a:rPr lang="en-US" sz="1050" dirty="0">
                <a:effectLst/>
                <a:latin typeface="+mn-lt"/>
                <a:ea typeface="ＭＳ 明朝"/>
                <a:cs typeface="Times New Roman"/>
              </a:rPr>
              <a:t> </a:t>
            </a:r>
            <a:r>
              <a:rPr lang="en-US" sz="1050" dirty="0" err="1">
                <a:effectLst/>
                <a:latin typeface="+mn-lt"/>
                <a:ea typeface="ＭＳ 明朝"/>
                <a:cs typeface="Times New Roman"/>
              </a:rPr>
              <a:t>nostrud</a:t>
            </a:r>
            <a:r>
              <a:rPr lang="en-US" sz="1050" dirty="0">
                <a:effectLst/>
                <a:latin typeface="+mn-lt"/>
                <a:ea typeface="ＭＳ 明朝"/>
                <a:cs typeface="Times New Roman"/>
              </a:rPr>
              <a:t> </a:t>
            </a:r>
            <a:r>
              <a:rPr lang="en-US" sz="1050" dirty="0" err="1">
                <a:effectLst/>
                <a:latin typeface="+mn-lt"/>
                <a:ea typeface="ＭＳ 明朝"/>
                <a:cs typeface="Times New Roman"/>
              </a:rPr>
              <a:t>exerci</a:t>
            </a:r>
            <a:r>
              <a:rPr lang="en-US" sz="1050" dirty="0">
                <a:effectLst/>
                <a:latin typeface="+mn-lt"/>
                <a:ea typeface="ＭＳ 明朝"/>
                <a:cs typeface="Times New Roman"/>
              </a:rPr>
              <a:t> </a:t>
            </a:r>
            <a:r>
              <a:rPr lang="en-US" sz="1050" dirty="0" err="1">
                <a:effectLst/>
                <a:latin typeface="+mn-lt"/>
                <a:ea typeface="ＭＳ 明朝"/>
                <a:cs typeface="Times New Roman"/>
              </a:rPr>
              <a:t>tation</a:t>
            </a:r>
            <a:r>
              <a:rPr lang="en-US" sz="1050" dirty="0">
                <a:effectLst/>
                <a:latin typeface="+mn-lt"/>
                <a:ea typeface="ＭＳ 明朝"/>
                <a:cs typeface="Times New Roman"/>
              </a:rPr>
              <a:t> </a:t>
            </a:r>
            <a:r>
              <a:rPr lang="en-US" sz="1050" dirty="0" err="1">
                <a:effectLst/>
                <a:latin typeface="+mn-lt"/>
                <a:ea typeface="ＭＳ 明朝"/>
                <a:cs typeface="Times New Roman"/>
              </a:rPr>
              <a:t>ullamcorper</a:t>
            </a:r>
            <a:r>
              <a:rPr lang="en-US" sz="1050" dirty="0">
                <a:effectLst/>
                <a:latin typeface="+mn-lt"/>
                <a:ea typeface="ＭＳ 明朝"/>
                <a:cs typeface="Times New Roman"/>
              </a:rPr>
              <a:t> </a:t>
            </a:r>
            <a:r>
              <a:rPr lang="en-US" sz="1050" dirty="0" err="1">
                <a:effectLst/>
                <a:latin typeface="+mn-lt"/>
                <a:ea typeface="ＭＳ 明朝"/>
                <a:cs typeface="Times New Roman"/>
              </a:rPr>
              <a:t>suscipit</a:t>
            </a:r>
            <a:r>
              <a:rPr lang="en-US" sz="1050" dirty="0">
                <a:effectLst/>
                <a:latin typeface="+mn-lt"/>
                <a:ea typeface="ＭＳ 明朝"/>
                <a:cs typeface="Times New Roman"/>
              </a:rPr>
              <a:t> </a:t>
            </a:r>
            <a:r>
              <a:rPr lang="en-US" sz="1050" dirty="0" err="1">
                <a:effectLst/>
                <a:latin typeface="+mn-lt"/>
                <a:ea typeface="ＭＳ 明朝"/>
                <a:cs typeface="Times New Roman"/>
              </a:rPr>
              <a:t>lobortis</a:t>
            </a:r>
            <a:r>
              <a:rPr lang="en-US" sz="1050" dirty="0">
                <a:effectLst/>
                <a:latin typeface="+mn-lt"/>
                <a:ea typeface="ＭＳ 明朝"/>
                <a:cs typeface="Times New Roman"/>
              </a:rPr>
              <a:t> </a:t>
            </a:r>
            <a:r>
              <a:rPr lang="en-US" sz="1050" dirty="0" err="1">
                <a:effectLst/>
                <a:latin typeface="+mn-lt"/>
                <a:ea typeface="ＭＳ 明朝"/>
                <a:cs typeface="Times New Roman"/>
              </a:rPr>
              <a:t>nisl</a:t>
            </a:r>
            <a:r>
              <a:rPr lang="en-US" sz="1050" dirty="0">
                <a:effectLst/>
                <a:latin typeface="+mn-lt"/>
                <a:ea typeface="ＭＳ 明朝"/>
                <a:cs typeface="Times New Roman"/>
              </a:rPr>
              <a:t> </a:t>
            </a:r>
            <a:r>
              <a:rPr lang="en-US" sz="1050" dirty="0" err="1">
                <a:effectLst/>
                <a:latin typeface="+mn-lt"/>
                <a:ea typeface="ＭＳ 明朝"/>
                <a:cs typeface="Times New Roman"/>
              </a:rPr>
              <a:t>ut</a:t>
            </a:r>
            <a:r>
              <a:rPr lang="en-US" sz="1050" dirty="0">
                <a:effectLst/>
                <a:latin typeface="+mn-lt"/>
                <a:ea typeface="ＭＳ 明朝"/>
                <a:cs typeface="Times New Roman"/>
              </a:rPr>
              <a:t> </a:t>
            </a:r>
            <a:r>
              <a:rPr lang="en-US" sz="1050" dirty="0" err="1">
                <a:effectLst/>
                <a:latin typeface="+mn-lt"/>
                <a:ea typeface="ＭＳ 明朝"/>
                <a:cs typeface="Times New Roman"/>
              </a:rPr>
              <a:t>aliquip</a:t>
            </a:r>
            <a:r>
              <a:rPr lang="en-US" sz="1050" dirty="0">
                <a:effectLst/>
                <a:latin typeface="+mn-lt"/>
                <a:ea typeface="ＭＳ 明朝"/>
                <a:cs typeface="Times New Roman"/>
              </a:rPr>
              <a:t> ex </a:t>
            </a:r>
            <a:r>
              <a:rPr lang="en-US" sz="1050" dirty="0" err="1">
                <a:effectLst/>
                <a:latin typeface="+mn-lt"/>
                <a:ea typeface="ＭＳ 明朝"/>
                <a:cs typeface="Times New Roman"/>
              </a:rPr>
              <a:t>ea</a:t>
            </a:r>
            <a:r>
              <a:rPr lang="en-US" sz="1050" dirty="0">
                <a:effectLst/>
                <a:latin typeface="+mn-lt"/>
                <a:ea typeface="ＭＳ 明朝"/>
                <a:cs typeface="Times New Roman"/>
              </a:rPr>
              <a:t> </a:t>
            </a:r>
            <a:r>
              <a:rPr lang="en-US" sz="1050" dirty="0" err="1">
                <a:effectLst/>
                <a:latin typeface="+mn-lt"/>
                <a:ea typeface="ＭＳ 明朝"/>
                <a:cs typeface="Times New Roman"/>
              </a:rPr>
              <a:t>commodo</a:t>
            </a:r>
            <a:r>
              <a:rPr lang="en-US" sz="1050" dirty="0">
                <a:effectLst/>
                <a:latin typeface="+mn-lt"/>
                <a:ea typeface="ＭＳ 明朝"/>
                <a:cs typeface="Times New Roman"/>
              </a:rPr>
              <a:t> </a:t>
            </a:r>
            <a:r>
              <a:rPr lang="en-US" sz="1050" dirty="0" err="1">
                <a:effectLst/>
                <a:latin typeface="+mn-lt"/>
                <a:ea typeface="ＭＳ 明朝"/>
                <a:cs typeface="Times New Roman"/>
              </a:rPr>
              <a:t>consequat</a:t>
            </a:r>
            <a:r>
              <a:rPr lang="en-US" sz="1050" dirty="0">
                <a:effectLst/>
                <a:latin typeface="+mn-lt"/>
                <a:ea typeface="ＭＳ 明朝"/>
                <a:cs typeface="Times New Roman"/>
              </a:rPr>
              <a:t>. </a:t>
            </a:r>
            <a:r>
              <a:rPr lang="en-US" sz="1050" dirty="0" err="1">
                <a:effectLst/>
                <a:latin typeface="+mn-lt"/>
                <a:ea typeface="ＭＳ 明朝"/>
                <a:cs typeface="Times New Roman"/>
              </a:rPr>
              <a:t>Duis</a:t>
            </a:r>
            <a:r>
              <a:rPr lang="en-US" sz="1050" dirty="0">
                <a:effectLst/>
                <a:latin typeface="+mn-lt"/>
                <a:ea typeface="ＭＳ 明朝"/>
                <a:cs typeface="Times New Roman"/>
              </a:rPr>
              <a:t> </a:t>
            </a:r>
            <a:r>
              <a:rPr lang="en-US" sz="1050" dirty="0" err="1">
                <a:effectLst/>
                <a:latin typeface="+mn-lt"/>
                <a:ea typeface="ＭＳ 明朝"/>
                <a:cs typeface="Times New Roman"/>
              </a:rPr>
              <a:t>autem</a:t>
            </a:r>
            <a:r>
              <a:rPr lang="en-US" sz="1050" dirty="0">
                <a:effectLst/>
                <a:latin typeface="+mn-lt"/>
                <a:ea typeface="ＭＳ 明朝"/>
                <a:cs typeface="Times New Roman"/>
              </a:rPr>
              <a:t> </a:t>
            </a:r>
            <a:r>
              <a:rPr lang="en-US" sz="1050" dirty="0" err="1">
                <a:effectLst/>
                <a:latin typeface="+mn-lt"/>
                <a:ea typeface="ＭＳ 明朝"/>
                <a:cs typeface="Times New Roman"/>
              </a:rPr>
              <a:t>vel</a:t>
            </a:r>
            <a:r>
              <a:rPr lang="en-US" sz="1050" dirty="0">
                <a:effectLst/>
                <a:latin typeface="+mn-lt"/>
                <a:ea typeface="ＭＳ 明朝"/>
                <a:cs typeface="Times New Roman"/>
              </a:rPr>
              <a:t> </a:t>
            </a:r>
            <a:r>
              <a:rPr lang="en-US" sz="1050" dirty="0" err="1">
                <a:effectLst/>
                <a:latin typeface="+mn-lt"/>
                <a:ea typeface="ＭＳ 明朝"/>
                <a:cs typeface="Times New Roman"/>
              </a:rPr>
              <a:t>eum</a:t>
            </a:r>
            <a:r>
              <a:rPr lang="en-US" sz="1050" dirty="0">
                <a:effectLst/>
                <a:latin typeface="+mn-lt"/>
                <a:ea typeface="ＭＳ 明朝"/>
                <a:cs typeface="Times New Roman"/>
              </a:rPr>
              <a:t> </a:t>
            </a:r>
            <a:r>
              <a:rPr lang="en-US" sz="1050" dirty="0" err="1">
                <a:effectLst/>
                <a:latin typeface="+mn-lt"/>
                <a:ea typeface="ＭＳ 明朝"/>
                <a:cs typeface="Times New Roman"/>
              </a:rPr>
              <a:t>iriure</a:t>
            </a:r>
            <a:r>
              <a:rPr lang="en-US" sz="1050" dirty="0">
                <a:effectLst/>
                <a:latin typeface="+mn-lt"/>
                <a:ea typeface="ＭＳ 明朝"/>
                <a:cs typeface="Times New Roman"/>
              </a:rPr>
              <a:t> dolor in </a:t>
            </a:r>
            <a:r>
              <a:rPr lang="en-US" sz="1050" dirty="0" err="1">
                <a:effectLst/>
                <a:latin typeface="+mn-lt"/>
                <a:ea typeface="ＭＳ 明朝"/>
                <a:cs typeface="Times New Roman"/>
              </a:rPr>
              <a:t>hendrerit</a:t>
            </a:r>
            <a:r>
              <a:rPr lang="en-US" sz="1050" dirty="0">
                <a:effectLst/>
                <a:latin typeface="+mn-lt"/>
                <a:ea typeface="ＭＳ 明朝"/>
                <a:cs typeface="Times New Roman"/>
              </a:rPr>
              <a:t> in </a:t>
            </a:r>
            <a:r>
              <a:rPr lang="en-US" sz="1050" dirty="0" err="1">
                <a:effectLst/>
                <a:latin typeface="+mn-lt"/>
                <a:ea typeface="ＭＳ 明朝"/>
                <a:cs typeface="Times New Roman"/>
              </a:rPr>
              <a:t>vulputate</a:t>
            </a:r>
            <a:r>
              <a:rPr lang="en-US" sz="1050" dirty="0">
                <a:effectLst/>
                <a:latin typeface="+mn-lt"/>
                <a:ea typeface="ＭＳ 明朝"/>
                <a:cs typeface="Times New Roman"/>
              </a:rPr>
              <a:t> </a:t>
            </a:r>
            <a:r>
              <a:rPr lang="en-US" sz="1050" dirty="0" err="1">
                <a:effectLst/>
                <a:latin typeface="+mn-lt"/>
                <a:ea typeface="ＭＳ 明朝"/>
                <a:cs typeface="Times New Roman"/>
              </a:rPr>
              <a:t>velit</a:t>
            </a:r>
            <a:r>
              <a:rPr lang="en-US" sz="1050" dirty="0">
                <a:effectLst/>
                <a:latin typeface="+mn-lt"/>
                <a:ea typeface="ＭＳ 明朝"/>
                <a:cs typeface="Times New Roman"/>
              </a:rPr>
              <a:t> </a:t>
            </a:r>
            <a:r>
              <a:rPr lang="en-US" sz="1050" dirty="0" err="1">
                <a:effectLst/>
                <a:latin typeface="+mn-lt"/>
                <a:ea typeface="ＭＳ 明朝"/>
                <a:cs typeface="Times New Roman"/>
              </a:rPr>
              <a:t>esse</a:t>
            </a:r>
            <a:r>
              <a:rPr lang="en-US" sz="1050" dirty="0">
                <a:effectLst/>
                <a:latin typeface="+mn-lt"/>
                <a:ea typeface="ＭＳ 明朝"/>
                <a:cs typeface="Times New Roman"/>
              </a:rPr>
              <a:t> </a:t>
            </a:r>
            <a:r>
              <a:rPr lang="en-US" sz="1050" dirty="0" err="1">
                <a:effectLst/>
                <a:latin typeface="+mn-lt"/>
                <a:ea typeface="ＭＳ 明朝"/>
                <a:cs typeface="Times New Roman"/>
              </a:rPr>
              <a:t>molestie</a:t>
            </a:r>
            <a:r>
              <a:rPr lang="en-US" sz="1050" dirty="0">
                <a:effectLst/>
                <a:latin typeface="+mn-lt"/>
                <a:ea typeface="ＭＳ 明朝"/>
                <a:cs typeface="Times New Roman"/>
              </a:rPr>
              <a:t> </a:t>
            </a:r>
            <a:r>
              <a:rPr lang="en-US" sz="1050" dirty="0" err="1">
                <a:effectLst/>
                <a:latin typeface="+mn-lt"/>
                <a:ea typeface="ＭＳ 明朝"/>
                <a:cs typeface="Times New Roman"/>
              </a:rPr>
              <a:t>consequat</a:t>
            </a:r>
            <a:r>
              <a:rPr lang="en-US" sz="1050" dirty="0">
                <a:effectLst/>
                <a:latin typeface="+mn-lt"/>
                <a:ea typeface="ＭＳ 明朝"/>
                <a:cs typeface="Times New Roman"/>
              </a:rPr>
              <a:t>, </a:t>
            </a:r>
            <a:r>
              <a:rPr lang="en-US" sz="1050" dirty="0" err="1">
                <a:effectLst/>
                <a:latin typeface="+mn-lt"/>
                <a:ea typeface="ＭＳ 明朝"/>
                <a:cs typeface="Times New Roman"/>
              </a:rPr>
              <a:t>vel</a:t>
            </a:r>
            <a:r>
              <a:rPr lang="en-US" sz="1050" dirty="0">
                <a:effectLst/>
                <a:latin typeface="+mn-lt"/>
                <a:ea typeface="ＭＳ 明朝"/>
                <a:cs typeface="Times New Roman"/>
              </a:rPr>
              <a:t> </a:t>
            </a:r>
            <a:r>
              <a:rPr lang="en-US" sz="1050" dirty="0" err="1">
                <a:effectLst/>
                <a:latin typeface="+mn-lt"/>
                <a:ea typeface="ＭＳ 明朝"/>
                <a:cs typeface="Times New Roman"/>
              </a:rPr>
              <a:t>illum</a:t>
            </a:r>
            <a:r>
              <a:rPr lang="en-US" sz="1050" dirty="0">
                <a:effectLst/>
                <a:latin typeface="+mn-lt"/>
                <a:ea typeface="ＭＳ 明朝"/>
                <a:cs typeface="Times New Roman"/>
              </a:rPr>
              <a:t> </a:t>
            </a:r>
            <a:r>
              <a:rPr lang="en-US" sz="1050" dirty="0" err="1">
                <a:effectLst/>
                <a:latin typeface="+mn-lt"/>
                <a:ea typeface="ＭＳ 明朝"/>
                <a:cs typeface="Times New Roman"/>
              </a:rPr>
              <a:t>dolore</a:t>
            </a:r>
            <a:r>
              <a:rPr lang="en-US" sz="1050" dirty="0">
                <a:effectLst/>
                <a:latin typeface="+mn-lt"/>
                <a:ea typeface="ＭＳ 明朝"/>
                <a:cs typeface="Times New Roman"/>
              </a:rPr>
              <a:t> </a:t>
            </a:r>
            <a:r>
              <a:rPr lang="en-US" sz="1050" dirty="0" err="1">
                <a:effectLst/>
                <a:latin typeface="+mn-lt"/>
                <a:ea typeface="ＭＳ 明朝"/>
                <a:cs typeface="Times New Roman"/>
              </a:rPr>
              <a:t>eu</a:t>
            </a:r>
            <a:r>
              <a:rPr lang="en-US" sz="1050" dirty="0">
                <a:effectLst/>
                <a:latin typeface="+mn-lt"/>
                <a:ea typeface="ＭＳ 明朝"/>
                <a:cs typeface="Times New Roman"/>
              </a:rPr>
              <a:t> </a:t>
            </a:r>
            <a:r>
              <a:rPr lang="en-US" sz="1050" dirty="0" err="1">
                <a:effectLst/>
                <a:latin typeface="+mn-lt"/>
                <a:ea typeface="ＭＳ 明朝"/>
                <a:cs typeface="Times New Roman"/>
              </a:rPr>
              <a:t>feugiat</a:t>
            </a:r>
            <a:r>
              <a:rPr lang="en-US" sz="1050" dirty="0">
                <a:effectLst/>
                <a:latin typeface="+mn-lt"/>
                <a:ea typeface="ＭＳ 明朝"/>
                <a:cs typeface="Times New Roman"/>
              </a:rPr>
              <a:t> </a:t>
            </a:r>
            <a:r>
              <a:rPr lang="en-US" sz="1050" dirty="0" err="1">
                <a:effectLst/>
                <a:latin typeface="+mn-lt"/>
                <a:ea typeface="ＭＳ 明朝"/>
                <a:cs typeface="Times New Roman"/>
              </a:rPr>
              <a:t>nulla</a:t>
            </a:r>
            <a:r>
              <a:rPr lang="en-US" sz="1050" dirty="0">
                <a:effectLst/>
                <a:latin typeface="+mn-lt"/>
                <a:ea typeface="ＭＳ 明朝"/>
                <a:cs typeface="Times New Roman"/>
              </a:rPr>
              <a:t> </a:t>
            </a:r>
            <a:r>
              <a:rPr lang="en-US" sz="1050" dirty="0" err="1">
                <a:effectLst/>
                <a:latin typeface="+mn-lt"/>
                <a:ea typeface="ＭＳ 明朝"/>
                <a:cs typeface="Times New Roman"/>
              </a:rPr>
              <a:t>facilisis</a:t>
            </a:r>
            <a:r>
              <a:rPr lang="en-US" sz="1050" dirty="0">
                <a:effectLst/>
                <a:latin typeface="+mn-lt"/>
                <a:ea typeface="ＭＳ 明朝"/>
                <a:cs typeface="Times New Roman"/>
              </a:rPr>
              <a:t> at </a:t>
            </a:r>
            <a:r>
              <a:rPr lang="en-US" sz="1050" dirty="0" err="1">
                <a:effectLst/>
                <a:latin typeface="+mn-lt"/>
                <a:ea typeface="ＭＳ 明朝"/>
                <a:cs typeface="Times New Roman"/>
              </a:rPr>
              <a:t>vero</a:t>
            </a:r>
            <a:r>
              <a:rPr lang="en-US" sz="1050" dirty="0">
                <a:effectLst/>
                <a:latin typeface="+mn-lt"/>
                <a:ea typeface="ＭＳ 明朝"/>
                <a:cs typeface="Times New Roman"/>
              </a:rPr>
              <a:t> </a:t>
            </a:r>
            <a:r>
              <a:rPr lang="en-US" sz="1050" dirty="0" err="1">
                <a:effectLst/>
                <a:latin typeface="+mn-lt"/>
                <a:ea typeface="ＭＳ 明朝"/>
                <a:cs typeface="Times New Roman"/>
              </a:rPr>
              <a:t>eros</a:t>
            </a:r>
            <a:r>
              <a:rPr lang="en-US" sz="1050" dirty="0">
                <a:effectLst/>
                <a:latin typeface="+mn-lt"/>
                <a:ea typeface="ＭＳ 明朝"/>
                <a:cs typeface="Times New Roman"/>
              </a:rPr>
              <a:t> et </a:t>
            </a:r>
            <a:r>
              <a:rPr lang="en-US" sz="1050" dirty="0" err="1">
                <a:effectLst/>
                <a:latin typeface="+mn-lt"/>
                <a:ea typeface="ＭＳ 明朝"/>
                <a:cs typeface="Times New Roman"/>
              </a:rPr>
              <a:t>accumsan</a:t>
            </a:r>
            <a:r>
              <a:rPr lang="en-US" sz="1050" dirty="0">
                <a:effectLst/>
                <a:latin typeface="+mn-lt"/>
                <a:ea typeface="ＭＳ 明朝"/>
                <a:cs typeface="Times New Roman"/>
              </a:rPr>
              <a:t> et </a:t>
            </a:r>
            <a:r>
              <a:rPr lang="en-US" sz="1050" dirty="0" err="1">
                <a:effectLst/>
                <a:latin typeface="+mn-lt"/>
                <a:ea typeface="ＭＳ 明朝"/>
                <a:cs typeface="Times New Roman"/>
              </a:rPr>
              <a:t>iusto</a:t>
            </a:r>
            <a:r>
              <a:rPr lang="en-US" sz="1050" dirty="0">
                <a:effectLst/>
                <a:latin typeface="+mn-lt"/>
                <a:ea typeface="ＭＳ 明朝"/>
                <a:cs typeface="Times New Roman"/>
              </a:rPr>
              <a:t> </a:t>
            </a:r>
            <a:r>
              <a:rPr lang="en-US" sz="1050" dirty="0" err="1">
                <a:effectLst/>
                <a:latin typeface="+mn-lt"/>
                <a:ea typeface="ＭＳ 明朝"/>
                <a:cs typeface="Times New Roman"/>
              </a:rPr>
              <a:t>odio</a:t>
            </a:r>
            <a:r>
              <a:rPr lang="en-US" sz="1050" dirty="0">
                <a:effectLst/>
                <a:latin typeface="+mn-lt"/>
                <a:ea typeface="ＭＳ 明朝"/>
                <a:cs typeface="Times New Roman"/>
              </a:rPr>
              <a:t> </a:t>
            </a:r>
            <a:r>
              <a:rPr lang="en-US" sz="1050" dirty="0" err="1">
                <a:effectLst/>
                <a:latin typeface="+mn-lt"/>
                <a:ea typeface="ＭＳ 明朝"/>
                <a:cs typeface="Times New Roman"/>
              </a:rPr>
              <a:t>dignissim</a:t>
            </a:r>
            <a:r>
              <a:rPr lang="en-US" sz="1050" dirty="0">
                <a:effectLst/>
                <a:latin typeface="+mn-lt"/>
                <a:ea typeface="ＭＳ 明朝"/>
                <a:cs typeface="Times New Roman"/>
              </a:rPr>
              <a:t> qui </a:t>
            </a:r>
            <a:r>
              <a:rPr lang="en-US" sz="1050" dirty="0" err="1">
                <a:effectLst/>
                <a:latin typeface="+mn-lt"/>
                <a:ea typeface="ＭＳ 明朝"/>
                <a:cs typeface="Times New Roman"/>
              </a:rPr>
              <a:t>blandit</a:t>
            </a:r>
            <a:r>
              <a:rPr lang="en-US" sz="1050" dirty="0">
                <a:effectLst/>
                <a:latin typeface="+mn-lt"/>
                <a:ea typeface="ＭＳ 明朝"/>
                <a:cs typeface="Times New Roman"/>
              </a:rPr>
              <a:t> </a:t>
            </a:r>
            <a:r>
              <a:rPr lang="en-US" sz="1050" dirty="0" err="1">
                <a:effectLst/>
                <a:latin typeface="+mn-lt"/>
                <a:ea typeface="ＭＳ 明朝"/>
                <a:cs typeface="Times New Roman"/>
              </a:rPr>
              <a:t>praesent</a:t>
            </a:r>
            <a:r>
              <a:rPr lang="en-US" sz="1050" dirty="0">
                <a:effectLst/>
                <a:latin typeface="+mn-lt"/>
                <a:ea typeface="ＭＳ 明朝"/>
                <a:cs typeface="Times New Roman"/>
              </a:rPr>
              <a:t> </a:t>
            </a:r>
            <a:r>
              <a:rPr lang="en-US" sz="1050" dirty="0" err="1">
                <a:effectLst/>
                <a:latin typeface="+mn-lt"/>
                <a:ea typeface="ＭＳ 明朝"/>
                <a:cs typeface="Times New Roman"/>
              </a:rPr>
              <a:t>luptatum</a:t>
            </a:r>
            <a:r>
              <a:rPr lang="en-US" sz="1050" dirty="0">
                <a:effectLst/>
                <a:latin typeface="+mn-lt"/>
                <a:ea typeface="ＭＳ 明朝"/>
                <a:cs typeface="Times New Roman"/>
              </a:rPr>
              <a:t> </a:t>
            </a:r>
            <a:r>
              <a:rPr lang="en-US" sz="1050" dirty="0" err="1">
                <a:effectLst/>
                <a:latin typeface="+mn-lt"/>
                <a:ea typeface="ＭＳ 明朝"/>
                <a:cs typeface="Times New Roman"/>
              </a:rPr>
              <a:t>zzril</a:t>
            </a:r>
            <a:r>
              <a:rPr lang="en-US" sz="1050" dirty="0">
                <a:effectLst/>
                <a:latin typeface="+mn-lt"/>
                <a:ea typeface="ＭＳ 明朝"/>
                <a:cs typeface="Times New Roman"/>
              </a:rPr>
              <a:t> </a:t>
            </a:r>
            <a:r>
              <a:rPr lang="en-US" sz="1050" dirty="0" err="1">
                <a:effectLst/>
                <a:latin typeface="+mn-lt"/>
                <a:ea typeface="ＭＳ 明朝"/>
                <a:cs typeface="Times New Roman"/>
              </a:rPr>
              <a:t>delenit</a:t>
            </a:r>
            <a:r>
              <a:rPr lang="en-US" sz="1050" dirty="0">
                <a:effectLst/>
                <a:latin typeface="+mn-lt"/>
                <a:ea typeface="ＭＳ 明朝"/>
                <a:cs typeface="Times New Roman"/>
              </a:rPr>
              <a:t> </a:t>
            </a:r>
            <a:r>
              <a:rPr lang="en-US" sz="1050" dirty="0" err="1">
                <a:effectLst/>
                <a:latin typeface="+mn-lt"/>
                <a:ea typeface="ＭＳ 明朝"/>
                <a:cs typeface="Times New Roman"/>
              </a:rPr>
              <a:t>augue</a:t>
            </a:r>
            <a:r>
              <a:rPr lang="en-US" sz="1050" dirty="0">
                <a:effectLst/>
                <a:latin typeface="+mn-lt"/>
                <a:ea typeface="ＭＳ 明朝"/>
                <a:cs typeface="Times New Roman"/>
              </a:rPr>
              <a:t> </a:t>
            </a:r>
            <a:r>
              <a:rPr lang="en-US" sz="1050" dirty="0" err="1">
                <a:effectLst/>
                <a:latin typeface="+mn-lt"/>
                <a:ea typeface="ＭＳ 明朝"/>
                <a:cs typeface="Times New Roman"/>
              </a:rPr>
              <a:t>duis</a:t>
            </a:r>
            <a:r>
              <a:rPr lang="en-US" sz="1050" dirty="0">
                <a:effectLst/>
                <a:latin typeface="+mn-lt"/>
                <a:ea typeface="ＭＳ 明朝"/>
                <a:cs typeface="Times New Roman"/>
              </a:rPr>
              <a:t> </a:t>
            </a:r>
            <a:r>
              <a:rPr lang="en-US" sz="1050" dirty="0" err="1">
                <a:effectLst/>
                <a:latin typeface="+mn-lt"/>
                <a:ea typeface="ＭＳ 明朝"/>
                <a:cs typeface="Times New Roman"/>
              </a:rPr>
              <a:t>dolore</a:t>
            </a:r>
            <a:r>
              <a:rPr lang="en-US" sz="1050" dirty="0">
                <a:effectLst/>
                <a:latin typeface="+mn-lt"/>
                <a:ea typeface="ＭＳ 明朝"/>
                <a:cs typeface="Times New Roman"/>
              </a:rPr>
              <a:t> </a:t>
            </a:r>
            <a:r>
              <a:rPr lang="en-US" sz="1050" dirty="0" err="1">
                <a:effectLst/>
                <a:latin typeface="+mn-lt"/>
                <a:ea typeface="ＭＳ 明朝"/>
                <a:cs typeface="Times New Roman"/>
              </a:rPr>
              <a:t>te</a:t>
            </a:r>
            <a:r>
              <a:rPr lang="en-US" sz="1050" dirty="0">
                <a:effectLst/>
                <a:latin typeface="+mn-lt"/>
                <a:ea typeface="ＭＳ 明朝"/>
                <a:cs typeface="Times New Roman"/>
              </a:rPr>
              <a:t> </a:t>
            </a:r>
            <a:r>
              <a:rPr lang="en-US" sz="1050" dirty="0" err="1">
                <a:effectLst/>
                <a:latin typeface="+mn-lt"/>
                <a:ea typeface="ＭＳ 明朝"/>
                <a:cs typeface="Times New Roman"/>
              </a:rPr>
              <a:t>feugait</a:t>
            </a:r>
            <a:r>
              <a:rPr lang="en-US" sz="1050" dirty="0">
                <a:effectLst/>
                <a:latin typeface="+mn-lt"/>
                <a:ea typeface="ＭＳ 明朝"/>
                <a:cs typeface="Times New Roman"/>
              </a:rPr>
              <a:t> </a:t>
            </a:r>
            <a:r>
              <a:rPr lang="en-US" sz="1050" dirty="0" err="1">
                <a:effectLst/>
                <a:latin typeface="+mn-lt"/>
                <a:ea typeface="ＭＳ 明朝"/>
                <a:cs typeface="Times New Roman"/>
              </a:rPr>
              <a:t>nulla</a:t>
            </a:r>
            <a:r>
              <a:rPr lang="en-US" sz="1050" dirty="0">
                <a:effectLst/>
                <a:latin typeface="+mn-lt"/>
                <a:ea typeface="ＭＳ 明朝"/>
                <a:cs typeface="Times New Roman"/>
              </a:rPr>
              <a:t> </a:t>
            </a:r>
            <a:r>
              <a:rPr lang="en-US" sz="1050" dirty="0" err="1">
                <a:effectLst/>
                <a:latin typeface="+mn-lt"/>
                <a:ea typeface="ＭＳ 明朝"/>
                <a:cs typeface="Times New Roman"/>
              </a:rPr>
              <a:t>facilisi</a:t>
            </a:r>
            <a:r>
              <a:rPr lang="en-US" sz="1050" dirty="0">
                <a:effectLst/>
                <a:latin typeface="+mn-lt"/>
                <a:ea typeface="ＭＳ 明朝"/>
                <a:cs typeface="Times New Roman"/>
              </a:rPr>
              <a:t>. </a:t>
            </a:r>
          </a:p>
          <a:p>
            <a:r>
              <a:rPr lang="en-US" sz="1050" dirty="0">
                <a:effectLst/>
                <a:latin typeface="+mn-lt"/>
                <a:ea typeface="ＭＳ 明朝"/>
                <a:cs typeface="Times New Roman"/>
              </a:rPr>
              <a:t>Nam liber </a:t>
            </a:r>
            <a:r>
              <a:rPr lang="en-US" sz="1050" dirty="0" err="1">
                <a:effectLst/>
                <a:latin typeface="+mn-lt"/>
                <a:ea typeface="ＭＳ 明朝"/>
                <a:cs typeface="Times New Roman"/>
              </a:rPr>
              <a:t>tempor</a:t>
            </a:r>
            <a:r>
              <a:rPr lang="en-US" sz="1050" dirty="0">
                <a:effectLst/>
                <a:latin typeface="+mn-lt"/>
                <a:ea typeface="ＭＳ 明朝"/>
                <a:cs typeface="Times New Roman"/>
              </a:rPr>
              <a:t> cum </a:t>
            </a:r>
            <a:r>
              <a:rPr lang="en-US" sz="1050" dirty="0" err="1">
                <a:effectLst/>
                <a:latin typeface="+mn-lt"/>
                <a:ea typeface="ＭＳ 明朝"/>
                <a:cs typeface="Times New Roman"/>
              </a:rPr>
              <a:t>soluta</a:t>
            </a:r>
            <a:r>
              <a:rPr lang="en-US" sz="1050" dirty="0">
                <a:effectLst/>
                <a:latin typeface="+mn-lt"/>
                <a:ea typeface="ＭＳ 明朝"/>
                <a:cs typeface="Times New Roman"/>
              </a:rPr>
              <a:t> </a:t>
            </a:r>
            <a:r>
              <a:rPr lang="en-US" sz="1050" dirty="0" err="1">
                <a:effectLst/>
                <a:latin typeface="+mn-lt"/>
                <a:ea typeface="ＭＳ 明朝"/>
                <a:cs typeface="Times New Roman"/>
              </a:rPr>
              <a:t>nobis</a:t>
            </a:r>
            <a:r>
              <a:rPr lang="en-US" sz="1050" dirty="0">
                <a:effectLst/>
                <a:latin typeface="+mn-lt"/>
                <a:ea typeface="ＭＳ 明朝"/>
                <a:cs typeface="Times New Roman"/>
              </a:rPr>
              <a:t> </a:t>
            </a:r>
            <a:r>
              <a:rPr lang="en-US" sz="1050" dirty="0" err="1">
                <a:effectLst/>
                <a:latin typeface="+mn-lt"/>
                <a:ea typeface="ＭＳ 明朝"/>
                <a:cs typeface="Times New Roman"/>
              </a:rPr>
              <a:t>eleifend</a:t>
            </a:r>
            <a:r>
              <a:rPr lang="en-US" sz="1050" dirty="0">
                <a:effectLst/>
                <a:latin typeface="+mn-lt"/>
                <a:ea typeface="ＭＳ 明朝"/>
                <a:cs typeface="Times New Roman"/>
              </a:rPr>
              <a:t> option </a:t>
            </a:r>
            <a:r>
              <a:rPr lang="en-US" sz="1050" dirty="0" err="1">
                <a:effectLst/>
                <a:latin typeface="+mn-lt"/>
                <a:ea typeface="ＭＳ 明朝"/>
                <a:cs typeface="Times New Roman"/>
              </a:rPr>
              <a:t>congue</a:t>
            </a:r>
            <a:r>
              <a:rPr lang="en-US" sz="1050" dirty="0">
                <a:effectLst/>
                <a:latin typeface="+mn-lt"/>
                <a:ea typeface="ＭＳ 明朝"/>
                <a:cs typeface="Times New Roman"/>
              </a:rPr>
              <a:t> </a:t>
            </a:r>
            <a:r>
              <a:rPr lang="en-US" sz="1050" dirty="0" err="1">
                <a:effectLst/>
                <a:latin typeface="+mn-lt"/>
                <a:ea typeface="ＭＳ 明朝"/>
                <a:cs typeface="Times New Roman"/>
              </a:rPr>
              <a:t>nihil</a:t>
            </a:r>
            <a:r>
              <a:rPr lang="en-US" sz="1050" dirty="0">
                <a:effectLst/>
                <a:latin typeface="+mn-lt"/>
                <a:ea typeface="ＭＳ 明朝"/>
                <a:cs typeface="Times New Roman"/>
              </a:rPr>
              <a:t> </a:t>
            </a:r>
            <a:r>
              <a:rPr lang="en-US" sz="1050" dirty="0" err="1">
                <a:effectLst/>
                <a:latin typeface="+mn-lt"/>
                <a:ea typeface="ＭＳ 明朝"/>
                <a:cs typeface="Times New Roman"/>
              </a:rPr>
              <a:t>imperdiet</a:t>
            </a:r>
            <a:r>
              <a:rPr lang="en-US" sz="1050" dirty="0">
                <a:effectLst/>
                <a:latin typeface="+mn-lt"/>
                <a:ea typeface="ＭＳ 明朝"/>
                <a:cs typeface="Times New Roman"/>
              </a:rPr>
              <a:t> doming id quod </a:t>
            </a:r>
            <a:r>
              <a:rPr lang="en-US" sz="1050" dirty="0" err="1">
                <a:effectLst/>
                <a:latin typeface="+mn-lt"/>
                <a:ea typeface="ＭＳ 明朝"/>
                <a:cs typeface="Times New Roman"/>
              </a:rPr>
              <a:t>mazim</a:t>
            </a:r>
            <a:r>
              <a:rPr lang="en-US" sz="1050" dirty="0">
                <a:effectLst/>
                <a:latin typeface="+mn-lt"/>
                <a:ea typeface="ＭＳ 明朝"/>
                <a:cs typeface="Times New Roman"/>
              </a:rPr>
              <a:t> </a:t>
            </a:r>
            <a:r>
              <a:rPr lang="en-US" sz="1050" dirty="0" err="1">
                <a:effectLst/>
                <a:latin typeface="+mn-lt"/>
                <a:ea typeface="ＭＳ 明朝"/>
                <a:cs typeface="Times New Roman"/>
              </a:rPr>
              <a:t>placerat</a:t>
            </a:r>
            <a:r>
              <a:rPr lang="en-US" sz="1050" dirty="0">
                <a:effectLst/>
                <a:latin typeface="+mn-lt"/>
                <a:ea typeface="ＭＳ 明朝"/>
                <a:cs typeface="Times New Roman"/>
              </a:rPr>
              <a:t> facer </a:t>
            </a:r>
            <a:r>
              <a:rPr lang="en-US" sz="1050" dirty="0" err="1">
                <a:effectLst/>
                <a:latin typeface="+mn-lt"/>
                <a:ea typeface="ＭＳ 明朝"/>
                <a:cs typeface="Times New Roman"/>
              </a:rPr>
              <a:t>possim</a:t>
            </a:r>
            <a:r>
              <a:rPr lang="en-US" sz="1050" dirty="0">
                <a:effectLst/>
                <a:latin typeface="+mn-lt"/>
                <a:ea typeface="ＭＳ 明朝"/>
                <a:cs typeface="Times New Roman"/>
              </a:rPr>
              <a:t> </a:t>
            </a:r>
            <a:r>
              <a:rPr lang="en-US" sz="1050" dirty="0" err="1">
                <a:effectLst/>
                <a:latin typeface="+mn-lt"/>
                <a:ea typeface="ＭＳ 明朝"/>
                <a:cs typeface="Times New Roman"/>
              </a:rPr>
              <a:t>assum</a:t>
            </a:r>
            <a:r>
              <a:rPr lang="en-US" sz="1050" dirty="0">
                <a:effectLst/>
                <a:latin typeface="+mn-lt"/>
                <a:ea typeface="ＭＳ 明朝"/>
                <a:cs typeface="Times New Roman"/>
              </a:rPr>
              <a:t>. </a:t>
            </a:r>
          </a:p>
          <a:p>
            <a:r>
              <a:rPr lang="en-US" sz="1050" dirty="0" err="1">
                <a:effectLst/>
                <a:latin typeface="+mn-lt"/>
                <a:ea typeface="ＭＳ 明朝"/>
                <a:cs typeface="Times New Roman"/>
              </a:rPr>
              <a:t>Typi</a:t>
            </a:r>
            <a:r>
              <a:rPr lang="en-US" sz="1050" dirty="0">
                <a:effectLst/>
                <a:latin typeface="+mn-lt"/>
                <a:ea typeface="ＭＳ 明朝"/>
                <a:cs typeface="Times New Roman"/>
              </a:rPr>
              <a:t> non </a:t>
            </a:r>
            <a:r>
              <a:rPr lang="en-US" sz="1050" dirty="0" err="1">
                <a:effectLst/>
                <a:latin typeface="+mn-lt"/>
                <a:ea typeface="ＭＳ 明朝"/>
                <a:cs typeface="Times New Roman"/>
              </a:rPr>
              <a:t>habent</a:t>
            </a:r>
            <a:r>
              <a:rPr lang="en-US" sz="1050" dirty="0">
                <a:effectLst/>
                <a:latin typeface="+mn-lt"/>
                <a:ea typeface="ＭＳ 明朝"/>
                <a:cs typeface="Times New Roman"/>
              </a:rPr>
              <a:t> </a:t>
            </a:r>
            <a:r>
              <a:rPr lang="en-US" sz="1050" dirty="0" err="1">
                <a:effectLst/>
                <a:latin typeface="+mn-lt"/>
                <a:ea typeface="ＭＳ 明朝"/>
                <a:cs typeface="Times New Roman"/>
              </a:rPr>
              <a:t>claritatem</a:t>
            </a:r>
            <a:r>
              <a:rPr lang="en-US" sz="1050" dirty="0">
                <a:effectLst/>
                <a:latin typeface="+mn-lt"/>
                <a:ea typeface="ＭＳ 明朝"/>
                <a:cs typeface="Times New Roman"/>
              </a:rPr>
              <a:t> </a:t>
            </a:r>
            <a:r>
              <a:rPr lang="en-US" sz="1050" dirty="0" err="1">
                <a:effectLst/>
                <a:latin typeface="+mn-lt"/>
                <a:ea typeface="ＭＳ 明朝"/>
                <a:cs typeface="Times New Roman"/>
              </a:rPr>
              <a:t>insitam</a:t>
            </a:r>
            <a:r>
              <a:rPr lang="en-US" sz="1050" dirty="0">
                <a:effectLst/>
                <a:latin typeface="+mn-lt"/>
                <a:ea typeface="ＭＳ 明朝"/>
                <a:cs typeface="Times New Roman"/>
              </a:rPr>
              <a:t>; </a:t>
            </a:r>
            <a:r>
              <a:rPr lang="en-US" sz="1050" dirty="0" err="1">
                <a:effectLst/>
                <a:latin typeface="+mn-lt"/>
                <a:ea typeface="ＭＳ 明朝"/>
                <a:cs typeface="Times New Roman"/>
              </a:rPr>
              <a:t>est</a:t>
            </a:r>
            <a:r>
              <a:rPr lang="en-US" sz="1050" dirty="0">
                <a:effectLst/>
                <a:latin typeface="+mn-lt"/>
                <a:ea typeface="ＭＳ 明朝"/>
                <a:cs typeface="Times New Roman"/>
              </a:rPr>
              <a:t> </a:t>
            </a:r>
            <a:r>
              <a:rPr lang="en-US" sz="1050" dirty="0" err="1">
                <a:effectLst/>
                <a:latin typeface="+mn-lt"/>
                <a:ea typeface="ＭＳ 明朝"/>
                <a:cs typeface="Times New Roman"/>
              </a:rPr>
              <a:t>usus</a:t>
            </a:r>
            <a:r>
              <a:rPr lang="en-US" sz="1050" dirty="0">
                <a:effectLst/>
                <a:latin typeface="+mn-lt"/>
                <a:ea typeface="ＭＳ 明朝"/>
                <a:cs typeface="Times New Roman"/>
              </a:rPr>
              <a:t> </a:t>
            </a:r>
            <a:r>
              <a:rPr lang="en-US" sz="1050" dirty="0" err="1">
                <a:effectLst/>
                <a:latin typeface="+mn-lt"/>
                <a:ea typeface="ＭＳ 明朝"/>
                <a:cs typeface="Times New Roman"/>
              </a:rPr>
              <a:t>legentis</a:t>
            </a:r>
            <a:r>
              <a:rPr lang="en-US" sz="1050" dirty="0">
                <a:effectLst/>
                <a:latin typeface="+mn-lt"/>
                <a:ea typeface="ＭＳ 明朝"/>
                <a:cs typeface="Times New Roman"/>
              </a:rPr>
              <a:t> in </a:t>
            </a:r>
            <a:r>
              <a:rPr lang="en-US" sz="1050" dirty="0" err="1">
                <a:effectLst/>
                <a:latin typeface="+mn-lt"/>
                <a:ea typeface="ＭＳ 明朝"/>
                <a:cs typeface="Times New Roman"/>
              </a:rPr>
              <a:t>iis</a:t>
            </a:r>
            <a:r>
              <a:rPr lang="en-US" sz="1050" dirty="0">
                <a:effectLst/>
                <a:latin typeface="+mn-lt"/>
                <a:ea typeface="ＭＳ 明朝"/>
                <a:cs typeface="Times New Roman"/>
              </a:rPr>
              <a:t> qui </a:t>
            </a:r>
            <a:r>
              <a:rPr lang="en-US" sz="1050" dirty="0" err="1">
                <a:effectLst/>
                <a:latin typeface="+mn-lt"/>
                <a:ea typeface="ＭＳ 明朝"/>
                <a:cs typeface="Times New Roman"/>
              </a:rPr>
              <a:t>facit</a:t>
            </a:r>
            <a:r>
              <a:rPr lang="en-US" sz="1050" dirty="0">
                <a:effectLst/>
                <a:latin typeface="+mn-lt"/>
                <a:ea typeface="ＭＳ 明朝"/>
                <a:cs typeface="Times New Roman"/>
              </a:rPr>
              <a:t> </a:t>
            </a:r>
            <a:r>
              <a:rPr lang="en-US" sz="1050" dirty="0" err="1">
                <a:effectLst/>
                <a:latin typeface="+mn-lt"/>
                <a:ea typeface="ＭＳ 明朝"/>
                <a:cs typeface="Times New Roman"/>
              </a:rPr>
              <a:t>eorum</a:t>
            </a:r>
            <a:r>
              <a:rPr lang="en-US" sz="1050" dirty="0">
                <a:effectLst/>
                <a:latin typeface="+mn-lt"/>
                <a:ea typeface="ＭＳ 明朝"/>
                <a:cs typeface="Times New Roman"/>
              </a:rPr>
              <a:t> </a:t>
            </a:r>
            <a:r>
              <a:rPr lang="en-US" sz="1050" dirty="0" err="1">
                <a:effectLst/>
                <a:latin typeface="+mn-lt"/>
                <a:ea typeface="ＭＳ 明朝"/>
                <a:cs typeface="Times New Roman"/>
              </a:rPr>
              <a:t>claritatem</a:t>
            </a:r>
            <a:r>
              <a:rPr lang="en-US" sz="1050" dirty="0">
                <a:effectLst/>
                <a:latin typeface="+mn-lt"/>
                <a:ea typeface="ＭＳ 明朝"/>
                <a:cs typeface="Times New Roman"/>
              </a:rPr>
              <a:t>. </a:t>
            </a:r>
            <a:r>
              <a:rPr lang="en-US" sz="1050" dirty="0" err="1">
                <a:effectLst/>
                <a:latin typeface="+mn-lt"/>
                <a:ea typeface="ＭＳ 明朝"/>
                <a:cs typeface="Times New Roman"/>
              </a:rPr>
              <a:t>Investigationes</a:t>
            </a:r>
            <a:r>
              <a:rPr lang="en-US" sz="1050" dirty="0">
                <a:effectLst/>
                <a:latin typeface="+mn-lt"/>
                <a:ea typeface="ＭＳ 明朝"/>
                <a:cs typeface="Times New Roman"/>
              </a:rPr>
              <a:t> </a:t>
            </a:r>
            <a:r>
              <a:rPr lang="en-US" sz="1050" dirty="0" err="1">
                <a:effectLst/>
                <a:latin typeface="+mn-lt"/>
                <a:ea typeface="ＭＳ 明朝"/>
                <a:cs typeface="Times New Roman"/>
              </a:rPr>
              <a:t>demonstraverunt</a:t>
            </a:r>
            <a:r>
              <a:rPr lang="en-US" sz="1050" dirty="0">
                <a:effectLst/>
                <a:latin typeface="+mn-lt"/>
                <a:ea typeface="ＭＳ 明朝"/>
                <a:cs typeface="Times New Roman"/>
              </a:rPr>
              <a:t> </a:t>
            </a:r>
            <a:r>
              <a:rPr lang="en-US" sz="1050" dirty="0" err="1">
                <a:effectLst/>
                <a:latin typeface="+mn-lt"/>
                <a:ea typeface="ＭＳ 明朝"/>
                <a:cs typeface="Times New Roman"/>
              </a:rPr>
              <a:t>lectores</a:t>
            </a:r>
            <a:r>
              <a:rPr lang="en-US" sz="1050" dirty="0">
                <a:effectLst/>
                <a:latin typeface="+mn-lt"/>
                <a:ea typeface="ＭＳ 明朝"/>
                <a:cs typeface="Times New Roman"/>
              </a:rPr>
              <a:t> </a:t>
            </a:r>
            <a:r>
              <a:rPr lang="en-US" sz="1050" dirty="0" err="1">
                <a:effectLst/>
                <a:latin typeface="+mn-lt"/>
                <a:ea typeface="ＭＳ 明朝"/>
                <a:cs typeface="Times New Roman"/>
              </a:rPr>
              <a:t>legere</a:t>
            </a:r>
            <a:r>
              <a:rPr lang="en-US" sz="1050" dirty="0">
                <a:effectLst/>
                <a:latin typeface="+mn-lt"/>
                <a:ea typeface="ＭＳ 明朝"/>
                <a:cs typeface="Times New Roman"/>
              </a:rPr>
              <a:t> me </a:t>
            </a:r>
            <a:r>
              <a:rPr lang="en-US" sz="1050" dirty="0" err="1">
                <a:effectLst/>
                <a:latin typeface="+mn-lt"/>
                <a:ea typeface="ＭＳ 明朝"/>
                <a:cs typeface="Times New Roman"/>
              </a:rPr>
              <a:t>lius</a:t>
            </a:r>
            <a:r>
              <a:rPr lang="en-US" sz="1050" dirty="0">
                <a:effectLst/>
                <a:latin typeface="+mn-lt"/>
                <a:ea typeface="ＭＳ 明朝"/>
                <a:cs typeface="Times New Roman"/>
              </a:rPr>
              <a:t> quod ii </a:t>
            </a:r>
            <a:r>
              <a:rPr lang="en-US" sz="1050" dirty="0" err="1">
                <a:effectLst/>
                <a:latin typeface="+mn-lt"/>
                <a:ea typeface="ＭＳ 明朝"/>
                <a:cs typeface="Times New Roman"/>
              </a:rPr>
              <a:t>legunt</a:t>
            </a:r>
            <a:r>
              <a:rPr lang="en-US" sz="1050" dirty="0">
                <a:effectLst/>
                <a:latin typeface="+mn-lt"/>
                <a:ea typeface="ＭＳ 明朝"/>
                <a:cs typeface="Times New Roman"/>
              </a:rPr>
              <a:t> </a:t>
            </a:r>
            <a:r>
              <a:rPr lang="en-US" sz="1050" dirty="0" err="1">
                <a:effectLst/>
                <a:latin typeface="+mn-lt"/>
                <a:ea typeface="ＭＳ 明朝"/>
                <a:cs typeface="Times New Roman"/>
              </a:rPr>
              <a:t>saepius</a:t>
            </a:r>
            <a:r>
              <a:rPr lang="en-US" sz="1050" dirty="0">
                <a:effectLst/>
                <a:latin typeface="+mn-lt"/>
                <a:ea typeface="ＭＳ 明朝"/>
                <a:cs typeface="Times New Roman"/>
              </a:rPr>
              <a:t>. </a:t>
            </a:r>
            <a:r>
              <a:rPr lang="en-US" sz="1050" dirty="0" err="1">
                <a:effectLst/>
                <a:latin typeface="+mn-lt"/>
                <a:ea typeface="ＭＳ 明朝"/>
                <a:cs typeface="Times New Roman"/>
              </a:rPr>
              <a:t>Claritas</a:t>
            </a:r>
            <a:r>
              <a:rPr lang="en-US" sz="1050" dirty="0">
                <a:effectLst/>
                <a:latin typeface="+mn-lt"/>
                <a:ea typeface="ＭＳ 明朝"/>
                <a:cs typeface="Times New Roman"/>
              </a:rPr>
              <a:t> </a:t>
            </a:r>
            <a:r>
              <a:rPr lang="en-US" sz="1050" dirty="0" err="1">
                <a:effectLst/>
                <a:latin typeface="+mn-lt"/>
                <a:ea typeface="ＭＳ 明朝"/>
                <a:cs typeface="Times New Roman"/>
              </a:rPr>
              <a:t>est</a:t>
            </a:r>
            <a:r>
              <a:rPr lang="en-US" sz="1050" dirty="0">
                <a:effectLst/>
                <a:latin typeface="+mn-lt"/>
                <a:ea typeface="ＭＳ 明朝"/>
                <a:cs typeface="Times New Roman"/>
              </a:rPr>
              <a:t> </a:t>
            </a:r>
            <a:r>
              <a:rPr lang="en-US" sz="1050" dirty="0" err="1">
                <a:effectLst/>
                <a:latin typeface="+mn-lt"/>
                <a:ea typeface="ＭＳ 明朝"/>
                <a:cs typeface="Times New Roman"/>
              </a:rPr>
              <a:t>etiam</a:t>
            </a:r>
            <a:r>
              <a:rPr lang="en-US" sz="1050" dirty="0">
                <a:effectLst/>
                <a:latin typeface="+mn-lt"/>
                <a:ea typeface="ＭＳ 明朝"/>
                <a:cs typeface="Times New Roman"/>
              </a:rPr>
              <a:t> </a:t>
            </a:r>
            <a:r>
              <a:rPr lang="en-US" sz="1050" dirty="0" err="1">
                <a:effectLst/>
                <a:latin typeface="+mn-lt"/>
                <a:ea typeface="ＭＳ 明朝"/>
                <a:cs typeface="Times New Roman"/>
              </a:rPr>
              <a:t>processus</a:t>
            </a:r>
            <a:r>
              <a:rPr lang="en-US" sz="1050" dirty="0">
                <a:effectLst/>
                <a:latin typeface="+mn-lt"/>
                <a:ea typeface="ＭＳ 明朝"/>
                <a:cs typeface="Times New Roman"/>
              </a:rPr>
              <a:t> </a:t>
            </a:r>
            <a:r>
              <a:rPr lang="en-US" sz="1050" dirty="0" err="1">
                <a:effectLst/>
                <a:latin typeface="+mn-lt"/>
                <a:ea typeface="ＭＳ 明朝"/>
                <a:cs typeface="Times New Roman"/>
              </a:rPr>
              <a:t>dynamicus</a:t>
            </a:r>
            <a:r>
              <a:rPr lang="en-US" sz="1050" dirty="0">
                <a:effectLst/>
                <a:latin typeface="+mn-lt"/>
                <a:ea typeface="ＭＳ 明朝"/>
                <a:cs typeface="Times New Roman"/>
              </a:rPr>
              <a:t>, qui sequitur </a:t>
            </a:r>
            <a:r>
              <a:rPr lang="en-US" sz="1050" dirty="0" err="1">
                <a:effectLst/>
                <a:latin typeface="+mn-lt"/>
                <a:ea typeface="ＭＳ 明朝"/>
                <a:cs typeface="Times New Roman"/>
              </a:rPr>
              <a:t>mutationem</a:t>
            </a:r>
            <a:r>
              <a:rPr lang="en-US" sz="1050" dirty="0">
                <a:effectLst/>
                <a:latin typeface="+mn-lt"/>
                <a:ea typeface="ＭＳ 明朝"/>
                <a:cs typeface="Times New Roman"/>
              </a:rPr>
              <a:t> </a:t>
            </a:r>
            <a:r>
              <a:rPr lang="en-US" sz="1050" dirty="0" err="1">
                <a:effectLst/>
                <a:latin typeface="+mn-lt"/>
                <a:ea typeface="ＭＳ 明朝"/>
                <a:cs typeface="Times New Roman"/>
              </a:rPr>
              <a:t>consuetudium</a:t>
            </a:r>
            <a:r>
              <a:rPr lang="en-US" sz="1050" dirty="0">
                <a:effectLst/>
                <a:latin typeface="+mn-lt"/>
                <a:ea typeface="ＭＳ 明朝"/>
                <a:cs typeface="Times New Roman"/>
              </a:rPr>
              <a:t> </a:t>
            </a:r>
            <a:r>
              <a:rPr lang="en-US" sz="1050" dirty="0" err="1">
                <a:effectLst/>
                <a:latin typeface="+mn-lt"/>
                <a:ea typeface="ＭＳ 明朝"/>
                <a:cs typeface="Times New Roman"/>
              </a:rPr>
              <a:t>lectorum</a:t>
            </a:r>
            <a:r>
              <a:rPr lang="en-US" sz="1050" dirty="0">
                <a:effectLst/>
                <a:latin typeface="+mn-lt"/>
                <a:ea typeface="ＭＳ 明朝"/>
                <a:cs typeface="Times New Roman"/>
              </a:rPr>
              <a:t>. </a:t>
            </a:r>
          </a:p>
          <a:p>
            <a:r>
              <a:rPr lang="en-US" sz="1050" dirty="0" err="1">
                <a:effectLst/>
                <a:latin typeface="+mn-lt"/>
                <a:ea typeface="ＭＳ 明朝"/>
                <a:cs typeface="Times New Roman"/>
              </a:rPr>
              <a:t>Mirum</a:t>
            </a:r>
            <a:r>
              <a:rPr lang="en-US" sz="1050" dirty="0">
                <a:effectLst/>
                <a:latin typeface="+mn-lt"/>
                <a:ea typeface="ＭＳ 明朝"/>
                <a:cs typeface="Times New Roman"/>
              </a:rPr>
              <a:t> </a:t>
            </a:r>
            <a:r>
              <a:rPr lang="en-US" sz="1050" dirty="0" err="1">
                <a:effectLst/>
                <a:latin typeface="+mn-lt"/>
                <a:ea typeface="ＭＳ 明朝"/>
                <a:cs typeface="Times New Roman"/>
              </a:rPr>
              <a:t>est</a:t>
            </a:r>
            <a:r>
              <a:rPr lang="en-US" sz="1050" dirty="0">
                <a:effectLst/>
                <a:latin typeface="+mn-lt"/>
                <a:ea typeface="ＭＳ 明朝"/>
                <a:cs typeface="Times New Roman"/>
              </a:rPr>
              <a:t> </a:t>
            </a:r>
            <a:r>
              <a:rPr lang="en-US" sz="1050" dirty="0" err="1">
                <a:effectLst/>
                <a:latin typeface="+mn-lt"/>
                <a:ea typeface="ＭＳ 明朝"/>
                <a:cs typeface="Times New Roman"/>
              </a:rPr>
              <a:t>notare</a:t>
            </a:r>
            <a:r>
              <a:rPr lang="en-US" sz="1050" dirty="0">
                <a:effectLst/>
                <a:latin typeface="+mn-lt"/>
                <a:ea typeface="ＭＳ 明朝"/>
                <a:cs typeface="Times New Roman"/>
              </a:rPr>
              <a:t> quam </a:t>
            </a:r>
            <a:r>
              <a:rPr lang="en-US" sz="1050" dirty="0" err="1">
                <a:effectLst/>
                <a:latin typeface="+mn-lt"/>
                <a:ea typeface="ＭＳ 明朝"/>
                <a:cs typeface="Times New Roman"/>
              </a:rPr>
              <a:t>littera</a:t>
            </a:r>
            <a:r>
              <a:rPr lang="en-US" sz="1050" dirty="0">
                <a:effectLst/>
                <a:latin typeface="+mn-lt"/>
                <a:ea typeface="ＭＳ 明朝"/>
                <a:cs typeface="Times New Roman"/>
              </a:rPr>
              <a:t> </a:t>
            </a:r>
            <a:r>
              <a:rPr lang="en-US" sz="1050" dirty="0" err="1">
                <a:effectLst/>
                <a:latin typeface="+mn-lt"/>
                <a:ea typeface="ＭＳ 明朝"/>
                <a:cs typeface="Times New Roman"/>
              </a:rPr>
              <a:t>gothica</a:t>
            </a:r>
            <a:r>
              <a:rPr lang="en-US" sz="1050" dirty="0">
                <a:effectLst/>
                <a:latin typeface="+mn-lt"/>
                <a:ea typeface="ＭＳ 明朝"/>
                <a:cs typeface="Times New Roman"/>
              </a:rPr>
              <a:t>, quam </a:t>
            </a:r>
            <a:r>
              <a:rPr lang="en-US" sz="1050" dirty="0" err="1">
                <a:effectLst/>
                <a:latin typeface="+mn-lt"/>
                <a:ea typeface="ＭＳ 明朝"/>
                <a:cs typeface="Times New Roman"/>
              </a:rPr>
              <a:t>nunc</a:t>
            </a:r>
            <a:r>
              <a:rPr lang="en-US" sz="1050" dirty="0">
                <a:effectLst/>
                <a:latin typeface="+mn-lt"/>
                <a:ea typeface="ＭＳ 明朝"/>
                <a:cs typeface="Times New Roman"/>
              </a:rPr>
              <a:t> </a:t>
            </a:r>
            <a:r>
              <a:rPr lang="en-US" sz="1050" dirty="0" err="1">
                <a:effectLst/>
                <a:latin typeface="+mn-lt"/>
                <a:ea typeface="ＭＳ 明朝"/>
                <a:cs typeface="Times New Roman"/>
              </a:rPr>
              <a:t>putamus</a:t>
            </a:r>
            <a:r>
              <a:rPr lang="en-US" sz="1050" dirty="0">
                <a:effectLst/>
                <a:latin typeface="+mn-lt"/>
                <a:ea typeface="ＭＳ 明朝"/>
                <a:cs typeface="Times New Roman"/>
              </a:rPr>
              <a:t> </a:t>
            </a:r>
            <a:r>
              <a:rPr lang="en-US" sz="1050" dirty="0" err="1">
                <a:effectLst/>
                <a:latin typeface="+mn-lt"/>
                <a:ea typeface="ＭＳ 明朝"/>
                <a:cs typeface="Times New Roman"/>
              </a:rPr>
              <a:t>parum</a:t>
            </a:r>
            <a:r>
              <a:rPr lang="en-US" sz="1050" dirty="0">
                <a:effectLst/>
                <a:latin typeface="+mn-lt"/>
                <a:ea typeface="ＭＳ 明朝"/>
                <a:cs typeface="Times New Roman"/>
              </a:rPr>
              <a:t> </a:t>
            </a:r>
            <a:r>
              <a:rPr lang="en-US" sz="1050" dirty="0" err="1">
                <a:effectLst/>
                <a:latin typeface="+mn-lt"/>
                <a:ea typeface="ＭＳ 明朝"/>
                <a:cs typeface="Times New Roman"/>
              </a:rPr>
              <a:t>claram</a:t>
            </a:r>
            <a:r>
              <a:rPr lang="en-US" sz="1050" dirty="0">
                <a:effectLst/>
                <a:latin typeface="+mn-lt"/>
                <a:ea typeface="ＭＳ 明朝"/>
                <a:cs typeface="Times New Roman"/>
              </a:rPr>
              <a:t>, </a:t>
            </a:r>
            <a:r>
              <a:rPr lang="en-US" sz="1050" dirty="0" err="1">
                <a:effectLst/>
                <a:latin typeface="+mn-lt"/>
                <a:ea typeface="ＭＳ 明朝"/>
                <a:cs typeface="Times New Roman"/>
              </a:rPr>
              <a:t>anteposuerit</a:t>
            </a:r>
            <a:r>
              <a:rPr lang="en-US" sz="1050" dirty="0">
                <a:effectLst/>
                <a:latin typeface="+mn-lt"/>
                <a:ea typeface="ＭＳ 明朝"/>
                <a:cs typeface="Times New Roman"/>
              </a:rPr>
              <a:t> </a:t>
            </a:r>
            <a:r>
              <a:rPr lang="en-US" sz="1050" dirty="0" err="1">
                <a:effectLst/>
                <a:latin typeface="+mn-lt"/>
                <a:ea typeface="ＭＳ 明朝"/>
                <a:cs typeface="Times New Roman"/>
              </a:rPr>
              <a:t>litterarum</a:t>
            </a:r>
            <a:r>
              <a:rPr lang="en-US" sz="1050" dirty="0">
                <a:effectLst/>
                <a:latin typeface="+mn-lt"/>
                <a:ea typeface="ＭＳ 明朝"/>
                <a:cs typeface="Times New Roman"/>
              </a:rPr>
              <a:t> </a:t>
            </a:r>
            <a:r>
              <a:rPr lang="en-US" sz="1050" dirty="0" err="1">
                <a:effectLst/>
                <a:latin typeface="+mn-lt"/>
                <a:ea typeface="ＭＳ 明朝"/>
                <a:cs typeface="Times New Roman"/>
              </a:rPr>
              <a:t>formas</a:t>
            </a:r>
            <a:r>
              <a:rPr lang="en-US" sz="1050" dirty="0">
                <a:effectLst/>
                <a:latin typeface="+mn-lt"/>
                <a:ea typeface="ＭＳ 明朝"/>
                <a:cs typeface="Times New Roman"/>
              </a:rPr>
              <a:t> </a:t>
            </a:r>
            <a:r>
              <a:rPr lang="en-US" sz="1050" dirty="0" err="1">
                <a:effectLst/>
                <a:latin typeface="+mn-lt"/>
                <a:ea typeface="ＭＳ 明朝"/>
                <a:cs typeface="Times New Roman"/>
              </a:rPr>
              <a:t>humanitatis</a:t>
            </a:r>
            <a:r>
              <a:rPr lang="en-US" sz="1050" dirty="0">
                <a:effectLst/>
                <a:latin typeface="+mn-lt"/>
                <a:ea typeface="ＭＳ 明朝"/>
                <a:cs typeface="Times New Roman"/>
              </a:rPr>
              <a:t> per </a:t>
            </a:r>
            <a:r>
              <a:rPr lang="en-US" sz="1050" dirty="0" err="1">
                <a:effectLst/>
                <a:latin typeface="+mn-lt"/>
                <a:ea typeface="ＭＳ 明朝"/>
                <a:cs typeface="Times New Roman"/>
              </a:rPr>
              <a:t>seacula</a:t>
            </a:r>
            <a:r>
              <a:rPr lang="en-US" sz="1050" dirty="0">
                <a:effectLst/>
                <a:latin typeface="+mn-lt"/>
                <a:ea typeface="ＭＳ 明朝"/>
                <a:cs typeface="Times New Roman"/>
              </a:rPr>
              <a:t> </a:t>
            </a:r>
            <a:r>
              <a:rPr lang="en-US" sz="1050" dirty="0" err="1">
                <a:effectLst/>
                <a:latin typeface="+mn-lt"/>
                <a:ea typeface="ＭＳ 明朝"/>
                <a:cs typeface="Times New Roman"/>
              </a:rPr>
              <a:t>quarta</a:t>
            </a:r>
            <a:r>
              <a:rPr lang="en-US" sz="1050" dirty="0">
                <a:effectLst/>
                <a:latin typeface="+mn-lt"/>
                <a:ea typeface="ＭＳ 明朝"/>
                <a:cs typeface="Times New Roman"/>
              </a:rPr>
              <a:t> </a:t>
            </a:r>
            <a:r>
              <a:rPr lang="en-US" sz="1050" dirty="0" err="1">
                <a:effectLst/>
                <a:latin typeface="+mn-lt"/>
                <a:ea typeface="ＭＳ 明朝"/>
                <a:cs typeface="Times New Roman"/>
              </a:rPr>
              <a:t>decima</a:t>
            </a:r>
            <a:r>
              <a:rPr lang="en-US" sz="1050" dirty="0">
                <a:effectLst/>
                <a:latin typeface="+mn-lt"/>
                <a:ea typeface="ＭＳ 明朝"/>
                <a:cs typeface="Times New Roman"/>
              </a:rPr>
              <a:t> et </a:t>
            </a:r>
            <a:r>
              <a:rPr lang="en-US" sz="1050" dirty="0" err="1">
                <a:effectLst/>
                <a:latin typeface="+mn-lt"/>
                <a:ea typeface="ＭＳ 明朝"/>
                <a:cs typeface="Times New Roman"/>
              </a:rPr>
              <a:t>quinta</a:t>
            </a:r>
            <a:r>
              <a:rPr lang="en-US" sz="1050" dirty="0">
                <a:effectLst/>
                <a:latin typeface="+mn-lt"/>
                <a:ea typeface="ＭＳ 明朝"/>
                <a:cs typeface="Times New Roman"/>
              </a:rPr>
              <a:t> </a:t>
            </a:r>
            <a:r>
              <a:rPr lang="en-US" sz="1050" dirty="0" err="1">
                <a:effectLst/>
                <a:latin typeface="+mn-lt"/>
                <a:ea typeface="ＭＳ 明朝"/>
                <a:cs typeface="Times New Roman"/>
              </a:rPr>
              <a:t>decima</a:t>
            </a:r>
            <a:r>
              <a:rPr lang="en-US" sz="1050" dirty="0">
                <a:effectLst/>
                <a:latin typeface="+mn-lt"/>
                <a:ea typeface="ＭＳ 明朝"/>
                <a:cs typeface="Times New Roman"/>
              </a:rPr>
              <a:t>. </a:t>
            </a:r>
            <a:r>
              <a:rPr lang="en-US" sz="1050" dirty="0" err="1">
                <a:effectLst/>
                <a:latin typeface="+mn-lt"/>
                <a:ea typeface="ＭＳ 明朝"/>
                <a:cs typeface="Times New Roman"/>
              </a:rPr>
              <a:t>Eodem</a:t>
            </a:r>
            <a:r>
              <a:rPr lang="en-US" sz="1050" dirty="0">
                <a:effectLst/>
                <a:latin typeface="+mn-lt"/>
                <a:ea typeface="ＭＳ 明朝"/>
                <a:cs typeface="Times New Roman"/>
              </a:rPr>
              <a:t> </a:t>
            </a:r>
            <a:r>
              <a:rPr lang="en-US" sz="1050" dirty="0" err="1">
                <a:effectLst/>
                <a:latin typeface="+mn-lt"/>
                <a:ea typeface="ＭＳ 明朝"/>
                <a:cs typeface="Times New Roman"/>
              </a:rPr>
              <a:t>modo</a:t>
            </a:r>
            <a:r>
              <a:rPr lang="en-US" sz="1050" dirty="0">
                <a:effectLst/>
                <a:latin typeface="+mn-lt"/>
                <a:ea typeface="ＭＳ 明朝"/>
                <a:cs typeface="Times New Roman"/>
              </a:rPr>
              <a:t> </a:t>
            </a:r>
            <a:r>
              <a:rPr lang="en-US" sz="1050" dirty="0" err="1">
                <a:effectLst/>
                <a:latin typeface="+mn-lt"/>
                <a:ea typeface="ＭＳ 明朝"/>
                <a:cs typeface="Times New Roman"/>
              </a:rPr>
              <a:t>typi</a:t>
            </a:r>
            <a:r>
              <a:rPr lang="en-US" sz="1050" dirty="0">
                <a:effectLst/>
                <a:latin typeface="+mn-lt"/>
                <a:ea typeface="ＭＳ 明朝"/>
                <a:cs typeface="Times New Roman"/>
              </a:rPr>
              <a:t>, qui </a:t>
            </a:r>
            <a:r>
              <a:rPr lang="en-US" sz="1050" dirty="0" err="1">
                <a:effectLst/>
                <a:latin typeface="+mn-lt"/>
                <a:ea typeface="ＭＳ 明朝"/>
                <a:cs typeface="Times New Roman"/>
              </a:rPr>
              <a:t>nunc</a:t>
            </a:r>
            <a:r>
              <a:rPr lang="en-US" sz="1050" dirty="0">
                <a:effectLst/>
                <a:latin typeface="+mn-lt"/>
                <a:ea typeface="ＭＳ 明朝"/>
                <a:cs typeface="Times New Roman"/>
              </a:rPr>
              <a:t> </a:t>
            </a:r>
            <a:r>
              <a:rPr lang="en-US" sz="1050" dirty="0" err="1">
                <a:effectLst/>
                <a:latin typeface="+mn-lt"/>
                <a:ea typeface="ＭＳ 明朝"/>
                <a:cs typeface="Times New Roman"/>
              </a:rPr>
              <a:t>nobis</a:t>
            </a:r>
            <a:r>
              <a:rPr lang="en-US" sz="1050" dirty="0">
                <a:effectLst/>
                <a:latin typeface="+mn-lt"/>
                <a:ea typeface="ＭＳ 明朝"/>
                <a:cs typeface="Times New Roman"/>
              </a:rPr>
              <a:t> </a:t>
            </a:r>
            <a:r>
              <a:rPr lang="en-US" sz="1050" dirty="0" err="1">
                <a:effectLst/>
                <a:latin typeface="+mn-lt"/>
                <a:ea typeface="ＭＳ 明朝"/>
                <a:cs typeface="Times New Roman"/>
              </a:rPr>
              <a:t>videntur</a:t>
            </a:r>
            <a:r>
              <a:rPr lang="en-US" sz="1050" dirty="0">
                <a:effectLst/>
                <a:latin typeface="+mn-lt"/>
                <a:ea typeface="ＭＳ 明朝"/>
                <a:cs typeface="Times New Roman"/>
              </a:rPr>
              <a:t> </a:t>
            </a:r>
            <a:r>
              <a:rPr lang="en-US" sz="1050" dirty="0" err="1">
                <a:effectLst/>
                <a:latin typeface="+mn-lt"/>
                <a:ea typeface="ＭＳ 明朝"/>
                <a:cs typeface="Times New Roman"/>
              </a:rPr>
              <a:t>parum</a:t>
            </a:r>
            <a:r>
              <a:rPr lang="en-US" sz="1050" dirty="0">
                <a:effectLst/>
                <a:latin typeface="+mn-lt"/>
                <a:ea typeface="ＭＳ 明朝"/>
                <a:cs typeface="Times New Roman"/>
              </a:rPr>
              <a:t> </a:t>
            </a:r>
            <a:r>
              <a:rPr lang="en-US" sz="1050" dirty="0" err="1">
                <a:effectLst/>
                <a:latin typeface="+mn-lt"/>
                <a:ea typeface="ＭＳ 明朝"/>
                <a:cs typeface="Times New Roman"/>
              </a:rPr>
              <a:t>clari</a:t>
            </a:r>
            <a:r>
              <a:rPr lang="en-US" sz="1050" dirty="0">
                <a:effectLst/>
                <a:latin typeface="+mn-lt"/>
                <a:ea typeface="ＭＳ 明朝"/>
                <a:cs typeface="Times New Roman"/>
              </a:rPr>
              <a:t>, </a:t>
            </a:r>
            <a:r>
              <a:rPr lang="en-US" sz="1050" dirty="0" err="1">
                <a:effectLst/>
                <a:latin typeface="+mn-lt"/>
                <a:ea typeface="ＭＳ 明朝"/>
                <a:cs typeface="Times New Roman"/>
              </a:rPr>
              <a:t>fiant</a:t>
            </a:r>
            <a:r>
              <a:rPr lang="en-US" sz="1050" dirty="0">
                <a:effectLst/>
                <a:latin typeface="+mn-lt"/>
                <a:ea typeface="ＭＳ 明朝"/>
                <a:cs typeface="Times New Roman"/>
              </a:rPr>
              <a:t> </a:t>
            </a:r>
            <a:r>
              <a:rPr lang="en-US" sz="1050" dirty="0" err="1">
                <a:effectLst/>
                <a:latin typeface="+mn-lt"/>
                <a:ea typeface="ＭＳ 明朝"/>
                <a:cs typeface="Times New Roman"/>
              </a:rPr>
              <a:t>sollemnes</a:t>
            </a:r>
            <a:r>
              <a:rPr lang="en-US" sz="1050" dirty="0">
                <a:effectLst/>
                <a:latin typeface="+mn-lt"/>
                <a:ea typeface="ＭＳ 明朝"/>
                <a:cs typeface="Times New Roman"/>
              </a:rPr>
              <a:t> in </a:t>
            </a:r>
            <a:r>
              <a:rPr lang="en-US" sz="1050" dirty="0" err="1">
                <a:effectLst/>
                <a:latin typeface="+mn-lt"/>
                <a:ea typeface="ＭＳ 明朝"/>
                <a:cs typeface="Times New Roman"/>
              </a:rPr>
              <a:t>futurum</a:t>
            </a:r>
            <a:r>
              <a:rPr lang="en-US" sz="1050" dirty="0">
                <a:effectLst/>
                <a:latin typeface="+mn-lt"/>
                <a:ea typeface="ＭＳ 明朝"/>
                <a:cs typeface="Times New Roman"/>
              </a:rPr>
              <a:t>.</a:t>
            </a:r>
            <a:endParaRPr lang="en-US" sz="675" dirty="0">
              <a:effectLst/>
              <a:latin typeface="Cambria"/>
              <a:ea typeface="ＭＳ 明朝"/>
              <a:cs typeface="Times New Roman"/>
            </a:endParaRPr>
          </a:p>
        </p:txBody>
      </p:sp>
    </p:spTree>
    <p:extLst>
      <p:ext uri="{BB962C8B-B14F-4D97-AF65-F5344CB8AC3E}">
        <p14:creationId xmlns:p14="http://schemas.microsoft.com/office/powerpoint/2010/main" val="401317284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918447200"/>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19296027"/>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004947171"/>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Tree>
    <p:extLst>
      <p:ext uri="{BB962C8B-B14F-4D97-AF65-F5344CB8AC3E}">
        <p14:creationId xmlns:p14="http://schemas.microsoft.com/office/powerpoint/2010/main" val="2246929380"/>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Tree>
    <p:extLst>
      <p:ext uri="{BB962C8B-B14F-4D97-AF65-F5344CB8AC3E}">
        <p14:creationId xmlns:p14="http://schemas.microsoft.com/office/powerpoint/2010/main" val="2630792954"/>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a:lvl1pPr>
          </a:lstStyle>
          <a:p>
            <a:r>
              <a:rPr lang="en-US" dirty="0"/>
              <a:t>Click to edit Master title style</a:t>
            </a:r>
          </a:p>
        </p:txBody>
      </p:sp>
    </p:spTree>
    <p:extLst>
      <p:ext uri="{BB962C8B-B14F-4D97-AF65-F5344CB8AC3E}">
        <p14:creationId xmlns:p14="http://schemas.microsoft.com/office/powerpoint/2010/main" val="2270662615"/>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dirty="0"/>
              <a:t>Click to edit Master title style</a:t>
            </a:r>
          </a:p>
        </p:txBody>
      </p:sp>
    </p:spTree>
    <p:extLst>
      <p:ext uri="{BB962C8B-B14F-4D97-AF65-F5344CB8AC3E}">
        <p14:creationId xmlns:p14="http://schemas.microsoft.com/office/powerpoint/2010/main" val="149263279"/>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0461721"/>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4791457"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838269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1851883113"/>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dirty="0"/>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7697533"/>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79767146"/>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1172169892"/>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6" name="Text Placeholder 1"/>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2693449"/>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dirty="0"/>
              <a:t>Click to edit Master title style</a:t>
            </a:r>
          </a:p>
        </p:txBody>
      </p:sp>
      <p:sp>
        <p:nvSpPr>
          <p:cNvPr id="7" name="Blue 60 rectangle">
            <a:extLst>
              <a:ext uri="{FF2B5EF4-FFF2-40B4-BE49-F238E27FC236}">
                <a16:creationId xmlns:a16="http://schemas.microsoft.com/office/drawing/2014/main" id="{91D1D188-D7EA-5A44-A392-6E9BFB996DC9}"/>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1"/>
          </a:solidFill>
          <a:ln>
            <a:solidFill>
              <a:schemeClr val="tx1"/>
            </a:solidFill>
          </a:ln>
        </p:spPr>
        <p:txBody>
          <a:bodyPr wrap="square" lIns="0" tIns="0" rIns="0" bIns="0" rtlCol="0" anchor="ctr">
            <a:noAutofit/>
          </a:bodyPr>
          <a:lstStyle/>
          <a:p>
            <a:pPr algn="ctr"/>
            <a:endParaRPr lang="en-US" sz="1200" b="0" i="0" dirty="0">
              <a:solidFill>
                <a:srgbClr val="FFFFFF"/>
              </a:solidFill>
              <a:latin typeface="+mn-lt"/>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13188050"/>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3371213754"/>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Tree>
    <p:extLst>
      <p:ext uri="{BB962C8B-B14F-4D97-AF65-F5344CB8AC3E}">
        <p14:creationId xmlns:p14="http://schemas.microsoft.com/office/powerpoint/2010/main" val="313405137"/>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Tree>
    <p:extLst>
      <p:ext uri="{BB962C8B-B14F-4D97-AF65-F5344CB8AC3E}">
        <p14:creationId xmlns:p14="http://schemas.microsoft.com/office/powerpoint/2010/main" val="3583010201"/>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695583981"/>
      </p:ext>
    </p:extLst>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272567190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Tree>
    <p:extLst>
      <p:ext uri="{BB962C8B-B14F-4D97-AF65-F5344CB8AC3E}">
        <p14:creationId xmlns:p14="http://schemas.microsoft.com/office/powerpoint/2010/main" val="1253488761"/>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dirty="0"/>
              <a:t>Click to edit Master title style</a:t>
            </a:r>
          </a:p>
        </p:txBody>
      </p:sp>
      <p:sp>
        <p:nvSpPr>
          <p:cNvPr id="13"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3134106459"/>
      </p:ext>
    </p:extLst>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bg1"/>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2856993211"/>
      </p:ext>
    </p:extLst>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2571750"/>
            <a:ext cx="2286003" cy="2571750"/>
          </a:xfrm>
          <a:solidFill>
            <a:schemeClr val="bg1"/>
          </a:solidFill>
        </p:spPr>
        <p:txBody>
          <a:bodyPr lIns="219456" tIns="201168" rIns="228600" bIns="228600"/>
          <a:lstStyle>
            <a:lvl1pPr>
              <a:buClr>
                <a:schemeClr val="tx1"/>
              </a:buClr>
              <a:defRPr>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99437195"/>
      </p:ext>
    </p:extLst>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858000" y="0"/>
            <a:ext cx="2286000" cy="5148072"/>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72725122"/>
      </p:ext>
    </p:extLst>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9446396"/>
      </p:ext>
    </p:extLst>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5215221"/>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3234839343"/>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87557886"/>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1247168681"/>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2916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a:t>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Tree>
    <p:extLst>
      <p:ext uri="{BB962C8B-B14F-4D97-AF65-F5344CB8AC3E}">
        <p14:creationId xmlns:p14="http://schemas.microsoft.com/office/powerpoint/2010/main" val="17681281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Tree>
    <p:extLst>
      <p:ext uri="{BB962C8B-B14F-4D97-AF65-F5344CB8AC3E}">
        <p14:creationId xmlns:p14="http://schemas.microsoft.com/office/powerpoint/2010/main" val="180942556"/>
      </p:ext>
    </p:extLst>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493598"/>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24F04016-134E-5847-8C7D-495FF4D6E42D}"/>
              </a:ext>
            </a:extLst>
          </p:cNvPr>
          <p:cNvSpPr>
            <a:spLocks noGrp="1"/>
          </p:cNvSpPr>
          <p:nvPr>
            <p:ph type="body" sz="quarter" idx="14"/>
          </p:nvPr>
        </p:nvSpPr>
        <p:spPr>
          <a:xfrm>
            <a:off x="219456" y="3209544"/>
            <a:ext cx="6409944" cy="1307592"/>
          </a:xfrm>
        </p:spPr>
        <p:txBody>
          <a:bodyPr anchor="b"/>
          <a:lstStyle>
            <a:lvl1pPr>
              <a:spcBef>
                <a:spcPts val="300"/>
              </a:spcBef>
              <a:defRPr sz="600"/>
            </a:lvl1pPr>
            <a:lvl2pPr>
              <a:defRPr sz="600"/>
            </a:lvl2pPr>
            <a:lvl3pPr>
              <a:defRPr sz="600"/>
            </a:lvl3pPr>
            <a:lvl4pPr>
              <a:defRPr sz="600"/>
            </a:lvl4pPr>
            <a:lvl5pPr>
              <a:defRPr sz="600"/>
            </a:lvl5pPr>
          </a:lstStyle>
          <a:p>
            <a:pPr lvl="0"/>
            <a:r>
              <a:rPr lang="en-US" dirty="0"/>
              <a:t>Click to edit Master text styles</a:t>
            </a:r>
          </a:p>
        </p:txBody>
      </p:sp>
    </p:spTree>
    <p:extLst>
      <p:ext uri="{BB962C8B-B14F-4D97-AF65-F5344CB8AC3E}">
        <p14:creationId xmlns:p14="http://schemas.microsoft.com/office/powerpoint/2010/main" val="3054099587"/>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23196" y="2312884"/>
            <a:ext cx="1297608" cy="517732"/>
          </a:xfrm>
          <a:prstGeom prst="rect">
            <a:avLst/>
          </a:prstGeom>
        </p:spPr>
      </p:pic>
    </p:spTree>
    <p:extLst>
      <p:ext uri="{BB962C8B-B14F-4D97-AF65-F5344CB8AC3E}">
        <p14:creationId xmlns:p14="http://schemas.microsoft.com/office/powerpoint/2010/main" val="950008305"/>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62F19-927D-D744-BB2F-E59674301544}"/>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D03192D9-E53E-374D-AD63-EE9D2ACA56D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20E2DB8-D480-D640-B66B-544077406F76}"/>
              </a:ext>
            </a:extLst>
          </p:cNvPr>
          <p:cNvSpPr>
            <a:spLocks noGrp="1"/>
          </p:cNvSpPr>
          <p:nvPr>
            <p:ph type="dt" sz="half" idx="10"/>
          </p:nvPr>
        </p:nvSpPr>
        <p:spPr/>
        <p:txBody>
          <a:bodyPr/>
          <a:lstStyle/>
          <a:p>
            <a:fld id="{224CFD8B-2B82-F04E-8A37-3851E54F47CF}" type="datetimeFigureOut">
              <a:rPr lang="en-GB" smtClean="0"/>
              <a:t>04/06/2020</a:t>
            </a:fld>
            <a:endParaRPr lang="en-GB"/>
          </a:p>
        </p:txBody>
      </p:sp>
      <p:sp>
        <p:nvSpPr>
          <p:cNvPr id="5" name="Footer Placeholder 4">
            <a:extLst>
              <a:ext uri="{FF2B5EF4-FFF2-40B4-BE49-F238E27FC236}">
                <a16:creationId xmlns:a16="http://schemas.microsoft.com/office/drawing/2014/main" id="{6C804B9E-5AC0-6145-9CA8-ED5EC6723A7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E4631AC-C293-0D47-82CC-E7B8E161553C}"/>
              </a:ext>
            </a:extLst>
          </p:cNvPr>
          <p:cNvSpPr>
            <a:spLocks noGrp="1"/>
          </p:cNvSpPr>
          <p:nvPr>
            <p:ph type="sldNum" sz="quarter" idx="12"/>
          </p:nvPr>
        </p:nvSpPr>
        <p:spPr/>
        <p:txBody>
          <a:bodyPr/>
          <a:lstStyle/>
          <a:p>
            <a:fld id="{0472B53B-A81F-FC43-8FB0-CB7300B784E1}" type="slidenum">
              <a:rPr lang="en-GB" smtClean="0"/>
              <a:t>‹#›</a:t>
            </a:fld>
            <a:endParaRPr lang="en-GB"/>
          </a:p>
        </p:txBody>
      </p:sp>
    </p:spTree>
    <p:extLst>
      <p:ext uri="{BB962C8B-B14F-4D97-AF65-F5344CB8AC3E}">
        <p14:creationId xmlns:p14="http://schemas.microsoft.com/office/powerpoint/2010/main" val="3079826126"/>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8EC03-AC33-854B-9D76-8F87029698B4}"/>
              </a:ext>
            </a:extLst>
          </p:cNvPr>
          <p:cNvSpPr>
            <a:spLocks noGrp="1"/>
          </p:cNvSpPr>
          <p:nvPr>
            <p:ph type="ctrTitle"/>
          </p:nvPr>
        </p:nvSpPr>
        <p:spPr>
          <a:xfrm>
            <a:off x="1143000" y="841772"/>
            <a:ext cx="6858000" cy="1790700"/>
          </a:xfrm>
        </p:spPr>
        <p:txBody>
          <a:bodyPr anchor="b"/>
          <a:lstStyle>
            <a:lvl1pPr algn="ctr">
              <a:defRPr sz="4500"/>
            </a:lvl1pPr>
          </a:lstStyle>
          <a:p>
            <a:r>
              <a:rPr lang="en-GB"/>
              <a:t>Click to edit Master title style</a:t>
            </a:r>
          </a:p>
        </p:txBody>
      </p:sp>
      <p:sp>
        <p:nvSpPr>
          <p:cNvPr id="3" name="Subtitle 2">
            <a:extLst>
              <a:ext uri="{FF2B5EF4-FFF2-40B4-BE49-F238E27FC236}">
                <a16:creationId xmlns:a16="http://schemas.microsoft.com/office/drawing/2014/main" id="{A8651FB5-EF55-1245-A0E7-77940B67AF14}"/>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p>
        </p:txBody>
      </p:sp>
      <p:sp>
        <p:nvSpPr>
          <p:cNvPr id="4" name="Date Placeholder 3">
            <a:extLst>
              <a:ext uri="{FF2B5EF4-FFF2-40B4-BE49-F238E27FC236}">
                <a16:creationId xmlns:a16="http://schemas.microsoft.com/office/drawing/2014/main" id="{282F9446-5414-5C4D-A4B4-CB63664BCC88}"/>
              </a:ext>
            </a:extLst>
          </p:cNvPr>
          <p:cNvSpPr>
            <a:spLocks noGrp="1"/>
          </p:cNvSpPr>
          <p:nvPr>
            <p:ph type="dt" sz="half" idx="10"/>
          </p:nvPr>
        </p:nvSpPr>
        <p:spPr/>
        <p:txBody>
          <a:bodyPr/>
          <a:lstStyle/>
          <a:p>
            <a:fld id="{224CFD8B-2B82-F04E-8A37-3851E54F47CF}" type="datetimeFigureOut">
              <a:rPr lang="en-GB" smtClean="0"/>
              <a:t>04/06/2020</a:t>
            </a:fld>
            <a:endParaRPr lang="en-GB"/>
          </a:p>
        </p:txBody>
      </p:sp>
      <p:sp>
        <p:nvSpPr>
          <p:cNvPr id="5" name="Footer Placeholder 4">
            <a:extLst>
              <a:ext uri="{FF2B5EF4-FFF2-40B4-BE49-F238E27FC236}">
                <a16:creationId xmlns:a16="http://schemas.microsoft.com/office/drawing/2014/main" id="{434A5001-127D-964B-AD5F-A852998C110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513D9E9-B147-364A-BD37-7306B3843659}"/>
              </a:ext>
            </a:extLst>
          </p:cNvPr>
          <p:cNvSpPr>
            <a:spLocks noGrp="1"/>
          </p:cNvSpPr>
          <p:nvPr>
            <p:ph type="sldNum" sz="quarter" idx="12"/>
          </p:nvPr>
        </p:nvSpPr>
        <p:spPr/>
        <p:txBody>
          <a:bodyPr/>
          <a:lstStyle/>
          <a:p>
            <a:fld id="{0472B53B-A81F-FC43-8FB0-CB7300B784E1}" type="slidenum">
              <a:rPr lang="en-GB" smtClean="0"/>
              <a:t>‹#›</a:t>
            </a:fld>
            <a:endParaRPr lang="en-GB"/>
          </a:p>
        </p:txBody>
      </p:sp>
    </p:spTree>
    <p:extLst>
      <p:ext uri="{BB962C8B-B14F-4D97-AF65-F5344CB8AC3E}">
        <p14:creationId xmlns:p14="http://schemas.microsoft.com/office/powerpoint/2010/main" val="36865048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2825008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69817813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dirty="0"/>
              <a:t>Click to edit Master title style</a:t>
            </a:r>
          </a:p>
        </p:txBody>
      </p:sp>
      <p:sp>
        <p:nvSpPr>
          <p:cNvPr id="13"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17907542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bg1"/>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1038736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2571750"/>
            <a:ext cx="2286003" cy="2571750"/>
          </a:xfrm>
          <a:solidFill>
            <a:schemeClr val="bg1"/>
          </a:solidFill>
        </p:spPr>
        <p:txBody>
          <a:bodyPr lIns="219456" tIns="201168" rIns="228600" bIns="228600"/>
          <a:lstStyle>
            <a:lvl1pPr>
              <a:buClr>
                <a:schemeClr val="tx1"/>
              </a:buClr>
              <a:defRPr>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145971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858000" y="0"/>
            <a:ext cx="2286000" cy="5148072"/>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2648706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96615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2362668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1051427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a:lvl1pPr>
          </a:lstStyle>
          <a:p>
            <a:r>
              <a:rPr lang="en-US"/>
              <a:t>Click to edit Master title style</a:t>
            </a:r>
            <a:endParaRPr lang="en-US" dirty="0"/>
          </a:p>
        </p:txBody>
      </p:sp>
    </p:spTree>
    <p:extLst>
      <p:ext uri="{BB962C8B-B14F-4D97-AF65-F5344CB8AC3E}">
        <p14:creationId xmlns:p14="http://schemas.microsoft.com/office/powerpoint/2010/main" val="120112377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57718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207352634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483691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62391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24F04016-134E-5847-8C7D-495FF4D6E42D}"/>
              </a:ext>
            </a:extLst>
          </p:cNvPr>
          <p:cNvSpPr>
            <a:spLocks noGrp="1"/>
          </p:cNvSpPr>
          <p:nvPr>
            <p:ph type="body" sz="quarter" idx="14"/>
          </p:nvPr>
        </p:nvSpPr>
        <p:spPr>
          <a:xfrm>
            <a:off x="219456" y="3209544"/>
            <a:ext cx="6409944" cy="1307592"/>
          </a:xfrm>
        </p:spPr>
        <p:txBody>
          <a:bodyPr anchor="b"/>
          <a:lstStyle>
            <a:lvl1pPr>
              <a:spcBef>
                <a:spcPts val="300"/>
              </a:spcBef>
              <a:defRPr sz="600"/>
            </a:lvl1pPr>
            <a:lvl2pPr>
              <a:defRPr sz="600"/>
            </a:lvl2pPr>
            <a:lvl3pPr>
              <a:defRPr sz="600"/>
            </a:lvl3pPr>
            <a:lvl4pPr>
              <a:defRPr sz="600"/>
            </a:lvl4pPr>
            <a:lvl5pPr>
              <a:defRPr sz="600"/>
            </a:lvl5pPr>
          </a:lstStyle>
          <a:p>
            <a:pPr lvl="0"/>
            <a:r>
              <a:rPr lang="en-US" dirty="0"/>
              <a:t>Click to edit Master text styles</a:t>
            </a:r>
          </a:p>
        </p:txBody>
      </p:sp>
    </p:spTree>
    <p:extLst>
      <p:ext uri="{BB962C8B-B14F-4D97-AF65-F5344CB8AC3E}">
        <p14:creationId xmlns:p14="http://schemas.microsoft.com/office/powerpoint/2010/main" val="97758267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23196" y="2312884"/>
            <a:ext cx="1297608" cy="517732"/>
          </a:xfrm>
          <a:prstGeom prst="rect">
            <a:avLst/>
          </a:prstGeom>
        </p:spPr>
      </p:pic>
    </p:spTree>
    <p:extLst>
      <p:ext uri="{BB962C8B-B14F-4D97-AF65-F5344CB8AC3E}">
        <p14:creationId xmlns:p14="http://schemas.microsoft.com/office/powerpoint/2010/main" val="86321621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8EC03-AC33-854B-9D76-8F87029698B4}"/>
              </a:ext>
            </a:extLst>
          </p:cNvPr>
          <p:cNvSpPr>
            <a:spLocks noGrp="1"/>
          </p:cNvSpPr>
          <p:nvPr>
            <p:ph type="ctrTitle"/>
          </p:nvPr>
        </p:nvSpPr>
        <p:spPr>
          <a:xfrm>
            <a:off x="1143000" y="841772"/>
            <a:ext cx="6858000" cy="1790700"/>
          </a:xfrm>
        </p:spPr>
        <p:txBody>
          <a:bodyPr anchor="b"/>
          <a:lstStyle>
            <a:lvl1pPr algn="ctr">
              <a:defRPr sz="4500"/>
            </a:lvl1pPr>
          </a:lstStyle>
          <a:p>
            <a:r>
              <a:rPr lang="en-GB"/>
              <a:t>Click to edit Master title style</a:t>
            </a:r>
          </a:p>
        </p:txBody>
      </p:sp>
      <p:sp>
        <p:nvSpPr>
          <p:cNvPr id="3" name="Subtitle 2">
            <a:extLst>
              <a:ext uri="{FF2B5EF4-FFF2-40B4-BE49-F238E27FC236}">
                <a16:creationId xmlns:a16="http://schemas.microsoft.com/office/drawing/2014/main" id="{A8651FB5-EF55-1245-A0E7-77940B67AF14}"/>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p>
        </p:txBody>
      </p:sp>
      <p:sp>
        <p:nvSpPr>
          <p:cNvPr id="4" name="Date Placeholder 3">
            <a:extLst>
              <a:ext uri="{FF2B5EF4-FFF2-40B4-BE49-F238E27FC236}">
                <a16:creationId xmlns:a16="http://schemas.microsoft.com/office/drawing/2014/main" id="{282F9446-5414-5C4D-A4B4-CB63664BCC88}"/>
              </a:ext>
            </a:extLst>
          </p:cNvPr>
          <p:cNvSpPr>
            <a:spLocks noGrp="1"/>
          </p:cNvSpPr>
          <p:nvPr>
            <p:ph type="dt" sz="half" idx="10"/>
          </p:nvPr>
        </p:nvSpPr>
        <p:spPr/>
        <p:txBody>
          <a:bodyPr/>
          <a:lstStyle/>
          <a:p>
            <a:fld id="{224CFD8B-2B82-F04E-8A37-3851E54F47CF}" type="datetimeFigureOut">
              <a:rPr lang="en-GB" smtClean="0"/>
              <a:t>04/06/2020</a:t>
            </a:fld>
            <a:endParaRPr lang="en-GB"/>
          </a:p>
        </p:txBody>
      </p:sp>
      <p:sp>
        <p:nvSpPr>
          <p:cNvPr id="5" name="Footer Placeholder 4">
            <a:extLst>
              <a:ext uri="{FF2B5EF4-FFF2-40B4-BE49-F238E27FC236}">
                <a16:creationId xmlns:a16="http://schemas.microsoft.com/office/drawing/2014/main" id="{434A5001-127D-964B-AD5F-A852998C110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513D9E9-B147-364A-BD37-7306B3843659}"/>
              </a:ext>
            </a:extLst>
          </p:cNvPr>
          <p:cNvSpPr>
            <a:spLocks noGrp="1"/>
          </p:cNvSpPr>
          <p:nvPr>
            <p:ph type="sldNum" sz="quarter" idx="12"/>
          </p:nvPr>
        </p:nvSpPr>
        <p:spPr/>
        <p:txBody>
          <a:bodyPr/>
          <a:lstStyle/>
          <a:p>
            <a:fld id="{0472B53B-A81F-FC43-8FB0-CB7300B784E1}" type="slidenum">
              <a:rPr lang="en-GB" smtClean="0"/>
              <a:t>‹#›</a:t>
            </a:fld>
            <a:endParaRPr lang="en-GB"/>
          </a:p>
        </p:txBody>
      </p:sp>
    </p:spTree>
    <p:extLst>
      <p:ext uri="{BB962C8B-B14F-4D97-AF65-F5344CB8AC3E}">
        <p14:creationId xmlns:p14="http://schemas.microsoft.com/office/powerpoint/2010/main" val="57283606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en-US"/>
              <a:t>IBM Z / DOC ID / Month XX, 2019 / © 2019 IBM Corporation</a:t>
            </a:r>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pic>
        <p:nvPicPr>
          <p:cNvPr id="6" name="Picture 5" descr="ibm_gry.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93812" y="4705335"/>
            <a:ext cx="521589" cy="211471"/>
          </a:xfrm>
          <a:prstGeom prst="rect">
            <a:avLst/>
          </a:prstGeom>
        </p:spPr>
      </p:pic>
      <p:sp>
        <p:nvSpPr>
          <p:cNvPr id="7" name="Rectangle 6">
            <a:extLst>
              <a:ext uri="{FF2B5EF4-FFF2-40B4-BE49-F238E27FC236}">
                <a16:creationId xmlns:a16="http://schemas.microsoft.com/office/drawing/2014/main" id="{35BF62D7-2F49-FF4F-BCAB-A8CF721DC75C}"/>
              </a:ext>
            </a:extLst>
          </p:cNvPr>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pic>
        <p:nvPicPr>
          <p:cNvPr id="8" name="Picture 7">
            <a:extLst>
              <a:ext uri="{FF2B5EF4-FFF2-40B4-BE49-F238E27FC236}">
                <a16:creationId xmlns:a16="http://schemas.microsoft.com/office/drawing/2014/main" id="{4C450D84-EC07-014A-AA57-4A31E32F4E9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pic>
        <p:nvPicPr>
          <p:cNvPr id="10" name="Graphic 9">
            <a:extLst>
              <a:ext uri="{FF2B5EF4-FFF2-40B4-BE49-F238E27FC236}">
                <a16:creationId xmlns:a16="http://schemas.microsoft.com/office/drawing/2014/main" id="{C16AC4C1-036A-0C47-8DE6-34BC81AC743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439103" y="874328"/>
            <a:ext cx="3088071" cy="3088071"/>
          </a:xfrm>
          <a:prstGeom prst="rect">
            <a:avLst/>
          </a:prstGeom>
        </p:spPr>
      </p:pic>
    </p:spTree>
    <p:extLst>
      <p:ext uri="{BB962C8B-B14F-4D97-AF65-F5344CB8AC3E}">
        <p14:creationId xmlns:p14="http://schemas.microsoft.com/office/powerpoint/2010/main" val="241316938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US"/>
              <a:t>IBM Z / DOC ID / Month XX, 2019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985167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3362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a:t>Click to edit Master title style</a:t>
            </a:r>
            <a:endParaRPr lang="en-US" dirty="0"/>
          </a:p>
        </p:txBody>
      </p:sp>
    </p:spTree>
    <p:extLst>
      <p:ext uri="{BB962C8B-B14F-4D97-AF65-F5344CB8AC3E}">
        <p14:creationId xmlns:p14="http://schemas.microsoft.com/office/powerpoint/2010/main" val="167763111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Z / DOC ID / Month XX, 2019 / © 2019 IBM Corporation</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11787435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Z / DOC ID / Month XX, 2019 / © 2019 IBM Corporation</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21465518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Tree>
    <p:extLst>
      <p:ext uri="{BB962C8B-B14F-4D97-AF65-F5344CB8AC3E}">
        <p14:creationId xmlns:p14="http://schemas.microsoft.com/office/powerpoint/2010/main" val="415729259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Z / DOC ID / Month XX, 2019 / © 2019 IBM Corporation</a:t>
            </a:r>
          </a:p>
        </p:txBody>
      </p:sp>
    </p:spTree>
    <p:extLst>
      <p:ext uri="{BB962C8B-B14F-4D97-AF65-F5344CB8AC3E}">
        <p14:creationId xmlns:p14="http://schemas.microsoft.com/office/powerpoint/2010/main" val="77609981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43232221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0240064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9715326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363958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42688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578400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459964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5412050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842917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61885603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82275491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Tree>
    <p:extLst>
      <p:ext uri="{BB962C8B-B14F-4D97-AF65-F5344CB8AC3E}">
        <p14:creationId xmlns:p14="http://schemas.microsoft.com/office/powerpoint/2010/main" val="182003452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599" y="201168"/>
            <a:ext cx="8644095" cy="38100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Tree>
    <p:extLst>
      <p:ext uri="{BB962C8B-B14F-4D97-AF65-F5344CB8AC3E}">
        <p14:creationId xmlns:p14="http://schemas.microsoft.com/office/powerpoint/2010/main" val="309439226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12" name="Text Placeholder 11"/>
          <p:cNvSpPr>
            <a:spLocks noGrp="1"/>
          </p:cNvSpPr>
          <p:nvPr>
            <p:ph type="body" sz="quarter" idx="13"/>
          </p:nvPr>
        </p:nvSpPr>
        <p:spPr>
          <a:xfrm>
            <a:off x="228600" y="192025"/>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414771084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 DOC ID / Month XX, 2019 / © 2019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69408279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 DOC ID / Month XX, 2019 / © 2019 IBM Corporation</a:t>
            </a: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13211002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154703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4791457" y="1243584"/>
            <a:ext cx="4123876"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371772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 DOC ID / Month XX, 2019 / © 2019 IBM Corporation</a:t>
            </a:r>
          </a:p>
        </p:txBody>
      </p:sp>
    </p:spTree>
    <p:extLst>
      <p:ext uri="{BB962C8B-B14F-4D97-AF65-F5344CB8AC3E}">
        <p14:creationId xmlns:p14="http://schemas.microsoft.com/office/powerpoint/2010/main" val="93084822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 DOC ID / Month XX, 2019 / © 2019 IBM Corporation</a:t>
            </a:r>
          </a:p>
        </p:txBody>
      </p:sp>
    </p:spTree>
    <p:extLst>
      <p:ext uri="{BB962C8B-B14F-4D97-AF65-F5344CB8AC3E}">
        <p14:creationId xmlns:p14="http://schemas.microsoft.com/office/powerpoint/2010/main" val="342062579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7194654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188609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596742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78375935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456028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363981409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Tree>
    <p:extLst>
      <p:ext uri="{BB962C8B-B14F-4D97-AF65-F5344CB8AC3E}">
        <p14:creationId xmlns:p14="http://schemas.microsoft.com/office/powerpoint/2010/main" val="410931736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290521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slideLayout" Target="../slideLayouts/slideLayout220.xml"/><Relationship Id="rId7" Type="http://schemas.openxmlformats.org/officeDocument/2006/relationships/theme" Target="../theme/theme10.xml"/><Relationship Id="rId2" Type="http://schemas.openxmlformats.org/officeDocument/2006/relationships/slideLayout" Target="../slideLayouts/slideLayout219.xml"/><Relationship Id="rId1" Type="http://schemas.openxmlformats.org/officeDocument/2006/relationships/slideLayout" Target="../slideLayouts/slideLayout218.xml"/><Relationship Id="rId6" Type="http://schemas.openxmlformats.org/officeDocument/2006/relationships/slideLayout" Target="../slideLayouts/slideLayout223.xml"/><Relationship Id="rId5" Type="http://schemas.openxmlformats.org/officeDocument/2006/relationships/slideLayout" Target="../slideLayouts/slideLayout222.xml"/><Relationship Id="rId4" Type="http://schemas.openxmlformats.org/officeDocument/2006/relationships/slideLayout" Target="../slideLayouts/slideLayout221.xml"/><Relationship Id="rId9" Type="http://schemas.openxmlformats.org/officeDocument/2006/relationships/image" Target="../media/image27.png"/></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36.xml"/><Relationship Id="rId18" Type="http://schemas.openxmlformats.org/officeDocument/2006/relationships/slideLayout" Target="../slideLayouts/slideLayout241.xml"/><Relationship Id="rId26" Type="http://schemas.openxmlformats.org/officeDocument/2006/relationships/slideLayout" Target="../slideLayouts/slideLayout249.xml"/><Relationship Id="rId3" Type="http://schemas.openxmlformats.org/officeDocument/2006/relationships/slideLayout" Target="../slideLayouts/slideLayout226.xml"/><Relationship Id="rId21" Type="http://schemas.openxmlformats.org/officeDocument/2006/relationships/slideLayout" Target="../slideLayouts/slideLayout244.xml"/><Relationship Id="rId34" Type="http://schemas.openxmlformats.org/officeDocument/2006/relationships/slideLayout" Target="../slideLayouts/slideLayout257.xml"/><Relationship Id="rId7" Type="http://schemas.openxmlformats.org/officeDocument/2006/relationships/slideLayout" Target="../slideLayouts/slideLayout230.xml"/><Relationship Id="rId12" Type="http://schemas.openxmlformats.org/officeDocument/2006/relationships/slideLayout" Target="../slideLayouts/slideLayout235.xml"/><Relationship Id="rId17" Type="http://schemas.openxmlformats.org/officeDocument/2006/relationships/slideLayout" Target="../slideLayouts/slideLayout240.xml"/><Relationship Id="rId25" Type="http://schemas.openxmlformats.org/officeDocument/2006/relationships/slideLayout" Target="../slideLayouts/slideLayout248.xml"/><Relationship Id="rId33" Type="http://schemas.openxmlformats.org/officeDocument/2006/relationships/slideLayout" Target="../slideLayouts/slideLayout256.xml"/><Relationship Id="rId2" Type="http://schemas.openxmlformats.org/officeDocument/2006/relationships/slideLayout" Target="../slideLayouts/slideLayout225.xml"/><Relationship Id="rId16" Type="http://schemas.openxmlformats.org/officeDocument/2006/relationships/slideLayout" Target="../slideLayouts/slideLayout239.xml"/><Relationship Id="rId20" Type="http://schemas.openxmlformats.org/officeDocument/2006/relationships/slideLayout" Target="../slideLayouts/slideLayout243.xml"/><Relationship Id="rId29" Type="http://schemas.openxmlformats.org/officeDocument/2006/relationships/slideLayout" Target="../slideLayouts/slideLayout252.xml"/><Relationship Id="rId1" Type="http://schemas.openxmlformats.org/officeDocument/2006/relationships/slideLayout" Target="../slideLayouts/slideLayout224.xml"/><Relationship Id="rId6" Type="http://schemas.openxmlformats.org/officeDocument/2006/relationships/slideLayout" Target="../slideLayouts/slideLayout229.xml"/><Relationship Id="rId11" Type="http://schemas.openxmlformats.org/officeDocument/2006/relationships/slideLayout" Target="../slideLayouts/slideLayout234.xml"/><Relationship Id="rId24" Type="http://schemas.openxmlformats.org/officeDocument/2006/relationships/slideLayout" Target="../slideLayouts/slideLayout247.xml"/><Relationship Id="rId32" Type="http://schemas.openxmlformats.org/officeDocument/2006/relationships/slideLayout" Target="../slideLayouts/slideLayout255.xml"/><Relationship Id="rId5" Type="http://schemas.openxmlformats.org/officeDocument/2006/relationships/slideLayout" Target="../slideLayouts/slideLayout228.xml"/><Relationship Id="rId15" Type="http://schemas.openxmlformats.org/officeDocument/2006/relationships/slideLayout" Target="../slideLayouts/slideLayout238.xml"/><Relationship Id="rId23" Type="http://schemas.openxmlformats.org/officeDocument/2006/relationships/slideLayout" Target="../slideLayouts/slideLayout246.xml"/><Relationship Id="rId28" Type="http://schemas.openxmlformats.org/officeDocument/2006/relationships/slideLayout" Target="../slideLayouts/slideLayout251.xml"/><Relationship Id="rId36" Type="http://schemas.openxmlformats.org/officeDocument/2006/relationships/theme" Target="../theme/theme11.xml"/><Relationship Id="rId10" Type="http://schemas.openxmlformats.org/officeDocument/2006/relationships/slideLayout" Target="../slideLayouts/slideLayout233.xml"/><Relationship Id="rId19" Type="http://schemas.openxmlformats.org/officeDocument/2006/relationships/slideLayout" Target="../slideLayouts/slideLayout242.xml"/><Relationship Id="rId31" Type="http://schemas.openxmlformats.org/officeDocument/2006/relationships/slideLayout" Target="../slideLayouts/slideLayout254.xml"/><Relationship Id="rId4" Type="http://schemas.openxmlformats.org/officeDocument/2006/relationships/slideLayout" Target="../slideLayouts/slideLayout227.xml"/><Relationship Id="rId9" Type="http://schemas.openxmlformats.org/officeDocument/2006/relationships/slideLayout" Target="../slideLayouts/slideLayout232.xml"/><Relationship Id="rId14" Type="http://schemas.openxmlformats.org/officeDocument/2006/relationships/slideLayout" Target="../slideLayouts/slideLayout237.xml"/><Relationship Id="rId22" Type="http://schemas.openxmlformats.org/officeDocument/2006/relationships/slideLayout" Target="../slideLayouts/slideLayout245.xml"/><Relationship Id="rId27" Type="http://schemas.openxmlformats.org/officeDocument/2006/relationships/slideLayout" Target="../slideLayouts/slideLayout250.xml"/><Relationship Id="rId30" Type="http://schemas.openxmlformats.org/officeDocument/2006/relationships/slideLayout" Target="../slideLayouts/slideLayout253.xml"/><Relationship Id="rId35" Type="http://schemas.openxmlformats.org/officeDocument/2006/relationships/slideLayout" Target="../slideLayouts/slideLayout258.xml"/><Relationship Id="rId8" Type="http://schemas.openxmlformats.org/officeDocument/2006/relationships/slideLayout" Target="../slideLayouts/slideLayout231.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71.xml"/><Relationship Id="rId18" Type="http://schemas.openxmlformats.org/officeDocument/2006/relationships/slideLayout" Target="../slideLayouts/slideLayout276.xml"/><Relationship Id="rId26" Type="http://schemas.openxmlformats.org/officeDocument/2006/relationships/slideLayout" Target="../slideLayouts/slideLayout284.xml"/><Relationship Id="rId21" Type="http://schemas.openxmlformats.org/officeDocument/2006/relationships/slideLayout" Target="../slideLayouts/slideLayout279.xml"/><Relationship Id="rId34" Type="http://schemas.openxmlformats.org/officeDocument/2006/relationships/slideLayout" Target="../slideLayouts/slideLayout292.xml"/><Relationship Id="rId7" Type="http://schemas.openxmlformats.org/officeDocument/2006/relationships/slideLayout" Target="../slideLayouts/slideLayout265.xml"/><Relationship Id="rId12" Type="http://schemas.openxmlformats.org/officeDocument/2006/relationships/slideLayout" Target="../slideLayouts/slideLayout270.xml"/><Relationship Id="rId17" Type="http://schemas.openxmlformats.org/officeDocument/2006/relationships/slideLayout" Target="../slideLayouts/slideLayout275.xml"/><Relationship Id="rId25" Type="http://schemas.openxmlformats.org/officeDocument/2006/relationships/slideLayout" Target="../slideLayouts/slideLayout283.xml"/><Relationship Id="rId33" Type="http://schemas.openxmlformats.org/officeDocument/2006/relationships/slideLayout" Target="../slideLayouts/slideLayout291.xml"/><Relationship Id="rId38" Type="http://schemas.openxmlformats.org/officeDocument/2006/relationships/theme" Target="../theme/theme12.xml"/><Relationship Id="rId2" Type="http://schemas.openxmlformats.org/officeDocument/2006/relationships/slideLayout" Target="../slideLayouts/slideLayout260.xml"/><Relationship Id="rId16" Type="http://schemas.openxmlformats.org/officeDocument/2006/relationships/slideLayout" Target="../slideLayouts/slideLayout274.xml"/><Relationship Id="rId20" Type="http://schemas.openxmlformats.org/officeDocument/2006/relationships/slideLayout" Target="../slideLayouts/slideLayout278.xml"/><Relationship Id="rId29" Type="http://schemas.openxmlformats.org/officeDocument/2006/relationships/slideLayout" Target="../slideLayouts/slideLayout287.xml"/><Relationship Id="rId1" Type="http://schemas.openxmlformats.org/officeDocument/2006/relationships/slideLayout" Target="../slideLayouts/slideLayout259.xml"/><Relationship Id="rId6" Type="http://schemas.openxmlformats.org/officeDocument/2006/relationships/slideLayout" Target="../slideLayouts/slideLayout264.xml"/><Relationship Id="rId11" Type="http://schemas.openxmlformats.org/officeDocument/2006/relationships/slideLayout" Target="../slideLayouts/slideLayout269.xml"/><Relationship Id="rId24" Type="http://schemas.openxmlformats.org/officeDocument/2006/relationships/slideLayout" Target="../slideLayouts/slideLayout282.xml"/><Relationship Id="rId32" Type="http://schemas.openxmlformats.org/officeDocument/2006/relationships/slideLayout" Target="../slideLayouts/slideLayout290.xml"/><Relationship Id="rId37" Type="http://schemas.openxmlformats.org/officeDocument/2006/relationships/slideLayout" Target="../slideLayouts/slideLayout295.xml"/><Relationship Id="rId5" Type="http://schemas.openxmlformats.org/officeDocument/2006/relationships/slideLayout" Target="../slideLayouts/slideLayout263.xml"/><Relationship Id="rId15" Type="http://schemas.openxmlformats.org/officeDocument/2006/relationships/slideLayout" Target="../slideLayouts/slideLayout273.xml"/><Relationship Id="rId23" Type="http://schemas.openxmlformats.org/officeDocument/2006/relationships/slideLayout" Target="../slideLayouts/slideLayout281.xml"/><Relationship Id="rId28" Type="http://schemas.openxmlformats.org/officeDocument/2006/relationships/slideLayout" Target="../slideLayouts/slideLayout286.xml"/><Relationship Id="rId36" Type="http://schemas.openxmlformats.org/officeDocument/2006/relationships/slideLayout" Target="../slideLayouts/slideLayout294.xml"/><Relationship Id="rId10" Type="http://schemas.openxmlformats.org/officeDocument/2006/relationships/slideLayout" Target="../slideLayouts/slideLayout268.xml"/><Relationship Id="rId19" Type="http://schemas.openxmlformats.org/officeDocument/2006/relationships/slideLayout" Target="../slideLayouts/slideLayout277.xml"/><Relationship Id="rId31" Type="http://schemas.openxmlformats.org/officeDocument/2006/relationships/slideLayout" Target="../slideLayouts/slideLayout289.xml"/><Relationship Id="rId4" Type="http://schemas.openxmlformats.org/officeDocument/2006/relationships/slideLayout" Target="../slideLayouts/slideLayout262.xml"/><Relationship Id="rId9" Type="http://schemas.openxmlformats.org/officeDocument/2006/relationships/slideLayout" Target="../slideLayouts/slideLayout267.xml"/><Relationship Id="rId14" Type="http://schemas.openxmlformats.org/officeDocument/2006/relationships/slideLayout" Target="../slideLayouts/slideLayout272.xml"/><Relationship Id="rId22" Type="http://schemas.openxmlformats.org/officeDocument/2006/relationships/slideLayout" Target="../slideLayouts/slideLayout280.xml"/><Relationship Id="rId27" Type="http://schemas.openxmlformats.org/officeDocument/2006/relationships/slideLayout" Target="../slideLayouts/slideLayout285.xml"/><Relationship Id="rId30" Type="http://schemas.openxmlformats.org/officeDocument/2006/relationships/slideLayout" Target="../slideLayouts/slideLayout288.xml"/><Relationship Id="rId35" Type="http://schemas.openxmlformats.org/officeDocument/2006/relationships/slideLayout" Target="../slideLayouts/slideLayout293.xml"/><Relationship Id="rId8" Type="http://schemas.openxmlformats.org/officeDocument/2006/relationships/slideLayout" Target="../slideLayouts/slideLayout266.xml"/><Relationship Id="rId3" Type="http://schemas.openxmlformats.org/officeDocument/2006/relationships/slideLayout" Target="../slideLayouts/slideLayout261.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08.xml"/><Relationship Id="rId18" Type="http://schemas.openxmlformats.org/officeDocument/2006/relationships/slideLayout" Target="../slideLayouts/slideLayout313.xml"/><Relationship Id="rId26" Type="http://schemas.openxmlformats.org/officeDocument/2006/relationships/slideLayout" Target="../slideLayouts/slideLayout321.xml"/><Relationship Id="rId39" Type="http://schemas.openxmlformats.org/officeDocument/2006/relationships/slideLayout" Target="../slideLayouts/slideLayout334.xml"/><Relationship Id="rId21" Type="http://schemas.openxmlformats.org/officeDocument/2006/relationships/slideLayout" Target="../slideLayouts/slideLayout316.xml"/><Relationship Id="rId34" Type="http://schemas.openxmlformats.org/officeDocument/2006/relationships/slideLayout" Target="../slideLayouts/slideLayout329.xml"/><Relationship Id="rId42" Type="http://schemas.openxmlformats.org/officeDocument/2006/relationships/slideLayout" Target="../slideLayouts/slideLayout337.xml"/><Relationship Id="rId47" Type="http://schemas.openxmlformats.org/officeDocument/2006/relationships/theme" Target="../theme/theme13.xml"/><Relationship Id="rId7" Type="http://schemas.openxmlformats.org/officeDocument/2006/relationships/slideLayout" Target="../slideLayouts/slideLayout302.xml"/><Relationship Id="rId2" Type="http://schemas.openxmlformats.org/officeDocument/2006/relationships/slideLayout" Target="../slideLayouts/slideLayout297.xml"/><Relationship Id="rId16" Type="http://schemas.openxmlformats.org/officeDocument/2006/relationships/slideLayout" Target="../slideLayouts/slideLayout311.xml"/><Relationship Id="rId29" Type="http://schemas.openxmlformats.org/officeDocument/2006/relationships/slideLayout" Target="../slideLayouts/slideLayout324.xml"/><Relationship Id="rId1" Type="http://schemas.openxmlformats.org/officeDocument/2006/relationships/slideLayout" Target="../slideLayouts/slideLayout296.xml"/><Relationship Id="rId6" Type="http://schemas.openxmlformats.org/officeDocument/2006/relationships/slideLayout" Target="../slideLayouts/slideLayout301.xml"/><Relationship Id="rId11" Type="http://schemas.openxmlformats.org/officeDocument/2006/relationships/slideLayout" Target="../slideLayouts/slideLayout306.xml"/><Relationship Id="rId24" Type="http://schemas.openxmlformats.org/officeDocument/2006/relationships/slideLayout" Target="../slideLayouts/slideLayout319.xml"/><Relationship Id="rId32" Type="http://schemas.openxmlformats.org/officeDocument/2006/relationships/slideLayout" Target="../slideLayouts/slideLayout327.xml"/><Relationship Id="rId37" Type="http://schemas.openxmlformats.org/officeDocument/2006/relationships/slideLayout" Target="../slideLayouts/slideLayout332.xml"/><Relationship Id="rId40" Type="http://schemas.openxmlformats.org/officeDocument/2006/relationships/slideLayout" Target="../slideLayouts/slideLayout335.xml"/><Relationship Id="rId45" Type="http://schemas.openxmlformats.org/officeDocument/2006/relationships/slideLayout" Target="../slideLayouts/slideLayout340.xml"/><Relationship Id="rId5" Type="http://schemas.openxmlformats.org/officeDocument/2006/relationships/slideLayout" Target="../slideLayouts/slideLayout300.xml"/><Relationship Id="rId15" Type="http://schemas.openxmlformats.org/officeDocument/2006/relationships/slideLayout" Target="../slideLayouts/slideLayout310.xml"/><Relationship Id="rId23" Type="http://schemas.openxmlformats.org/officeDocument/2006/relationships/slideLayout" Target="../slideLayouts/slideLayout318.xml"/><Relationship Id="rId28" Type="http://schemas.openxmlformats.org/officeDocument/2006/relationships/slideLayout" Target="../slideLayouts/slideLayout323.xml"/><Relationship Id="rId36" Type="http://schemas.openxmlformats.org/officeDocument/2006/relationships/slideLayout" Target="../slideLayouts/slideLayout331.xml"/><Relationship Id="rId10" Type="http://schemas.openxmlformats.org/officeDocument/2006/relationships/slideLayout" Target="../slideLayouts/slideLayout305.xml"/><Relationship Id="rId19" Type="http://schemas.openxmlformats.org/officeDocument/2006/relationships/slideLayout" Target="../slideLayouts/slideLayout314.xml"/><Relationship Id="rId31" Type="http://schemas.openxmlformats.org/officeDocument/2006/relationships/slideLayout" Target="../slideLayouts/slideLayout326.xml"/><Relationship Id="rId44" Type="http://schemas.openxmlformats.org/officeDocument/2006/relationships/slideLayout" Target="../slideLayouts/slideLayout339.xml"/><Relationship Id="rId4" Type="http://schemas.openxmlformats.org/officeDocument/2006/relationships/slideLayout" Target="../slideLayouts/slideLayout299.xml"/><Relationship Id="rId9" Type="http://schemas.openxmlformats.org/officeDocument/2006/relationships/slideLayout" Target="../slideLayouts/slideLayout304.xml"/><Relationship Id="rId14" Type="http://schemas.openxmlformats.org/officeDocument/2006/relationships/slideLayout" Target="../slideLayouts/slideLayout309.xml"/><Relationship Id="rId22" Type="http://schemas.openxmlformats.org/officeDocument/2006/relationships/slideLayout" Target="../slideLayouts/slideLayout317.xml"/><Relationship Id="rId27" Type="http://schemas.openxmlformats.org/officeDocument/2006/relationships/slideLayout" Target="../slideLayouts/slideLayout322.xml"/><Relationship Id="rId30" Type="http://schemas.openxmlformats.org/officeDocument/2006/relationships/slideLayout" Target="../slideLayouts/slideLayout325.xml"/><Relationship Id="rId35" Type="http://schemas.openxmlformats.org/officeDocument/2006/relationships/slideLayout" Target="../slideLayouts/slideLayout330.xml"/><Relationship Id="rId43" Type="http://schemas.openxmlformats.org/officeDocument/2006/relationships/slideLayout" Target="../slideLayouts/slideLayout338.xml"/><Relationship Id="rId8" Type="http://schemas.openxmlformats.org/officeDocument/2006/relationships/slideLayout" Target="../slideLayouts/slideLayout303.xml"/><Relationship Id="rId3" Type="http://schemas.openxmlformats.org/officeDocument/2006/relationships/slideLayout" Target="../slideLayouts/slideLayout298.xml"/><Relationship Id="rId12" Type="http://schemas.openxmlformats.org/officeDocument/2006/relationships/slideLayout" Target="../slideLayouts/slideLayout307.xml"/><Relationship Id="rId17" Type="http://schemas.openxmlformats.org/officeDocument/2006/relationships/slideLayout" Target="../slideLayouts/slideLayout312.xml"/><Relationship Id="rId25" Type="http://schemas.openxmlformats.org/officeDocument/2006/relationships/slideLayout" Target="../slideLayouts/slideLayout320.xml"/><Relationship Id="rId33" Type="http://schemas.openxmlformats.org/officeDocument/2006/relationships/slideLayout" Target="../slideLayouts/slideLayout328.xml"/><Relationship Id="rId38" Type="http://schemas.openxmlformats.org/officeDocument/2006/relationships/slideLayout" Target="../slideLayouts/slideLayout333.xml"/><Relationship Id="rId46" Type="http://schemas.openxmlformats.org/officeDocument/2006/relationships/slideLayout" Target="../slideLayouts/slideLayout341.xml"/><Relationship Id="rId20" Type="http://schemas.openxmlformats.org/officeDocument/2006/relationships/slideLayout" Target="../slideLayouts/slideLayout315.xml"/><Relationship Id="rId41" Type="http://schemas.openxmlformats.org/officeDocument/2006/relationships/slideLayout" Target="../slideLayouts/slideLayout336.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49.xml"/><Relationship Id="rId13" Type="http://schemas.openxmlformats.org/officeDocument/2006/relationships/slideLayout" Target="../slideLayouts/slideLayout354.xml"/><Relationship Id="rId18" Type="http://schemas.openxmlformats.org/officeDocument/2006/relationships/slideLayout" Target="../slideLayouts/slideLayout359.xml"/><Relationship Id="rId3" Type="http://schemas.openxmlformats.org/officeDocument/2006/relationships/slideLayout" Target="../slideLayouts/slideLayout344.xml"/><Relationship Id="rId21" Type="http://schemas.openxmlformats.org/officeDocument/2006/relationships/slideLayout" Target="../slideLayouts/slideLayout362.xml"/><Relationship Id="rId7" Type="http://schemas.openxmlformats.org/officeDocument/2006/relationships/slideLayout" Target="../slideLayouts/slideLayout348.xml"/><Relationship Id="rId12" Type="http://schemas.openxmlformats.org/officeDocument/2006/relationships/slideLayout" Target="../slideLayouts/slideLayout353.xml"/><Relationship Id="rId17" Type="http://schemas.openxmlformats.org/officeDocument/2006/relationships/slideLayout" Target="../slideLayouts/slideLayout358.xml"/><Relationship Id="rId2" Type="http://schemas.openxmlformats.org/officeDocument/2006/relationships/slideLayout" Target="../slideLayouts/slideLayout343.xml"/><Relationship Id="rId16" Type="http://schemas.openxmlformats.org/officeDocument/2006/relationships/slideLayout" Target="../slideLayouts/slideLayout357.xml"/><Relationship Id="rId20" Type="http://schemas.openxmlformats.org/officeDocument/2006/relationships/slideLayout" Target="../slideLayouts/slideLayout361.xml"/><Relationship Id="rId1" Type="http://schemas.openxmlformats.org/officeDocument/2006/relationships/slideLayout" Target="../slideLayouts/slideLayout342.xml"/><Relationship Id="rId6" Type="http://schemas.openxmlformats.org/officeDocument/2006/relationships/slideLayout" Target="../slideLayouts/slideLayout347.xml"/><Relationship Id="rId11" Type="http://schemas.openxmlformats.org/officeDocument/2006/relationships/slideLayout" Target="../slideLayouts/slideLayout352.xml"/><Relationship Id="rId5" Type="http://schemas.openxmlformats.org/officeDocument/2006/relationships/slideLayout" Target="../slideLayouts/slideLayout346.xml"/><Relationship Id="rId15" Type="http://schemas.openxmlformats.org/officeDocument/2006/relationships/slideLayout" Target="../slideLayouts/slideLayout356.xml"/><Relationship Id="rId10" Type="http://schemas.openxmlformats.org/officeDocument/2006/relationships/slideLayout" Target="../slideLayouts/slideLayout351.xml"/><Relationship Id="rId19" Type="http://schemas.openxmlformats.org/officeDocument/2006/relationships/slideLayout" Target="../slideLayouts/slideLayout360.xml"/><Relationship Id="rId4" Type="http://schemas.openxmlformats.org/officeDocument/2006/relationships/slideLayout" Target="../slideLayouts/slideLayout345.xml"/><Relationship Id="rId9" Type="http://schemas.openxmlformats.org/officeDocument/2006/relationships/slideLayout" Target="../slideLayouts/slideLayout350.xml"/><Relationship Id="rId14" Type="http://schemas.openxmlformats.org/officeDocument/2006/relationships/slideLayout" Target="../slideLayouts/slideLayout355.xml"/><Relationship Id="rId22"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70.xml"/><Relationship Id="rId13" Type="http://schemas.openxmlformats.org/officeDocument/2006/relationships/theme" Target="../theme/theme15.xml"/><Relationship Id="rId3" Type="http://schemas.openxmlformats.org/officeDocument/2006/relationships/slideLayout" Target="../slideLayouts/slideLayout365.xml"/><Relationship Id="rId7" Type="http://schemas.openxmlformats.org/officeDocument/2006/relationships/slideLayout" Target="../slideLayouts/slideLayout369.xml"/><Relationship Id="rId12" Type="http://schemas.openxmlformats.org/officeDocument/2006/relationships/slideLayout" Target="../slideLayouts/slideLayout374.xml"/><Relationship Id="rId2" Type="http://schemas.openxmlformats.org/officeDocument/2006/relationships/slideLayout" Target="../slideLayouts/slideLayout364.xml"/><Relationship Id="rId1" Type="http://schemas.openxmlformats.org/officeDocument/2006/relationships/slideLayout" Target="../slideLayouts/slideLayout363.xml"/><Relationship Id="rId6" Type="http://schemas.openxmlformats.org/officeDocument/2006/relationships/slideLayout" Target="../slideLayouts/slideLayout368.xml"/><Relationship Id="rId11" Type="http://schemas.openxmlformats.org/officeDocument/2006/relationships/slideLayout" Target="../slideLayouts/slideLayout373.xml"/><Relationship Id="rId5" Type="http://schemas.openxmlformats.org/officeDocument/2006/relationships/slideLayout" Target="../slideLayouts/slideLayout367.xml"/><Relationship Id="rId10" Type="http://schemas.openxmlformats.org/officeDocument/2006/relationships/slideLayout" Target="../slideLayouts/slideLayout372.xml"/><Relationship Id="rId4" Type="http://schemas.openxmlformats.org/officeDocument/2006/relationships/slideLayout" Target="../slideLayouts/slideLayout366.xml"/><Relationship Id="rId9" Type="http://schemas.openxmlformats.org/officeDocument/2006/relationships/slideLayout" Target="../slideLayouts/slideLayout371.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82.xml"/><Relationship Id="rId13" Type="http://schemas.openxmlformats.org/officeDocument/2006/relationships/slideLayout" Target="../slideLayouts/slideLayout387.xml"/><Relationship Id="rId18" Type="http://schemas.openxmlformats.org/officeDocument/2006/relationships/image" Target="../media/image44.png"/><Relationship Id="rId3" Type="http://schemas.openxmlformats.org/officeDocument/2006/relationships/slideLayout" Target="../slideLayouts/slideLayout377.xml"/><Relationship Id="rId7" Type="http://schemas.openxmlformats.org/officeDocument/2006/relationships/slideLayout" Target="../slideLayouts/slideLayout381.xml"/><Relationship Id="rId12" Type="http://schemas.openxmlformats.org/officeDocument/2006/relationships/slideLayout" Target="../slideLayouts/slideLayout386.xml"/><Relationship Id="rId17" Type="http://schemas.openxmlformats.org/officeDocument/2006/relationships/image" Target="../media/image43.png"/><Relationship Id="rId2" Type="http://schemas.openxmlformats.org/officeDocument/2006/relationships/slideLayout" Target="../slideLayouts/slideLayout376.xml"/><Relationship Id="rId16" Type="http://schemas.openxmlformats.org/officeDocument/2006/relationships/theme" Target="../theme/theme16.xml"/><Relationship Id="rId1" Type="http://schemas.openxmlformats.org/officeDocument/2006/relationships/slideLayout" Target="../slideLayouts/slideLayout375.xml"/><Relationship Id="rId6" Type="http://schemas.openxmlformats.org/officeDocument/2006/relationships/slideLayout" Target="../slideLayouts/slideLayout380.xml"/><Relationship Id="rId11" Type="http://schemas.openxmlformats.org/officeDocument/2006/relationships/slideLayout" Target="../slideLayouts/slideLayout385.xml"/><Relationship Id="rId5" Type="http://schemas.openxmlformats.org/officeDocument/2006/relationships/slideLayout" Target="../slideLayouts/slideLayout379.xml"/><Relationship Id="rId15" Type="http://schemas.openxmlformats.org/officeDocument/2006/relationships/slideLayout" Target="../slideLayouts/slideLayout389.xml"/><Relationship Id="rId10" Type="http://schemas.openxmlformats.org/officeDocument/2006/relationships/slideLayout" Target="../slideLayouts/slideLayout384.xml"/><Relationship Id="rId4" Type="http://schemas.openxmlformats.org/officeDocument/2006/relationships/slideLayout" Target="../slideLayouts/slideLayout378.xml"/><Relationship Id="rId9" Type="http://schemas.openxmlformats.org/officeDocument/2006/relationships/slideLayout" Target="../slideLayouts/slideLayout383.xml"/><Relationship Id="rId14" Type="http://schemas.openxmlformats.org/officeDocument/2006/relationships/slideLayout" Target="../slideLayouts/slideLayout388.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402.xml"/><Relationship Id="rId18" Type="http://schemas.openxmlformats.org/officeDocument/2006/relationships/slideLayout" Target="../slideLayouts/slideLayout407.xml"/><Relationship Id="rId26" Type="http://schemas.openxmlformats.org/officeDocument/2006/relationships/slideLayout" Target="../slideLayouts/slideLayout415.xml"/><Relationship Id="rId3" Type="http://schemas.openxmlformats.org/officeDocument/2006/relationships/slideLayout" Target="../slideLayouts/slideLayout392.xml"/><Relationship Id="rId21" Type="http://schemas.openxmlformats.org/officeDocument/2006/relationships/slideLayout" Target="../slideLayouts/slideLayout410.xml"/><Relationship Id="rId34" Type="http://schemas.openxmlformats.org/officeDocument/2006/relationships/slideLayout" Target="../slideLayouts/slideLayout423.xml"/><Relationship Id="rId7" Type="http://schemas.openxmlformats.org/officeDocument/2006/relationships/slideLayout" Target="../slideLayouts/slideLayout396.xml"/><Relationship Id="rId12" Type="http://schemas.openxmlformats.org/officeDocument/2006/relationships/slideLayout" Target="../slideLayouts/slideLayout401.xml"/><Relationship Id="rId17" Type="http://schemas.openxmlformats.org/officeDocument/2006/relationships/slideLayout" Target="../slideLayouts/slideLayout406.xml"/><Relationship Id="rId25" Type="http://schemas.openxmlformats.org/officeDocument/2006/relationships/slideLayout" Target="../slideLayouts/slideLayout414.xml"/><Relationship Id="rId33" Type="http://schemas.openxmlformats.org/officeDocument/2006/relationships/slideLayout" Target="../slideLayouts/slideLayout422.xml"/><Relationship Id="rId2" Type="http://schemas.openxmlformats.org/officeDocument/2006/relationships/slideLayout" Target="../slideLayouts/slideLayout391.xml"/><Relationship Id="rId16" Type="http://schemas.openxmlformats.org/officeDocument/2006/relationships/slideLayout" Target="../slideLayouts/slideLayout405.xml"/><Relationship Id="rId20" Type="http://schemas.openxmlformats.org/officeDocument/2006/relationships/slideLayout" Target="../slideLayouts/slideLayout409.xml"/><Relationship Id="rId29" Type="http://schemas.openxmlformats.org/officeDocument/2006/relationships/slideLayout" Target="../slideLayouts/slideLayout418.xml"/><Relationship Id="rId1" Type="http://schemas.openxmlformats.org/officeDocument/2006/relationships/slideLayout" Target="../slideLayouts/slideLayout390.xml"/><Relationship Id="rId6" Type="http://schemas.openxmlformats.org/officeDocument/2006/relationships/slideLayout" Target="../slideLayouts/slideLayout395.xml"/><Relationship Id="rId11" Type="http://schemas.openxmlformats.org/officeDocument/2006/relationships/slideLayout" Target="../slideLayouts/slideLayout400.xml"/><Relationship Id="rId24" Type="http://schemas.openxmlformats.org/officeDocument/2006/relationships/slideLayout" Target="../slideLayouts/slideLayout413.xml"/><Relationship Id="rId32" Type="http://schemas.openxmlformats.org/officeDocument/2006/relationships/slideLayout" Target="../slideLayouts/slideLayout421.xml"/><Relationship Id="rId5" Type="http://schemas.openxmlformats.org/officeDocument/2006/relationships/slideLayout" Target="../slideLayouts/slideLayout394.xml"/><Relationship Id="rId15" Type="http://schemas.openxmlformats.org/officeDocument/2006/relationships/slideLayout" Target="../slideLayouts/slideLayout404.xml"/><Relationship Id="rId23" Type="http://schemas.openxmlformats.org/officeDocument/2006/relationships/slideLayout" Target="../slideLayouts/slideLayout412.xml"/><Relationship Id="rId28" Type="http://schemas.openxmlformats.org/officeDocument/2006/relationships/slideLayout" Target="../slideLayouts/slideLayout417.xml"/><Relationship Id="rId36" Type="http://schemas.openxmlformats.org/officeDocument/2006/relationships/theme" Target="../theme/theme17.xml"/><Relationship Id="rId10" Type="http://schemas.openxmlformats.org/officeDocument/2006/relationships/slideLayout" Target="../slideLayouts/slideLayout399.xml"/><Relationship Id="rId19" Type="http://schemas.openxmlformats.org/officeDocument/2006/relationships/slideLayout" Target="../slideLayouts/slideLayout408.xml"/><Relationship Id="rId31" Type="http://schemas.openxmlformats.org/officeDocument/2006/relationships/slideLayout" Target="../slideLayouts/slideLayout420.xml"/><Relationship Id="rId4" Type="http://schemas.openxmlformats.org/officeDocument/2006/relationships/slideLayout" Target="../slideLayouts/slideLayout393.xml"/><Relationship Id="rId9" Type="http://schemas.openxmlformats.org/officeDocument/2006/relationships/slideLayout" Target="../slideLayouts/slideLayout398.xml"/><Relationship Id="rId14" Type="http://schemas.openxmlformats.org/officeDocument/2006/relationships/slideLayout" Target="../slideLayouts/slideLayout403.xml"/><Relationship Id="rId22" Type="http://schemas.openxmlformats.org/officeDocument/2006/relationships/slideLayout" Target="../slideLayouts/slideLayout411.xml"/><Relationship Id="rId27" Type="http://schemas.openxmlformats.org/officeDocument/2006/relationships/slideLayout" Target="../slideLayouts/slideLayout416.xml"/><Relationship Id="rId30" Type="http://schemas.openxmlformats.org/officeDocument/2006/relationships/slideLayout" Target="../slideLayouts/slideLayout419.xml"/><Relationship Id="rId35" Type="http://schemas.openxmlformats.org/officeDocument/2006/relationships/slideLayout" Target="../slideLayouts/slideLayout424.xml"/><Relationship Id="rId8" Type="http://schemas.openxmlformats.org/officeDocument/2006/relationships/slideLayout" Target="../slideLayouts/slideLayout397.xml"/></Relationships>
</file>

<file path=ppt/slideMasters/_rels/slideMaster18.xml.rels><?xml version="1.0" encoding="UTF-8" standalone="yes"?>
<Relationships xmlns="http://schemas.openxmlformats.org/package/2006/relationships"><Relationship Id="rId13" Type="http://schemas.openxmlformats.org/officeDocument/2006/relationships/slideLayout" Target="../slideLayouts/slideLayout437.xml"/><Relationship Id="rId18" Type="http://schemas.openxmlformats.org/officeDocument/2006/relationships/slideLayout" Target="../slideLayouts/slideLayout442.xml"/><Relationship Id="rId26" Type="http://schemas.openxmlformats.org/officeDocument/2006/relationships/slideLayout" Target="../slideLayouts/slideLayout450.xml"/><Relationship Id="rId39" Type="http://schemas.openxmlformats.org/officeDocument/2006/relationships/slideLayout" Target="../slideLayouts/slideLayout463.xml"/><Relationship Id="rId21" Type="http://schemas.openxmlformats.org/officeDocument/2006/relationships/slideLayout" Target="../slideLayouts/slideLayout445.xml"/><Relationship Id="rId34" Type="http://schemas.openxmlformats.org/officeDocument/2006/relationships/slideLayout" Target="../slideLayouts/slideLayout458.xml"/><Relationship Id="rId42" Type="http://schemas.openxmlformats.org/officeDocument/2006/relationships/slideLayout" Target="../slideLayouts/slideLayout466.xml"/><Relationship Id="rId47" Type="http://schemas.openxmlformats.org/officeDocument/2006/relationships/theme" Target="../theme/theme18.xml"/><Relationship Id="rId7" Type="http://schemas.openxmlformats.org/officeDocument/2006/relationships/slideLayout" Target="../slideLayouts/slideLayout431.xml"/><Relationship Id="rId2" Type="http://schemas.openxmlformats.org/officeDocument/2006/relationships/slideLayout" Target="../slideLayouts/slideLayout426.xml"/><Relationship Id="rId16" Type="http://schemas.openxmlformats.org/officeDocument/2006/relationships/slideLayout" Target="../slideLayouts/slideLayout440.xml"/><Relationship Id="rId29" Type="http://schemas.openxmlformats.org/officeDocument/2006/relationships/slideLayout" Target="../slideLayouts/slideLayout453.xml"/><Relationship Id="rId1" Type="http://schemas.openxmlformats.org/officeDocument/2006/relationships/slideLayout" Target="../slideLayouts/slideLayout425.xml"/><Relationship Id="rId6" Type="http://schemas.openxmlformats.org/officeDocument/2006/relationships/slideLayout" Target="../slideLayouts/slideLayout430.xml"/><Relationship Id="rId11" Type="http://schemas.openxmlformats.org/officeDocument/2006/relationships/slideLayout" Target="../slideLayouts/slideLayout435.xml"/><Relationship Id="rId24" Type="http://schemas.openxmlformats.org/officeDocument/2006/relationships/slideLayout" Target="../slideLayouts/slideLayout448.xml"/><Relationship Id="rId32" Type="http://schemas.openxmlformats.org/officeDocument/2006/relationships/slideLayout" Target="../slideLayouts/slideLayout456.xml"/><Relationship Id="rId37" Type="http://schemas.openxmlformats.org/officeDocument/2006/relationships/slideLayout" Target="../slideLayouts/slideLayout461.xml"/><Relationship Id="rId40" Type="http://schemas.openxmlformats.org/officeDocument/2006/relationships/slideLayout" Target="../slideLayouts/slideLayout464.xml"/><Relationship Id="rId45" Type="http://schemas.openxmlformats.org/officeDocument/2006/relationships/slideLayout" Target="../slideLayouts/slideLayout469.xml"/><Relationship Id="rId5" Type="http://schemas.openxmlformats.org/officeDocument/2006/relationships/slideLayout" Target="../slideLayouts/slideLayout429.xml"/><Relationship Id="rId15" Type="http://schemas.openxmlformats.org/officeDocument/2006/relationships/slideLayout" Target="../slideLayouts/slideLayout439.xml"/><Relationship Id="rId23" Type="http://schemas.openxmlformats.org/officeDocument/2006/relationships/slideLayout" Target="../slideLayouts/slideLayout447.xml"/><Relationship Id="rId28" Type="http://schemas.openxmlformats.org/officeDocument/2006/relationships/slideLayout" Target="../slideLayouts/slideLayout452.xml"/><Relationship Id="rId36" Type="http://schemas.openxmlformats.org/officeDocument/2006/relationships/slideLayout" Target="../slideLayouts/slideLayout460.xml"/><Relationship Id="rId10" Type="http://schemas.openxmlformats.org/officeDocument/2006/relationships/slideLayout" Target="../slideLayouts/slideLayout434.xml"/><Relationship Id="rId19" Type="http://schemas.openxmlformats.org/officeDocument/2006/relationships/slideLayout" Target="../slideLayouts/slideLayout443.xml"/><Relationship Id="rId31" Type="http://schemas.openxmlformats.org/officeDocument/2006/relationships/slideLayout" Target="../slideLayouts/slideLayout455.xml"/><Relationship Id="rId44" Type="http://schemas.openxmlformats.org/officeDocument/2006/relationships/slideLayout" Target="../slideLayouts/slideLayout468.xml"/><Relationship Id="rId4" Type="http://schemas.openxmlformats.org/officeDocument/2006/relationships/slideLayout" Target="../slideLayouts/slideLayout428.xml"/><Relationship Id="rId9" Type="http://schemas.openxmlformats.org/officeDocument/2006/relationships/slideLayout" Target="../slideLayouts/slideLayout433.xml"/><Relationship Id="rId14" Type="http://schemas.openxmlformats.org/officeDocument/2006/relationships/slideLayout" Target="../slideLayouts/slideLayout438.xml"/><Relationship Id="rId22" Type="http://schemas.openxmlformats.org/officeDocument/2006/relationships/slideLayout" Target="../slideLayouts/slideLayout446.xml"/><Relationship Id="rId27" Type="http://schemas.openxmlformats.org/officeDocument/2006/relationships/slideLayout" Target="../slideLayouts/slideLayout451.xml"/><Relationship Id="rId30" Type="http://schemas.openxmlformats.org/officeDocument/2006/relationships/slideLayout" Target="../slideLayouts/slideLayout454.xml"/><Relationship Id="rId35" Type="http://schemas.openxmlformats.org/officeDocument/2006/relationships/slideLayout" Target="../slideLayouts/slideLayout459.xml"/><Relationship Id="rId43" Type="http://schemas.openxmlformats.org/officeDocument/2006/relationships/slideLayout" Target="../slideLayouts/slideLayout467.xml"/><Relationship Id="rId8" Type="http://schemas.openxmlformats.org/officeDocument/2006/relationships/slideLayout" Target="../slideLayouts/slideLayout432.xml"/><Relationship Id="rId3" Type="http://schemas.openxmlformats.org/officeDocument/2006/relationships/slideLayout" Target="../slideLayouts/slideLayout427.xml"/><Relationship Id="rId12" Type="http://schemas.openxmlformats.org/officeDocument/2006/relationships/slideLayout" Target="../slideLayouts/slideLayout436.xml"/><Relationship Id="rId17" Type="http://schemas.openxmlformats.org/officeDocument/2006/relationships/slideLayout" Target="../slideLayouts/slideLayout441.xml"/><Relationship Id="rId25" Type="http://schemas.openxmlformats.org/officeDocument/2006/relationships/slideLayout" Target="../slideLayouts/slideLayout449.xml"/><Relationship Id="rId33" Type="http://schemas.openxmlformats.org/officeDocument/2006/relationships/slideLayout" Target="../slideLayouts/slideLayout457.xml"/><Relationship Id="rId38" Type="http://schemas.openxmlformats.org/officeDocument/2006/relationships/slideLayout" Target="../slideLayouts/slideLayout462.xml"/><Relationship Id="rId46" Type="http://schemas.openxmlformats.org/officeDocument/2006/relationships/slideLayout" Target="../slideLayouts/slideLayout470.xml"/><Relationship Id="rId20" Type="http://schemas.openxmlformats.org/officeDocument/2006/relationships/slideLayout" Target="../slideLayouts/slideLayout444.xml"/><Relationship Id="rId41" Type="http://schemas.openxmlformats.org/officeDocument/2006/relationships/slideLayout" Target="../slideLayouts/slideLayout465.xml"/></Relationships>
</file>

<file path=ppt/slideMasters/_rels/slideMaster19.xml.rels><?xml version="1.0" encoding="UTF-8" standalone="yes"?>
<Relationships xmlns="http://schemas.openxmlformats.org/package/2006/relationships"><Relationship Id="rId13" Type="http://schemas.openxmlformats.org/officeDocument/2006/relationships/slideLayout" Target="../slideLayouts/slideLayout483.xml"/><Relationship Id="rId18" Type="http://schemas.openxmlformats.org/officeDocument/2006/relationships/slideLayout" Target="../slideLayouts/slideLayout488.xml"/><Relationship Id="rId26" Type="http://schemas.openxmlformats.org/officeDocument/2006/relationships/slideLayout" Target="../slideLayouts/slideLayout496.xml"/><Relationship Id="rId3" Type="http://schemas.openxmlformats.org/officeDocument/2006/relationships/slideLayout" Target="../slideLayouts/slideLayout473.xml"/><Relationship Id="rId21" Type="http://schemas.openxmlformats.org/officeDocument/2006/relationships/slideLayout" Target="../slideLayouts/slideLayout491.xml"/><Relationship Id="rId34" Type="http://schemas.openxmlformats.org/officeDocument/2006/relationships/slideLayout" Target="../slideLayouts/slideLayout504.xml"/><Relationship Id="rId7" Type="http://schemas.openxmlformats.org/officeDocument/2006/relationships/slideLayout" Target="../slideLayouts/slideLayout477.xml"/><Relationship Id="rId12" Type="http://schemas.openxmlformats.org/officeDocument/2006/relationships/slideLayout" Target="../slideLayouts/slideLayout482.xml"/><Relationship Id="rId17" Type="http://schemas.openxmlformats.org/officeDocument/2006/relationships/slideLayout" Target="../slideLayouts/slideLayout487.xml"/><Relationship Id="rId25" Type="http://schemas.openxmlformats.org/officeDocument/2006/relationships/slideLayout" Target="../slideLayouts/slideLayout495.xml"/><Relationship Id="rId33" Type="http://schemas.openxmlformats.org/officeDocument/2006/relationships/slideLayout" Target="../slideLayouts/slideLayout503.xml"/><Relationship Id="rId2" Type="http://schemas.openxmlformats.org/officeDocument/2006/relationships/slideLayout" Target="../slideLayouts/slideLayout472.xml"/><Relationship Id="rId16" Type="http://schemas.openxmlformats.org/officeDocument/2006/relationships/slideLayout" Target="../slideLayouts/slideLayout486.xml"/><Relationship Id="rId20" Type="http://schemas.openxmlformats.org/officeDocument/2006/relationships/slideLayout" Target="../slideLayouts/slideLayout490.xml"/><Relationship Id="rId29" Type="http://schemas.openxmlformats.org/officeDocument/2006/relationships/slideLayout" Target="../slideLayouts/slideLayout499.xml"/><Relationship Id="rId1" Type="http://schemas.openxmlformats.org/officeDocument/2006/relationships/slideLayout" Target="../slideLayouts/slideLayout471.xml"/><Relationship Id="rId6" Type="http://schemas.openxmlformats.org/officeDocument/2006/relationships/slideLayout" Target="../slideLayouts/slideLayout476.xml"/><Relationship Id="rId11" Type="http://schemas.openxmlformats.org/officeDocument/2006/relationships/slideLayout" Target="../slideLayouts/slideLayout481.xml"/><Relationship Id="rId24" Type="http://schemas.openxmlformats.org/officeDocument/2006/relationships/slideLayout" Target="../slideLayouts/slideLayout494.xml"/><Relationship Id="rId32" Type="http://schemas.openxmlformats.org/officeDocument/2006/relationships/slideLayout" Target="../slideLayouts/slideLayout502.xml"/><Relationship Id="rId5" Type="http://schemas.openxmlformats.org/officeDocument/2006/relationships/slideLayout" Target="../slideLayouts/slideLayout475.xml"/><Relationship Id="rId15" Type="http://schemas.openxmlformats.org/officeDocument/2006/relationships/slideLayout" Target="../slideLayouts/slideLayout485.xml"/><Relationship Id="rId23" Type="http://schemas.openxmlformats.org/officeDocument/2006/relationships/slideLayout" Target="../slideLayouts/slideLayout493.xml"/><Relationship Id="rId28" Type="http://schemas.openxmlformats.org/officeDocument/2006/relationships/slideLayout" Target="../slideLayouts/slideLayout498.xml"/><Relationship Id="rId10" Type="http://schemas.openxmlformats.org/officeDocument/2006/relationships/slideLayout" Target="../slideLayouts/slideLayout480.xml"/><Relationship Id="rId19" Type="http://schemas.openxmlformats.org/officeDocument/2006/relationships/slideLayout" Target="../slideLayouts/slideLayout489.xml"/><Relationship Id="rId31" Type="http://schemas.openxmlformats.org/officeDocument/2006/relationships/slideLayout" Target="../slideLayouts/slideLayout501.xml"/><Relationship Id="rId4" Type="http://schemas.openxmlformats.org/officeDocument/2006/relationships/slideLayout" Target="../slideLayouts/slideLayout474.xml"/><Relationship Id="rId9" Type="http://schemas.openxmlformats.org/officeDocument/2006/relationships/slideLayout" Target="../slideLayouts/slideLayout479.xml"/><Relationship Id="rId14" Type="http://schemas.openxmlformats.org/officeDocument/2006/relationships/slideLayout" Target="../slideLayouts/slideLayout484.xml"/><Relationship Id="rId22" Type="http://schemas.openxmlformats.org/officeDocument/2006/relationships/slideLayout" Target="../slideLayouts/slideLayout492.xml"/><Relationship Id="rId27" Type="http://schemas.openxmlformats.org/officeDocument/2006/relationships/slideLayout" Target="../slideLayouts/slideLayout497.xml"/><Relationship Id="rId30" Type="http://schemas.openxmlformats.org/officeDocument/2006/relationships/slideLayout" Target="../slideLayouts/slideLayout500.xml"/><Relationship Id="rId35" Type="http://schemas.openxmlformats.org/officeDocument/2006/relationships/theme" Target="../theme/theme19.xml"/><Relationship Id="rId8" Type="http://schemas.openxmlformats.org/officeDocument/2006/relationships/slideLayout" Target="../slideLayouts/slideLayout47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theme" Target="../theme/theme2.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8"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9" Type="http://schemas.openxmlformats.org/officeDocument/2006/relationships/slideLayout" Target="../slideLayouts/slideLayout105.xml"/><Relationship Id="rId21" Type="http://schemas.openxmlformats.org/officeDocument/2006/relationships/slideLayout" Target="../slideLayouts/slideLayout87.xml"/><Relationship Id="rId34" Type="http://schemas.openxmlformats.org/officeDocument/2006/relationships/slideLayout" Target="../slideLayouts/slideLayout100.xml"/><Relationship Id="rId42" Type="http://schemas.openxmlformats.org/officeDocument/2006/relationships/slideLayout" Target="../slideLayouts/slideLayout108.xml"/><Relationship Id="rId7" Type="http://schemas.openxmlformats.org/officeDocument/2006/relationships/slideLayout" Target="../slideLayouts/slideLayout7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slideLayout" Target="../slideLayouts/slideLayout98.xml"/><Relationship Id="rId37" Type="http://schemas.openxmlformats.org/officeDocument/2006/relationships/slideLayout" Target="../slideLayouts/slideLayout103.xml"/><Relationship Id="rId40" Type="http://schemas.openxmlformats.org/officeDocument/2006/relationships/slideLayout" Target="../slideLayouts/slideLayout106.xml"/><Relationship Id="rId45" Type="http://schemas.openxmlformats.org/officeDocument/2006/relationships/slideLayout" Target="../slideLayouts/slideLayout111.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36" Type="http://schemas.openxmlformats.org/officeDocument/2006/relationships/slideLayout" Target="../slideLayouts/slideLayout102.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4" Type="http://schemas.openxmlformats.org/officeDocument/2006/relationships/slideLayout" Target="../slideLayouts/slideLayout110.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35" Type="http://schemas.openxmlformats.org/officeDocument/2006/relationships/slideLayout" Target="../slideLayouts/slideLayout101.xml"/><Relationship Id="rId43" Type="http://schemas.openxmlformats.org/officeDocument/2006/relationships/slideLayout" Target="../slideLayouts/slideLayout109.xml"/><Relationship Id="rId8" Type="http://schemas.openxmlformats.org/officeDocument/2006/relationships/slideLayout" Target="../slideLayouts/slideLayout74.xml"/><Relationship Id="rId3" Type="http://schemas.openxmlformats.org/officeDocument/2006/relationships/slideLayout" Target="../slideLayouts/slideLayout69.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38" Type="http://schemas.openxmlformats.org/officeDocument/2006/relationships/slideLayout" Target="../slideLayouts/slideLayout104.xml"/><Relationship Id="rId46" Type="http://schemas.openxmlformats.org/officeDocument/2006/relationships/theme" Target="../theme/theme3.xml"/><Relationship Id="rId20" Type="http://schemas.openxmlformats.org/officeDocument/2006/relationships/slideLayout" Target="../slideLayouts/slideLayout86.xml"/><Relationship Id="rId41" Type="http://schemas.openxmlformats.org/officeDocument/2006/relationships/slideLayout" Target="../slideLayouts/slideLayout107.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14.xml"/><Relationship Id="rId7" Type="http://schemas.openxmlformats.org/officeDocument/2006/relationships/image" Target="../media/image12.png"/><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theme" Target="../theme/theme4.xml"/><Relationship Id="rId5" Type="http://schemas.openxmlformats.org/officeDocument/2006/relationships/slideLayout" Target="../slideLayouts/slideLayout116.xml"/><Relationship Id="rId4" Type="http://schemas.openxmlformats.org/officeDocument/2006/relationships/slideLayout" Target="../slideLayouts/slideLayout115.xml"/><Relationship Id="rId9" Type="http://schemas.openxmlformats.org/officeDocument/2006/relationships/image" Target="../media/image14.png"/></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slideLayout" Target="../slideLayouts/slideLayout142.xml"/><Relationship Id="rId39" Type="http://schemas.openxmlformats.org/officeDocument/2006/relationships/theme" Target="../theme/theme5.xml"/><Relationship Id="rId21" Type="http://schemas.openxmlformats.org/officeDocument/2006/relationships/slideLayout" Target="../slideLayouts/slideLayout137.xml"/><Relationship Id="rId34" Type="http://schemas.openxmlformats.org/officeDocument/2006/relationships/slideLayout" Target="../slideLayouts/slideLayout150.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slideLayout" Target="../slideLayouts/slideLayout141.xml"/><Relationship Id="rId33" Type="http://schemas.openxmlformats.org/officeDocument/2006/relationships/slideLayout" Target="../slideLayouts/slideLayout149.xml"/><Relationship Id="rId38" Type="http://schemas.openxmlformats.org/officeDocument/2006/relationships/slideLayout" Target="../slideLayouts/slideLayout154.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29" Type="http://schemas.openxmlformats.org/officeDocument/2006/relationships/slideLayout" Target="../slideLayouts/slideLayout145.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32" Type="http://schemas.openxmlformats.org/officeDocument/2006/relationships/slideLayout" Target="../slideLayouts/slideLayout148.xml"/><Relationship Id="rId37" Type="http://schemas.openxmlformats.org/officeDocument/2006/relationships/slideLayout" Target="../slideLayouts/slideLayout153.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28" Type="http://schemas.openxmlformats.org/officeDocument/2006/relationships/slideLayout" Target="../slideLayouts/slideLayout144.xml"/><Relationship Id="rId36" Type="http://schemas.openxmlformats.org/officeDocument/2006/relationships/slideLayout" Target="../slideLayouts/slideLayout152.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31" Type="http://schemas.openxmlformats.org/officeDocument/2006/relationships/slideLayout" Target="../slideLayouts/slideLayout147.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slideLayout" Target="../slideLayouts/slideLayout143.xml"/><Relationship Id="rId30" Type="http://schemas.openxmlformats.org/officeDocument/2006/relationships/slideLayout" Target="../slideLayouts/slideLayout146.xml"/><Relationship Id="rId35" Type="http://schemas.openxmlformats.org/officeDocument/2006/relationships/slideLayout" Target="../slideLayouts/slideLayout151.xml"/><Relationship Id="rId8" Type="http://schemas.openxmlformats.org/officeDocument/2006/relationships/slideLayout" Target="../slideLayouts/slideLayout124.xml"/><Relationship Id="rId3" Type="http://schemas.openxmlformats.org/officeDocument/2006/relationships/slideLayout" Target="../slideLayouts/slideLayout119.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57.xml"/><Relationship Id="rId7" Type="http://schemas.openxmlformats.org/officeDocument/2006/relationships/theme" Target="../theme/theme6.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5" Type="http://schemas.openxmlformats.org/officeDocument/2006/relationships/slideLayout" Target="../slideLayouts/slideLayout159.xml"/><Relationship Id="rId4" Type="http://schemas.openxmlformats.org/officeDocument/2006/relationships/slideLayout" Target="../slideLayouts/slideLayout158.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73.xml"/><Relationship Id="rId18" Type="http://schemas.openxmlformats.org/officeDocument/2006/relationships/slideLayout" Target="../slideLayouts/slideLayout178.xml"/><Relationship Id="rId26" Type="http://schemas.openxmlformats.org/officeDocument/2006/relationships/slideLayout" Target="../slideLayouts/slideLayout186.xml"/><Relationship Id="rId21" Type="http://schemas.openxmlformats.org/officeDocument/2006/relationships/slideLayout" Target="../slideLayouts/slideLayout181.xml"/><Relationship Id="rId34" Type="http://schemas.openxmlformats.org/officeDocument/2006/relationships/slideLayout" Target="../slideLayouts/slideLayout194.xml"/><Relationship Id="rId7" Type="http://schemas.openxmlformats.org/officeDocument/2006/relationships/slideLayout" Target="../slideLayouts/slideLayout167.xml"/><Relationship Id="rId12" Type="http://schemas.openxmlformats.org/officeDocument/2006/relationships/slideLayout" Target="../slideLayouts/slideLayout172.xml"/><Relationship Id="rId17" Type="http://schemas.openxmlformats.org/officeDocument/2006/relationships/slideLayout" Target="../slideLayouts/slideLayout177.xml"/><Relationship Id="rId25" Type="http://schemas.openxmlformats.org/officeDocument/2006/relationships/slideLayout" Target="../slideLayouts/slideLayout185.xml"/><Relationship Id="rId33" Type="http://schemas.openxmlformats.org/officeDocument/2006/relationships/slideLayout" Target="../slideLayouts/slideLayout193.xml"/><Relationship Id="rId38" Type="http://schemas.openxmlformats.org/officeDocument/2006/relationships/theme" Target="../theme/theme7.xml"/><Relationship Id="rId2" Type="http://schemas.openxmlformats.org/officeDocument/2006/relationships/slideLayout" Target="../slideLayouts/slideLayout162.xml"/><Relationship Id="rId16" Type="http://schemas.openxmlformats.org/officeDocument/2006/relationships/slideLayout" Target="../slideLayouts/slideLayout176.xml"/><Relationship Id="rId20" Type="http://schemas.openxmlformats.org/officeDocument/2006/relationships/slideLayout" Target="../slideLayouts/slideLayout180.xml"/><Relationship Id="rId29" Type="http://schemas.openxmlformats.org/officeDocument/2006/relationships/slideLayout" Target="../slideLayouts/slideLayout189.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24" Type="http://schemas.openxmlformats.org/officeDocument/2006/relationships/slideLayout" Target="../slideLayouts/slideLayout184.xml"/><Relationship Id="rId32" Type="http://schemas.openxmlformats.org/officeDocument/2006/relationships/slideLayout" Target="../slideLayouts/slideLayout192.xml"/><Relationship Id="rId37" Type="http://schemas.openxmlformats.org/officeDocument/2006/relationships/slideLayout" Target="../slideLayouts/slideLayout197.xml"/><Relationship Id="rId5" Type="http://schemas.openxmlformats.org/officeDocument/2006/relationships/slideLayout" Target="../slideLayouts/slideLayout165.xml"/><Relationship Id="rId15" Type="http://schemas.openxmlformats.org/officeDocument/2006/relationships/slideLayout" Target="../slideLayouts/slideLayout175.xml"/><Relationship Id="rId23" Type="http://schemas.openxmlformats.org/officeDocument/2006/relationships/slideLayout" Target="../slideLayouts/slideLayout183.xml"/><Relationship Id="rId28" Type="http://schemas.openxmlformats.org/officeDocument/2006/relationships/slideLayout" Target="../slideLayouts/slideLayout188.xml"/><Relationship Id="rId36" Type="http://schemas.openxmlformats.org/officeDocument/2006/relationships/slideLayout" Target="../slideLayouts/slideLayout196.xml"/><Relationship Id="rId10" Type="http://schemas.openxmlformats.org/officeDocument/2006/relationships/slideLayout" Target="../slideLayouts/slideLayout170.xml"/><Relationship Id="rId19" Type="http://schemas.openxmlformats.org/officeDocument/2006/relationships/slideLayout" Target="../slideLayouts/slideLayout179.xml"/><Relationship Id="rId31" Type="http://schemas.openxmlformats.org/officeDocument/2006/relationships/slideLayout" Target="../slideLayouts/slideLayout191.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slideLayout" Target="../slideLayouts/slideLayout174.xml"/><Relationship Id="rId22" Type="http://schemas.openxmlformats.org/officeDocument/2006/relationships/slideLayout" Target="../slideLayouts/slideLayout182.xml"/><Relationship Id="rId27" Type="http://schemas.openxmlformats.org/officeDocument/2006/relationships/slideLayout" Target="../slideLayouts/slideLayout187.xml"/><Relationship Id="rId30" Type="http://schemas.openxmlformats.org/officeDocument/2006/relationships/slideLayout" Target="../slideLayouts/slideLayout190.xml"/><Relationship Id="rId35" Type="http://schemas.openxmlformats.org/officeDocument/2006/relationships/slideLayout" Target="../slideLayouts/slideLayout195.xml"/><Relationship Id="rId8" Type="http://schemas.openxmlformats.org/officeDocument/2006/relationships/slideLayout" Target="../slideLayouts/slideLayout168.xml"/><Relationship Id="rId3" Type="http://schemas.openxmlformats.org/officeDocument/2006/relationships/slideLayout" Target="../slideLayouts/slideLayout163.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00.xml"/><Relationship Id="rId7" Type="http://schemas.openxmlformats.org/officeDocument/2006/relationships/theme" Target="../theme/theme8.xml"/><Relationship Id="rId2" Type="http://schemas.openxmlformats.org/officeDocument/2006/relationships/slideLayout" Target="../slideLayouts/slideLayout199.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5" Type="http://schemas.openxmlformats.org/officeDocument/2006/relationships/slideLayout" Target="../slideLayouts/slideLayout202.xml"/><Relationship Id="rId4" Type="http://schemas.openxmlformats.org/officeDocument/2006/relationships/slideLayout" Target="../slideLayouts/slideLayout20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1.xml"/><Relationship Id="rId13" Type="http://schemas.openxmlformats.org/officeDocument/2006/relationships/slideLayout" Target="../slideLayouts/slideLayout216.xml"/><Relationship Id="rId3" Type="http://schemas.openxmlformats.org/officeDocument/2006/relationships/slideLayout" Target="../slideLayouts/slideLayout206.xml"/><Relationship Id="rId7" Type="http://schemas.openxmlformats.org/officeDocument/2006/relationships/slideLayout" Target="../slideLayouts/slideLayout210.xml"/><Relationship Id="rId12" Type="http://schemas.openxmlformats.org/officeDocument/2006/relationships/slideLayout" Target="../slideLayouts/slideLayout215.xml"/><Relationship Id="rId2" Type="http://schemas.openxmlformats.org/officeDocument/2006/relationships/slideLayout" Target="../slideLayouts/slideLayout205.xml"/><Relationship Id="rId16" Type="http://schemas.openxmlformats.org/officeDocument/2006/relationships/image" Target="../media/image22.jpg"/><Relationship Id="rId1" Type="http://schemas.openxmlformats.org/officeDocument/2006/relationships/slideLayout" Target="../slideLayouts/slideLayout204.xml"/><Relationship Id="rId6" Type="http://schemas.openxmlformats.org/officeDocument/2006/relationships/slideLayout" Target="../slideLayouts/slideLayout209.xml"/><Relationship Id="rId11" Type="http://schemas.openxmlformats.org/officeDocument/2006/relationships/slideLayout" Target="../slideLayouts/slideLayout214.xml"/><Relationship Id="rId5" Type="http://schemas.openxmlformats.org/officeDocument/2006/relationships/slideLayout" Target="../slideLayouts/slideLayout208.xml"/><Relationship Id="rId15" Type="http://schemas.openxmlformats.org/officeDocument/2006/relationships/theme" Target="../theme/theme9.xml"/><Relationship Id="rId10" Type="http://schemas.openxmlformats.org/officeDocument/2006/relationships/slideLayout" Target="../slideLayouts/slideLayout213.xml"/><Relationship Id="rId4" Type="http://schemas.openxmlformats.org/officeDocument/2006/relationships/slideLayout" Target="../slideLayouts/slideLayout207.xml"/><Relationship Id="rId9" Type="http://schemas.openxmlformats.org/officeDocument/2006/relationships/slideLayout" Target="../slideLayouts/slideLayout212.xml"/><Relationship Id="rId14" Type="http://schemas.openxmlformats.org/officeDocument/2006/relationships/slideLayout" Target="../slideLayouts/slideLayout2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27666890"/>
      </p:ext>
    </p:extLst>
  </p:cSld>
  <p:clrMap bg1="dk1" tx1="lt1" bg2="dk2" tx2="lt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8" r:id="rId13"/>
    <p:sldLayoutId id="2147483839" r:id="rId14"/>
    <p:sldLayoutId id="2147483840" r:id="rId15"/>
    <p:sldLayoutId id="2147483841" r:id="rId16"/>
    <p:sldLayoutId id="2147483842" r:id="rId17"/>
    <p:sldLayoutId id="2147483843" r:id="rId18"/>
    <p:sldLayoutId id="2147483959" r:id="rId19"/>
    <p:sldLayoutId id="2147483845" r:id="rId20"/>
    <p:sldLayoutId id="2147483846" r:id="rId21"/>
    <p:sldLayoutId id="2147483847" r:id="rId22"/>
    <p:sldLayoutId id="2147483848" r:id="rId23"/>
    <p:sldLayoutId id="2147483849" r:id="rId24"/>
    <p:sldLayoutId id="2147483850" r:id="rId25"/>
    <p:sldLayoutId id="2147483851" r:id="rId26"/>
    <p:sldLayoutId id="2147483852" r:id="rId27"/>
    <p:sldLayoutId id="2147483853" r:id="rId28"/>
    <p:sldLayoutId id="2147483854" r:id="rId29"/>
    <p:sldLayoutId id="2147483855" r:id="rId30"/>
    <p:sldLayoutId id="2147483856" r:id="rId31"/>
    <p:sldLayoutId id="2147483857" r:id="rId32"/>
    <p:sldLayoutId id="2147484336" r:id="rId33"/>
  </p:sldLayoutIdLst>
  <p:hf sldNum="0" hdr="0" ftr="0" dt="0"/>
  <p:txStyles>
    <p:titleStyle>
      <a:lvl1pPr algn="l" rtl="0" eaLnBrk="1" fontAlgn="base" hangingPunct="1">
        <a:lnSpc>
          <a:spcPct val="90000"/>
        </a:lnSpc>
        <a:spcBef>
          <a:spcPct val="0"/>
        </a:spcBef>
        <a:spcAft>
          <a:spcPct val="0"/>
        </a:spcAft>
        <a:defRPr sz="2400" b="0">
          <a:solidFill>
            <a:schemeClr val="bg1"/>
          </a:solidFill>
          <a:latin typeface="+mj-lt"/>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9458" name="Picture 7" descr="IoT_Graphic_Crops_Final_043015.pdf"/>
          <p:cNvPicPr>
            <a:picLocks noChangeAspect="1"/>
          </p:cNvPicPr>
          <p:nvPr userDrawn="1"/>
        </p:nvPicPr>
        <p:blipFill>
          <a:blip r:embed="rId8" cstate="screen">
            <a:extLst>
              <a:ext uri="{28A0092B-C50C-407E-A947-70E740481C1C}">
                <a14:useLocalDpi xmlns:a14="http://schemas.microsoft.com/office/drawing/2010/main"/>
              </a:ext>
            </a:extLst>
          </a:blip>
          <a:srcRect/>
          <a:stretch>
            <a:fillRect/>
          </a:stretch>
        </p:blipFill>
        <p:spPr bwMode="auto">
          <a:xfrm>
            <a:off x="7966113" y="0"/>
            <a:ext cx="1177925"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 name="Picture 10"/>
          <p:cNvPicPr>
            <a:picLocks noChangeAspect="1"/>
          </p:cNvPicPr>
          <p:nvPr userDrawn="1"/>
        </p:nvPicPr>
        <p:blipFill>
          <a:blip r:embed="rId9">
            <a:extLst>
              <a:ext uri="{28A0092B-C50C-407E-A947-70E740481C1C}">
                <a14:useLocalDpi xmlns:a14="http://schemas.microsoft.com/office/drawing/2010/main"/>
              </a:ext>
            </a:extLst>
          </a:blip>
          <a:srcRect/>
          <a:stretch>
            <a:fillRect/>
          </a:stretch>
        </p:blipFill>
        <p:spPr bwMode="auto">
          <a:xfrm>
            <a:off x="457238" y="4618067"/>
            <a:ext cx="7967663"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Placeholder 1"/>
          <p:cNvSpPr>
            <a:spLocks noGrp="1"/>
          </p:cNvSpPr>
          <p:nvPr>
            <p:ph type="title"/>
          </p:nvPr>
        </p:nvSpPr>
        <p:spPr bwMode="auto">
          <a:xfrm>
            <a:off x="281008" y="73027"/>
            <a:ext cx="7945437" cy="452708"/>
          </a:xfrm>
          <a:prstGeom prst="rect">
            <a:avLst/>
          </a:prstGeom>
          <a:noFill/>
          <a:ln>
            <a:noFill/>
          </a:ln>
        </p:spPr>
        <p:txBody>
          <a:bodyPr vert="horz" wrap="square" lIns="64253" tIns="32141" rIns="64253" bIns="32141" numCol="1" anchor="t" anchorCtr="0" compatLnSpc="1">
            <a:prstTxWarp prst="textNoShape">
              <a:avLst/>
            </a:prstTxWarp>
            <a:spAutoFit/>
          </a:bodyPr>
          <a:lstStyle/>
          <a:p>
            <a:pPr lvl="0"/>
            <a:r>
              <a:rPr lang="en-US"/>
              <a:t>Click to edit Master title style</a:t>
            </a:r>
            <a:endParaRPr lang="en-US" dirty="0"/>
          </a:p>
        </p:txBody>
      </p:sp>
      <p:sp>
        <p:nvSpPr>
          <p:cNvPr id="19461" name="Text Placeholder 2"/>
          <p:cNvSpPr>
            <a:spLocks noGrp="1"/>
          </p:cNvSpPr>
          <p:nvPr>
            <p:ph type="body" idx="1"/>
          </p:nvPr>
        </p:nvSpPr>
        <p:spPr bwMode="auto">
          <a:xfrm>
            <a:off x="281008" y="830268"/>
            <a:ext cx="7945437" cy="378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4253" tIns="32141" rIns="64253" bIns="32141"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3"/>
            <a:r>
              <a:rPr lang="en-US" altLang="en-US"/>
              <a:t>Fourth level</a:t>
            </a:r>
          </a:p>
        </p:txBody>
      </p:sp>
      <p:sp>
        <p:nvSpPr>
          <p:cNvPr id="4" name="Date Placeholder 3"/>
          <p:cNvSpPr>
            <a:spLocks noGrp="1"/>
          </p:cNvSpPr>
          <p:nvPr>
            <p:ph type="dt" sz="half" idx="2"/>
          </p:nvPr>
        </p:nvSpPr>
        <p:spPr>
          <a:xfrm>
            <a:off x="457200" y="4767292"/>
            <a:ext cx="2133600" cy="274637"/>
          </a:xfrm>
          <a:prstGeom prst="rect">
            <a:avLst/>
          </a:prstGeom>
        </p:spPr>
        <p:txBody>
          <a:bodyPr vert="horz" wrap="square" lIns="64253" tIns="32141" rIns="64253" bIns="32141" numCol="1" anchor="ctr" anchorCtr="0" compatLnSpc="1">
            <a:prstTxWarp prst="textNoShape">
              <a:avLst/>
            </a:prstTxWarp>
          </a:bodyPr>
          <a:lstStyle>
            <a:lvl1pPr defTabSz="913950" eaLnBrk="1" hangingPunct="1">
              <a:defRPr sz="800">
                <a:solidFill>
                  <a:srgbClr val="898989"/>
                </a:solidFill>
                <a:latin typeface="Gill Sans" charset="0"/>
                <a:ea typeface="ヒラギノ角ゴ ProN W3" charset="-128"/>
                <a:sym typeface="Gill Sans" charset="0"/>
              </a:defRPr>
            </a:lvl1pPr>
          </a:lstStyle>
          <a:p>
            <a:pPr>
              <a:defRPr/>
            </a:pPr>
            <a:fld id="{4DAEFF8B-1C26-4BC8-988B-79EAEEAB8BC7}" type="datetime1">
              <a:rPr lang="en-US" altLang="en-US"/>
              <a:pPr>
                <a:defRPr/>
              </a:pPr>
              <a:t>6/4/2020</a:t>
            </a:fld>
            <a:endParaRPr lang="en-US" altLang="en-US"/>
          </a:p>
        </p:txBody>
      </p:sp>
      <p:sp>
        <p:nvSpPr>
          <p:cNvPr id="6" name="Slide Number Placeholder 5"/>
          <p:cNvSpPr>
            <a:spLocks noGrp="1"/>
          </p:cNvSpPr>
          <p:nvPr>
            <p:ph type="sldNum" sz="quarter" idx="4"/>
          </p:nvPr>
        </p:nvSpPr>
        <p:spPr>
          <a:xfrm>
            <a:off x="8226445" y="4625977"/>
            <a:ext cx="455613" cy="273050"/>
          </a:xfrm>
          <a:prstGeom prst="rect">
            <a:avLst/>
          </a:prstGeom>
        </p:spPr>
        <p:txBody>
          <a:bodyPr vert="horz" wrap="square" lIns="64253" tIns="32141" rIns="64253" bIns="32141" numCol="1" anchor="ctr" anchorCtr="0" compatLnSpc="1">
            <a:prstTxWarp prst="textNoShape">
              <a:avLst/>
            </a:prstTxWarp>
          </a:bodyPr>
          <a:lstStyle>
            <a:lvl1pPr algn="r" defTabSz="913950" eaLnBrk="1" hangingPunct="1">
              <a:defRPr sz="1000">
                <a:solidFill>
                  <a:srgbClr val="D2D3D5"/>
                </a:solidFill>
                <a:latin typeface="Lubalin for IBM Demi" charset="0"/>
                <a:ea typeface="ヒラギノ角ゴ ProN W3" charset="-128"/>
                <a:sym typeface="Gill Sans" charset="0"/>
              </a:defRPr>
            </a:lvl1pPr>
          </a:lstStyle>
          <a:p>
            <a:pPr>
              <a:defRPr/>
            </a:pPr>
            <a:fld id="{0E59CEF1-6B5E-4073-B22A-0C30DC68EF98}" type="slidenum">
              <a:rPr lang="en-US" altLang="en-US"/>
              <a:pPr>
                <a:defRPr/>
              </a:pPr>
              <a:t>‹#›</a:t>
            </a:fld>
            <a:endParaRPr lang="en-US" altLang="en-US"/>
          </a:p>
        </p:txBody>
      </p:sp>
    </p:spTree>
    <p:extLst>
      <p:ext uri="{BB962C8B-B14F-4D97-AF65-F5344CB8AC3E}">
        <p14:creationId xmlns:p14="http://schemas.microsoft.com/office/powerpoint/2010/main" val="2856458423"/>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Lst>
  <p:hf hdr="0" ftr="0" dt="0"/>
  <p:txStyles>
    <p:titleStyle>
      <a:lvl1pPr algn="l" defTabSz="318928" rtl="0" fontAlgn="base">
        <a:lnSpc>
          <a:spcPct val="90000"/>
        </a:lnSpc>
        <a:spcBef>
          <a:spcPct val="0"/>
        </a:spcBef>
        <a:spcAft>
          <a:spcPct val="0"/>
        </a:spcAft>
        <a:defRPr sz="2800" b="1" kern="1200" spc="-50">
          <a:solidFill>
            <a:srgbClr val="4FD9E7"/>
          </a:solidFill>
          <a:latin typeface="+mj-lt"/>
          <a:ea typeface="MS PGothic" pitchFamily="34" charset="-128"/>
          <a:cs typeface="HelvNeue for IBM Light"/>
        </a:defRPr>
      </a:lvl1pPr>
      <a:lvl2pPr algn="l" defTabSz="318928" rtl="0" fontAlgn="base">
        <a:lnSpc>
          <a:spcPct val="90000"/>
        </a:lnSpc>
        <a:spcBef>
          <a:spcPct val="0"/>
        </a:spcBef>
        <a:spcAft>
          <a:spcPct val="0"/>
        </a:spcAft>
        <a:defRPr sz="2800" b="1">
          <a:solidFill>
            <a:srgbClr val="4FD9E7"/>
          </a:solidFill>
          <a:latin typeface="Calibri" charset="0"/>
          <a:ea typeface="MS PGothic" pitchFamily="34" charset="-128"/>
          <a:cs typeface="HelvNeue for IBM Light" charset="0"/>
        </a:defRPr>
      </a:lvl2pPr>
      <a:lvl3pPr algn="l" defTabSz="318928" rtl="0" fontAlgn="base">
        <a:lnSpc>
          <a:spcPct val="90000"/>
        </a:lnSpc>
        <a:spcBef>
          <a:spcPct val="0"/>
        </a:spcBef>
        <a:spcAft>
          <a:spcPct val="0"/>
        </a:spcAft>
        <a:defRPr sz="2800" b="1">
          <a:solidFill>
            <a:srgbClr val="4FD9E7"/>
          </a:solidFill>
          <a:latin typeface="Calibri" charset="0"/>
          <a:ea typeface="MS PGothic" pitchFamily="34" charset="-128"/>
          <a:cs typeface="HelvNeue for IBM Light" charset="0"/>
        </a:defRPr>
      </a:lvl3pPr>
      <a:lvl4pPr algn="l" defTabSz="318928" rtl="0" fontAlgn="base">
        <a:lnSpc>
          <a:spcPct val="90000"/>
        </a:lnSpc>
        <a:spcBef>
          <a:spcPct val="0"/>
        </a:spcBef>
        <a:spcAft>
          <a:spcPct val="0"/>
        </a:spcAft>
        <a:defRPr sz="2800" b="1">
          <a:solidFill>
            <a:srgbClr val="4FD9E7"/>
          </a:solidFill>
          <a:latin typeface="Calibri" charset="0"/>
          <a:ea typeface="MS PGothic" pitchFamily="34" charset="-128"/>
          <a:cs typeface="HelvNeue for IBM Light" charset="0"/>
        </a:defRPr>
      </a:lvl4pPr>
      <a:lvl5pPr algn="l" defTabSz="318928" rtl="0" fontAlgn="base">
        <a:lnSpc>
          <a:spcPct val="90000"/>
        </a:lnSpc>
        <a:spcBef>
          <a:spcPct val="0"/>
        </a:spcBef>
        <a:spcAft>
          <a:spcPct val="0"/>
        </a:spcAft>
        <a:defRPr sz="2800" b="1">
          <a:solidFill>
            <a:srgbClr val="4FD9E7"/>
          </a:solidFill>
          <a:latin typeface="Calibri" charset="0"/>
          <a:ea typeface="MS PGothic" pitchFamily="34" charset="-128"/>
          <a:cs typeface="HelvNeue for IBM Light" charset="0"/>
        </a:defRPr>
      </a:lvl5pPr>
      <a:lvl6pPr marL="321259" algn="ctr" defTabSz="321259" rtl="0" eaLnBrk="1" fontAlgn="base" hangingPunct="1">
        <a:lnSpc>
          <a:spcPct val="90000"/>
        </a:lnSpc>
        <a:spcBef>
          <a:spcPct val="0"/>
        </a:spcBef>
        <a:spcAft>
          <a:spcPct val="0"/>
        </a:spcAft>
        <a:defRPr sz="3900">
          <a:solidFill>
            <a:srgbClr val="4FFAFF"/>
          </a:solidFill>
          <a:latin typeface="Lubalin for IBM Extra Light" charset="0"/>
          <a:ea typeface="ＭＳ Ｐゴシック" charset="0"/>
        </a:defRPr>
      </a:lvl6pPr>
      <a:lvl7pPr marL="642520" algn="ctr" defTabSz="321259" rtl="0" eaLnBrk="1" fontAlgn="base" hangingPunct="1">
        <a:lnSpc>
          <a:spcPct val="90000"/>
        </a:lnSpc>
        <a:spcBef>
          <a:spcPct val="0"/>
        </a:spcBef>
        <a:spcAft>
          <a:spcPct val="0"/>
        </a:spcAft>
        <a:defRPr sz="3900">
          <a:solidFill>
            <a:srgbClr val="4FFAFF"/>
          </a:solidFill>
          <a:latin typeface="Lubalin for IBM Extra Light" charset="0"/>
          <a:ea typeface="ＭＳ Ｐゴシック" charset="0"/>
        </a:defRPr>
      </a:lvl7pPr>
      <a:lvl8pPr marL="963779" algn="ctr" defTabSz="321259" rtl="0" eaLnBrk="1" fontAlgn="base" hangingPunct="1">
        <a:lnSpc>
          <a:spcPct val="90000"/>
        </a:lnSpc>
        <a:spcBef>
          <a:spcPct val="0"/>
        </a:spcBef>
        <a:spcAft>
          <a:spcPct val="0"/>
        </a:spcAft>
        <a:defRPr sz="3900">
          <a:solidFill>
            <a:srgbClr val="4FFAFF"/>
          </a:solidFill>
          <a:latin typeface="Lubalin for IBM Extra Light" charset="0"/>
          <a:ea typeface="ＭＳ Ｐゴシック" charset="0"/>
        </a:defRPr>
      </a:lvl8pPr>
      <a:lvl9pPr marL="1285039" algn="ctr" defTabSz="321259" rtl="0" eaLnBrk="1" fontAlgn="base" hangingPunct="1">
        <a:lnSpc>
          <a:spcPct val="90000"/>
        </a:lnSpc>
        <a:spcBef>
          <a:spcPct val="0"/>
        </a:spcBef>
        <a:spcAft>
          <a:spcPct val="0"/>
        </a:spcAft>
        <a:defRPr sz="3900">
          <a:solidFill>
            <a:srgbClr val="4FFAFF"/>
          </a:solidFill>
          <a:latin typeface="Lubalin for IBM Extra Light" charset="0"/>
          <a:ea typeface="ＭＳ Ｐゴシック" charset="0"/>
        </a:defRPr>
      </a:lvl9pPr>
    </p:titleStyle>
    <p:bodyStyle>
      <a:lvl1pPr marL="234830" indent="-234830" algn="l" defTabSz="318928" rtl="0" fontAlgn="base">
        <a:spcBef>
          <a:spcPts val="538"/>
        </a:spcBef>
        <a:spcAft>
          <a:spcPct val="0"/>
        </a:spcAft>
        <a:buFont typeface="Arial" pitchFamily="34" charset="0"/>
        <a:buChar char="•"/>
        <a:defRPr b="1" kern="1200">
          <a:solidFill>
            <a:srgbClr val="002060"/>
          </a:solidFill>
          <a:latin typeface="+mj-lt"/>
          <a:ea typeface="MS PGothic" pitchFamily="34" charset="-128"/>
          <a:cs typeface="HelvNeue for IBM Light"/>
        </a:defRPr>
      </a:lvl1pPr>
      <a:lvl2pPr marL="460136" indent="-225305" algn="l" defTabSz="318928" rtl="0" fontAlgn="base">
        <a:spcBef>
          <a:spcPts val="475"/>
        </a:spcBef>
        <a:spcAft>
          <a:spcPct val="0"/>
        </a:spcAft>
        <a:buClr>
          <a:srgbClr val="4FFAFF"/>
        </a:buClr>
        <a:buFont typeface="Arial" pitchFamily="34" charset="0"/>
        <a:buChar char="•"/>
        <a:defRPr kern="1200">
          <a:solidFill>
            <a:srgbClr val="002060"/>
          </a:solidFill>
          <a:latin typeface="+mj-lt"/>
          <a:ea typeface="MS PGothic" pitchFamily="34" charset="-128"/>
          <a:cs typeface="HelvNeue for IBM Light"/>
        </a:defRPr>
      </a:lvl2pPr>
      <a:lvl3pPr marL="685460" indent="-225305" algn="l" defTabSz="318928" rtl="0" fontAlgn="base">
        <a:spcBef>
          <a:spcPts val="300"/>
        </a:spcBef>
        <a:spcAft>
          <a:spcPct val="0"/>
        </a:spcAft>
        <a:buClr>
          <a:srgbClr val="4FFAFF"/>
        </a:buClr>
        <a:buFont typeface=".HelveticaNeueDeskInterface-Reg"/>
        <a:buChar char="⁃"/>
        <a:defRPr lang="en-US" sz="1600" kern="1200" dirty="0">
          <a:solidFill>
            <a:srgbClr val="002060"/>
          </a:solidFill>
          <a:latin typeface="+mj-lt"/>
          <a:ea typeface="MS PGothic" pitchFamily="34" charset="-128"/>
          <a:cs typeface="HelvNeue for IBM Light"/>
        </a:defRPr>
      </a:lvl3pPr>
      <a:lvl4pPr marL="920290" indent="-234830" algn="l" defTabSz="318928" rtl="0" fontAlgn="base">
        <a:spcBef>
          <a:spcPct val="0"/>
        </a:spcBef>
        <a:spcAft>
          <a:spcPct val="0"/>
        </a:spcAft>
        <a:buClr>
          <a:srgbClr val="39B2E7"/>
        </a:buClr>
        <a:buSzPct val="100000"/>
        <a:buFont typeface="Meiryo" pitchFamily="34" charset="-128"/>
        <a:buChar char="▻"/>
        <a:defRPr sz="1400" kern="1200">
          <a:solidFill>
            <a:srgbClr val="002060"/>
          </a:solidFill>
          <a:latin typeface="+mj-lt"/>
          <a:ea typeface="HelvNeue for IBM" charset="0"/>
          <a:cs typeface="HelvNeue for IBM Light"/>
        </a:defRPr>
      </a:lvl4pPr>
      <a:lvl5pPr marL="307824" indent="-144403" algn="l" defTabSz="318928" rtl="0" fontAlgn="base">
        <a:lnSpc>
          <a:spcPct val="150000"/>
        </a:lnSpc>
        <a:spcBef>
          <a:spcPct val="20000"/>
        </a:spcBef>
        <a:spcAft>
          <a:spcPct val="0"/>
        </a:spcAft>
        <a:buClr>
          <a:srgbClr val="39B2E7"/>
        </a:buClr>
        <a:buFont typeface="Arial" pitchFamily="34" charset="0"/>
        <a:buChar char="–"/>
        <a:defRPr sz="1200" kern="1200">
          <a:solidFill>
            <a:srgbClr val="6D6F71"/>
          </a:solidFill>
          <a:latin typeface="+mj-lt"/>
          <a:ea typeface="MS PGothic" pitchFamily="34" charset="-128"/>
          <a:cs typeface="HelvNeue for IBM Light"/>
        </a:defRPr>
      </a:lvl5pPr>
      <a:lvl6pPr marL="1766928" indent="-160630" algn="l" defTabSz="321259" rtl="0" eaLnBrk="1" latinLnBrk="0" hangingPunct="1">
        <a:spcBef>
          <a:spcPct val="20000"/>
        </a:spcBef>
        <a:buFont typeface="Arial"/>
        <a:buChar char="•"/>
        <a:defRPr sz="1400" kern="1200">
          <a:solidFill>
            <a:schemeClr val="tx1"/>
          </a:solidFill>
          <a:latin typeface="+mn-lt"/>
          <a:ea typeface="+mn-ea"/>
          <a:cs typeface="+mn-cs"/>
        </a:defRPr>
      </a:lvl6pPr>
      <a:lvl7pPr marL="2088189" indent="-160630" algn="l" defTabSz="321259" rtl="0" eaLnBrk="1" latinLnBrk="0" hangingPunct="1">
        <a:spcBef>
          <a:spcPct val="20000"/>
        </a:spcBef>
        <a:buFont typeface="Arial"/>
        <a:buChar char="•"/>
        <a:defRPr sz="1400" kern="1200">
          <a:solidFill>
            <a:schemeClr val="tx1"/>
          </a:solidFill>
          <a:latin typeface="+mn-lt"/>
          <a:ea typeface="+mn-ea"/>
          <a:cs typeface="+mn-cs"/>
        </a:defRPr>
      </a:lvl7pPr>
      <a:lvl8pPr marL="2409448" indent="-160630" algn="l" defTabSz="321259" rtl="0" eaLnBrk="1" latinLnBrk="0" hangingPunct="1">
        <a:spcBef>
          <a:spcPct val="20000"/>
        </a:spcBef>
        <a:buFont typeface="Arial"/>
        <a:buChar char="•"/>
        <a:defRPr sz="1400" kern="1200">
          <a:solidFill>
            <a:schemeClr val="tx1"/>
          </a:solidFill>
          <a:latin typeface="+mn-lt"/>
          <a:ea typeface="+mn-ea"/>
          <a:cs typeface="+mn-cs"/>
        </a:defRPr>
      </a:lvl8pPr>
      <a:lvl9pPr marL="2730708" indent="-160630" algn="l" defTabSz="321259" rtl="0" eaLnBrk="1" latinLnBrk="0" hangingPunct="1">
        <a:spcBef>
          <a:spcPct val="20000"/>
        </a:spcBef>
        <a:buFont typeface="Arial"/>
        <a:buChar char="•"/>
        <a:defRPr sz="1400" kern="1200">
          <a:solidFill>
            <a:schemeClr val="tx1"/>
          </a:solidFill>
          <a:latin typeface="+mn-lt"/>
          <a:ea typeface="+mn-ea"/>
          <a:cs typeface="+mn-cs"/>
        </a:defRPr>
      </a:lvl9pPr>
    </p:bodyStyle>
    <p:otherStyle>
      <a:defPPr>
        <a:defRPr lang="en-US"/>
      </a:defPPr>
      <a:lvl1pPr marL="0" algn="l" defTabSz="321259" rtl="0" eaLnBrk="1" latinLnBrk="0" hangingPunct="1">
        <a:defRPr sz="1300" kern="1200">
          <a:solidFill>
            <a:schemeClr val="tx1"/>
          </a:solidFill>
          <a:latin typeface="+mn-lt"/>
          <a:ea typeface="+mn-ea"/>
          <a:cs typeface="+mn-cs"/>
        </a:defRPr>
      </a:lvl1pPr>
      <a:lvl2pPr marL="321259" algn="l" defTabSz="321259" rtl="0" eaLnBrk="1" latinLnBrk="0" hangingPunct="1">
        <a:defRPr sz="1300" kern="1200">
          <a:solidFill>
            <a:schemeClr val="tx1"/>
          </a:solidFill>
          <a:latin typeface="+mn-lt"/>
          <a:ea typeface="+mn-ea"/>
          <a:cs typeface="+mn-cs"/>
        </a:defRPr>
      </a:lvl2pPr>
      <a:lvl3pPr marL="642520" algn="l" defTabSz="321259" rtl="0" eaLnBrk="1" latinLnBrk="0" hangingPunct="1">
        <a:defRPr sz="1300" kern="1200">
          <a:solidFill>
            <a:schemeClr val="tx1"/>
          </a:solidFill>
          <a:latin typeface="+mn-lt"/>
          <a:ea typeface="+mn-ea"/>
          <a:cs typeface="+mn-cs"/>
        </a:defRPr>
      </a:lvl3pPr>
      <a:lvl4pPr marL="963779" algn="l" defTabSz="321259" rtl="0" eaLnBrk="1" latinLnBrk="0" hangingPunct="1">
        <a:defRPr sz="1300" kern="1200">
          <a:solidFill>
            <a:schemeClr val="tx1"/>
          </a:solidFill>
          <a:latin typeface="+mn-lt"/>
          <a:ea typeface="+mn-ea"/>
          <a:cs typeface="+mn-cs"/>
        </a:defRPr>
      </a:lvl4pPr>
      <a:lvl5pPr marL="1285039" algn="l" defTabSz="321259" rtl="0" eaLnBrk="1" latinLnBrk="0" hangingPunct="1">
        <a:defRPr sz="1300" kern="1200">
          <a:solidFill>
            <a:schemeClr val="tx1"/>
          </a:solidFill>
          <a:latin typeface="+mn-lt"/>
          <a:ea typeface="+mn-ea"/>
          <a:cs typeface="+mn-cs"/>
        </a:defRPr>
      </a:lvl5pPr>
      <a:lvl6pPr marL="1606299" algn="l" defTabSz="321259" rtl="0" eaLnBrk="1" latinLnBrk="0" hangingPunct="1">
        <a:defRPr sz="1300" kern="1200">
          <a:solidFill>
            <a:schemeClr val="tx1"/>
          </a:solidFill>
          <a:latin typeface="+mn-lt"/>
          <a:ea typeface="+mn-ea"/>
          <a:cs typeface="+mn-cs"/>
        </a:defRPr>
      </a:lvl6pPr>
      <a:lvl7pPr marL="1927559" algn="l" defTabSz="321259" rtl="0" eaLnBrk="1" latinLnBrk="0" hangingPunct="1">
        <a:defRPr sz="1300" kern="1200">
          <a:solidFill>
            <a:schemeClr val="tx1"/>
          </a:solidFill>
          <a:latin typeface="+mn-lt"/>
          <a:ea typeface="+mn-ea"/>
          <a:cs typeface="+mn-cs"/>
        </a:defRPr>
      </a:lvl7pPr>
      <a:lvl8pPr marL="2248818" algn="l" defTabSz="321259" rtl="0" eaLnBrk="1" latinLnBrk="0" hangingPunct="1">
        <a:defRPr sz="1300" kern="1200">
          <a:solidFill>
            <a:schemeClr val="tx1"/>
          </a:solidFill>
          <a:latin typeface="+mn-lt"/>
          <a:ea typeface="+mn-ea"/>
          <a:cs typeface="+mn-cs"/>
        </a:defRPr>
      </a:lvl8pPr>
      <a:lvl9pPr marL="2570078" algn="l" defTabSz="321259" rtl="0" eaLnBrk="1" latinLnBrk="0" hangingPunct="1">
        <a:defRPr sz="13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9" name="Group"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554298069"/>
      </p:ext>
    </p:extLst>
  </p:cSld>
  <p:clrMap bg1="dk1" tx1="lt1" bg2="dk2" tx2="lt2" accent1="accent1" accent2="accent2" accent3="accent3" accent4="accent4" accent5="accent5" accent6="accent6" hlink="hlink" folHlink="folHlink"/>
  <p:sldLayoutIdLst>
    <p:sldLayoutId id="2147484191" r:id="rId1"/>
    <p:sldLayoutId id="2147484192" r:id="rId2"/>
    <p:sldLayoutId id="2147484193" r:id="rId3"/>
    <p:sldLayoutId id="2147484194" r:id="rId4"/>
    <p:sldLayoutId id="2147484195" r:id="rId5"/>
    <p:sldLayoutId id="2147484196" r:id="rId6"/>
    <p:sldLayoutId id="2147484197" r:id="rId7"/>
    <p:sldLayoutId id="2147484198" r:id="rId8"/>
    <p:sldLayoutId id="2147484199" r:id="rId9"/>
    <p:sldLayoutId id="2147484200" r:id="rId10"/>
    <p:sldLayoutId id="2147484201" r:id="rId11"/>
    <p:sldLayoutId id="2147484202" r:id="rId12"/>
    <p:sldLayoutId id="2147484203" r:id="rId13"/>
    <p:sldLayoutId id="2147484204" r:id="rId14"/>
    <p:sldLayoutId id="2147484205" r:id="rId15"/>
    <p:sldLayoutId id="2147484206" r:id="rId16"/>
    <p:sldLayoutId id="2147484207" r:id="rId17"/>
    <p:sldLayoutId id="2147484208" r:id="rId18"/>
    <p:sldLayoutId id="2147484209" r:id="rId19"/>
    <p:sldLayoutId id="2147484210" r:id="rId20"/>
    <p:sldLayoutId id="2147484211" r:id="rId21"/>
    <p:sldLayoutId id="2147484212" r:id="rId22"/>
    <p:sldLayoutId id="2147484213" r:id="rId23"/>
    <p:sldLayoutId id="2147484214" r:id="rId24"/>
    <p:sldLayoutId id="2147484215" r:id="rId25"/>
    <p:sldLayoutId id="2147484216" r:id="rId26"/>
    <p:sldLayoutId id="2147484217" r:id="rId27"/>
    <p:sldLayoutId id="2147484218" r:id="rId28"/>
    <p:sldLayoutId id="2147484219" r:id="rId29"/>
    <p:sldLayoutId id="2147484220" r:id="rId30"/>
    <p:sldLayoutId id="2147484221" r:id="rId31"/>
    <p:sldLayoutId id="2147484222" r:id="rId32"/>
    <p:sldLayoutId id="2147484223" r:id="rId33"/>
    <p:sldLayoutId id="2147484224" r:id="rId34"/>
    <p:sldLayoutId id="2147484225" r:id="rId35"/>
  </p:sldLayoutIdLst>
  <p:hf hdr="0" dt="0"/>
  <p:txStyles>
    <p:titleStyle>
      <a:lvl1pPr algn="l" rtl="0" eaLnBrk="1" fontAlgn="base" hangingPunct="1">
        <a:lnSpc>
          <a:spcPct val="90000"/>
        </a:lnSpc>
        <a:spcBef>
          <a:spcPct val="0"/>
        </a:spcBef>
        <a:spcAft>
          <a:spcPct val="0"/>
        </a:spcAft>
        <a:defRPr sz="2400" b="0">
          <a:solidFill>
            <a:schemeClr val="tx1"/>
          </a:solidFill>
          <a:latin typeface="+mj-lt"/>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t>DevOps Acceleration Program / © 2019 IBM Corporation</a:t>
            </a:r>
            <a:endParaRPr lang="en-US" dirty="0"/>
          </a:p>
        </p:txBody>
      </p:sp>
    </p:spTree>
    <p:extLst>
      <p:ext uri="{BB962C8B-B14F-4D97-AF65-F5344CB8AC3E}">
        <p14:creationId xmlns:p14="http://schemas.microsoft.com/office/powerpoint/2010/main" val="3834780411"/>
      </p:ext>
    </p:extLst>
  </p:cSld>
  <p:clrMap bg1="lt1" tx1="dk1" bg2="lt2" tx2="dk2" accent1="accent1" accent2="accent2" accent3="accent3" accent4="accent4" accent5="accent5" accent6="accent6" hlink="hlink" folHlink="folHlink"/>
  <p:sldLayoutIdLst>
    <p:sldLayoutId id="2147484227" r:id="rId1"/>
    <p:sldLayoutId id="2147484228" r:id="rId2"/>
    <p:sldLayoutId id="2147484229" r:id="rId3"/>
    <p:sldLayoutId id="2147484230" r:id="rId4"/>
    <p:sldLayoutId id="2147484231" r:id="rId5"/>
    <p:sldLayoutId id="2147484232" r:id="rId6"/>
    <p:sldLayoutId id="2147484233" r:id="rId7"/>
    <p:sldLayoutId id="2147484234" r:id="rId8"/>
    <p:sldLayoutId id="2147484235" r:id="rId9"/>
    <p:sldLayoutId id="2147484236" r:id="rId10"/>
    <p:sldLayoutId id="2147484237" r:id="rId11"/>
    <p:sldLayoutId id="2147484238" r:id="rId12"/>
    <p:sldLayoutId id="2147484239" r:id="rId13"/>
    <p:sldLayoutId id="2147484240" r:id="rId14"/>
    <p:sldLayoutId id="2147484241" r:id="rId15"/>
    <p:sldLayoutId id="2147484242" r:id="rId16"/>
    <p:sldLayoutId id="2147484243" r:id="rId17"/>
    <p:sldLayoutId id="2147484244" r:id="rId18"/>
    <p:sldLayoutId id="2147484245" r:id="rId19"/>
    <p:sldLayoutId id="2147484246" r:id="rId20"/>
    <p:sldLayoutId id="2147484247" r:id="rId21"/>
    <p:sldLayoutId id="2147484248" r:id="rId22"/>
    <p:sldLayoutId id="2147484249" r:id="rId23"/>
    <p:sldLayoutId id="2147484250" r:id="rId24"/>
    <p:sldLayoutId id="2147484251" r:id="rId25"/>
    <p:sldLayoutId id="2147484252" r:id="rId26"/>
    <p:sldLayoutId id="2147484253" r:id="rId27"/>
    <p:sldLayoutId id="2147484254" r:id="rId28"/>
    <p:sldLayoutId id="2147484255" r:id="rId29"/>
    <p:sldLayoutId id="2147484256" r:id="rId30"/>
    <p:sldLayoutId id="2147484257" r:id="rId31"/>
    <p:sldLayoutId id="2147484258" r:id="rId32"/>
    <p:sldLayoutId id="2147484259" r:id="rId33"/>
    <p:sldLayoutId id="2147484260" r:id="rId34"/>
    <p:sldLayoutId id="2147484261" r:id="rId35"/>
    <p:sldLayoutId id="2147484262" r:id="rId36"/>
    <p:sldLayoutId id="2147484263" r:id="rId37"/>
  </p:sldLayoutIdLst>
  <p:hf hdr="0" dt="0"/>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DevOps Acceleration Program / © 2019 IBM Corporation</a:t>
            </a:r>
          </a:p>
        </p:txBody>
      </p:sp>
    </p:spTree>
    <p:extLst>
      <p:ext uri="{BB962C8B-B14F-4D97-AF65-F5344CB8AC3E}">
        <p14:creationId xmlns:p14="http://schemas.microsoft.com/office/powerpoint/2010/main" val="1586677800"/>
      </p:ext>
    </p:extLst>
  </p:cSld>
  <p:clrMap bg1="lt1" tx1="dk1" bg2="lt2" tx2="dk2" accent1="accent1" accent2="accent2" accent3="accent3" accent4="accent4" accent5="accent5" accent6="accent6" hlink="hlink" folHlink="folHlink"/>
  <p:sldLayoutIdLst>
    <p:sldLayoutId id="2147484265"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 id="2147484275" r:id="rId11"/>
    <p:sldLayoutId id="2147484276" r:id="rId12"/>
    <p:sldLayoutId id="2147484277" r:id="rId13"/>
    <p:sldLayoutId id="2147484278" r:id="rId14"/>
    <p:sldLayoutId id="2147484279" r:id="rId15"/>
    <p:sldLayoutId id="2147484280" r:id="rId16"/>
    <p:sldLayoutId id="2147484281" r:id="rId17"/>
    <p:sldLayoutId id="2147484282" r:id="rId18"/>
    <p:sldLayoutId id="2147484283" r:id="rId19"/>
    <p:sldLayoutId id="2147484284" r:id="rId20"/>
    <p:sldLayoutId id="2147484285" r:id="rId21"/>
    <p:sldLayoutId id="2147484286" r:id="rId22"/>
    <p:sldLayoutId id="2147484287" r:id="rId23"/>
    <p:sldLayoutId id="2147484288" r:id="rId24"/>
    <p:sldLayoutId id="2147484289" r:id="rId25"/>
    <p:sldLayoutId id="2147484290" r:id="rId26"/>
    <p:sldLayoutId id="2147484291" r:id="rId27"/>
    <p:sldLayoutId id="2147484292" r:id="rId28"/>
    <p:sldLayoutId id="2147484293" r:id="rId29"/>
    <p:sldLayoutId id="2147484294" r:id="rId30"/>
    <p:sldLayoutId id="2147484295" r:id="rId31"/>
    <p:sldLayoutId id="2147484296" r:id="rId32"/>
    <p:sldLayoutId id="2147484297" r:id="rId33"/>
    <p:sldLayoutId id="2147484298" r:id="rId34"/>
    <p:sldLayoutId id="2147484299" r:id="rId35"/>
    <p:sldLayoutId id="2147484301" r:id="rId36"/>
    <p:sldLayoutId id="2147484302" r:id="rId37"/>
    <p:sldLayoutId id="2147484305" r:id="rId38"/>
    <p:sldLayoutId id="2147484306" r:id="rId39"/>
    <p:sldLayoutId id="2147484307" r:id="rId40"/>
    <p:sldLayoutId id="2147484308" r:id="rId41"/>
    <p:sldLayoutId id="2147484309" r:id="rId42"/>
    <p:sldLayoutId id="2147484310" r:id="rId43"/>
    <p:sldLayoutId id="2147484311" r:id="rId44"/>
    <p:sldLayoutId id="2147484312" r:id="rId45"/>
    <p:sldLayoutId id="2147484313" r:id="rId46"/>
  </p:sldLayoutIdLst>
  <p:hf hd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gray">
          <a:xfrm>
            <a:off x="193955" y="158591"/>
            <a:ext cx="8751263" cy="345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0" rIns="0" bIns="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gray">
          <a:xfrm>
            <a:off x="192074" y="660400"/>
            <a:ext cx="8753144" cy="43035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4" name="Slide Number Placeholder 10"/>
          <p:cNvSpPr>
            <a:spLocks noGrp="1" noChangeArrowheads="1"/>
          </p:cNvSpPr>
          <p:nvPr>
            <p:ph type="sldNum" sz="quarter" idx="4"/>
          </p:nvPr>
        </p:nvSpPr>
        <p:spPr bwMode="gray">
          <a:xfrm>
            <a:off x="8144537" y="4989607"/>
            <a:ext cx="827088" cy="123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35998" bIns="35998" numCol="1" anchor="t" anchorCtr="0" compatLnSpc="1">
            <a:prstTxWarp prst="textNoShape">
              <a:avLst/>
            </a:prstTxWarp>
          </a:bodyPr>
          <a:lstStyle>
            <a:lvl1pPr algn="r" eaLnBrk="1" hangingPunct="1">
              <a:defRPr sz="675" b="0">
                <a:solidFill>
                  <a:srgbClr val="000000"/>
                </a:solidFill>
                <a:latin typeface="IBM Plex Sans"/>
                <a:ea typeface="Verdana" panose="020B0604030504040204" pitchFamily="34" charset="0"/>
                <a:cs typeface="IBM Plex Sans"/>
              </a:defRPr>
            </a:lvl1pPr>
          </a:lstStyle>
          <a:p>
            <a:pPr>
              <a:defRPr/>
            </a:pPr>
            <a:fld id="{49E8191D-B835-45D5-91BE-8CAFF430D317}" type="slidenum">
              <a:rPr lang="en-US" smtClean="0"/>
              <a:pPr>
                <a:defRPr/>
              </a:pPr>
              <a:t>‹#›</a:t>
            </a:fld>
            <a:endParaRPr lang="en-US" dirty="0"/>
          </a:p>
        </p:txBody>
      </p:sp>
      <p:sp>
        <p:nvSpPr>
          <p:cNvPr id="17" name="Footer Placeholder 11"/>
          <p:cNvSpPr>
            <a:spLocks noGrp="1" noChangeArrowheads="1"/>
          </p:cNvSpPr>
          <p:nvPr>
            <p:ph type="ftr" sz="quarter" idx="3"/>
          </p:nvPr>
        </p:nvSpPr>
        <p:spPr bwMode="gray">
          <a:xfrm>
            <a:off x="192074" y="4989607"/>
            <a:ext cx="3615100" cy="1372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lvl1pPr algn="l" eaLnBrk="1" hangingPunct="1">
              <a:buFontTx/>
              <a:buNone/>
              <a:defRPr sz="675">
                <a:solidFill>
                  <a:schemeClr val="tx1"/>
                </a:solidFill>
                <a:latin typeface="IBM Plex Sans"/>
                <a:ea typeface="Verdana" panose="020B0604030504040204" pitchFamily="34" charset="0"/>
                <a:cs typeface="IBM Plex Sans"/>
              </a:defRPr>
            </a:lvl1pPr>
          </a:lstStyle>
          <a:p>
            <a:pPr>
              <a:defRPr/>
            </a:pPr>
            <a:r>
              <a:rPr lang="en-US"/>
              <a:t>IBM Systems Technical University  © Copyright IBM Corporation 2019</a:t>
            </a:r>
            <a:endParaRPr lang="en-US" dirty="0"/>
          </a:p>
        </p:txBody>
      </p:sp>
    </p:spTree>
    <p:extLst>
      <p:ext uri="{BB962C8B-B14F-4D97-AF65-F5344CB8AC3E}">
        <p14:creationId xmlns:p14="http://schemas.microsoft.com/office/powerpoint/2010/main" val="1873883067"/>
      </p:ext>
    </p:extLst>
  </p:cSld>
  <p:clrMap bg1="lt1" tx1="dk1" bg2="lt2" tx2="dk2" accent1="accent1" accent2="accent2" accent3="accent3" accent4="accent4" accent5="accent5" accent6="accent6" hlink="hlink" folHlink="folHlink"/>
  <p:sldLayoutIdLst>
    <p:sldLayoutId id="2147484315" r:id="rId1"/>
    <p:sldLayoutId id="2147484316" r:id="rId2"/>
    <p:sldLayoutId id="2147484317" r:id="rId3"/>
    <p:sldLayoutId id="2147484318" r:id="rId4"/>
    <p:sldLayoutId id="2147484319" r:id="rId5"/>
    <p:sldLayoutId id="2147484320" r:id="rId6"/>
    <p:sldLayoutId id="2147484321" r:id="rId7"/>
    <p:sldLayoutId id="2147484322" r:id="rId8"/>
    <p:sldLayoutId id="2147484323" r:id="rId9"/>
    <p:sldLayoutId id="2147484324" r:id="rId10"/>
    <p:sldLayoutId id="2147484325" r:id="rId11"/>
    <p:sldLayoutId id="2147484326" r:id="rId12"/>
    <p:sldLayoutId id="2147484327" r:id="rId13"/>
    <p:sldLayoutId id="2147484328" r:id="rId14"/>
    <p:sldLayoutId id="2147484329" r:id="rId15"/>
    <p:sldLayoutId id="2147484330" r:id="rId16"/>
    <p:sldLayoutId id="2147484331" r:id="rId17"/>
    <p:sldLayoutId id="2147484332" r:id="rId18"/>
    <p:sldLayoutId id="2147484333" r:id="rId19"/>
    <p:sldLayoutId id="2147484334" r:id="rId20"/>
    <p:sldLayoutId id="2147484335" r:id="rId21"/>
  </p:sldLayoutIdLst>
  <p:hf hdr="0" dt="0"/>
  <p:txStyles>
    <p:titleStyle>
      <a:lvl1pPr algn="l" defTabSz="672905" rtl="0" eaLnBrk="1" fontAlgn="base" hangingPunct="1">
        <a:lnSpc>
          <a:spcPct val="90000"/>
        </a:lnSpc>
        <a:spcBef>
          <a:spcPct val="0"/>
        </a:spcBef>
        <a:spcAft>
          <a:spcPct val="0"/>
        </a:spcAft>
        <a:defRPr sz="1801" b="1" i="0" u="none" kern="1200">
          <a:solidFill>
            <a:schemeClr val="tx2"/>
          </a:solidFill>
          <a:latin typeface="IBM Plex Sans"/>
          <a:ea typeface="+mj-ea"/>
          <a:cs typeface="IBM Plex Sans"/>
        </a:defRPr>
      </a:lvl1pPr>
      <a:lvl2pPr algn="l" defTabSz="672905" rtl="0" eaLnBrk="1" fontAlgn="base" hangingPunct="1">
        <a:spcBef>
          <a:spcPct val="0"/>
        </a:spcBef>
        <a:spcAft>
          <a:spcPct val="0"/>
        </a:spcAft>
        <a:defRPr sz="1726" b="1">
          <a:solidFill>
            <a:srgbClr val="008ABF"/>
          </a:solidFill>
          <a:latin typeface="Arial" panose="020B0604020202020204" pitchFamily="34" charset="0"/>
        </a:defRPr>
      </a:lvl2pPr>
      <a:lvl3pPr algn="l" defTabSz="672905" rtl="0" eaLnBrk="1" fontAlgn="base" hangingPunct="1">
        <a:spcBef>
          <a:spcPct val="0"/>
        </a:spcBef>
        <a:spcAft>
          <a:spcPct val="0"/>
        </a:spcAft>
        <a:defRPr sz="1726" b="1">
          <a:solidFill>
            <a:srgbClr val="008ABF"/>
          </a:solidFill>
          <a:latin typeface="Arial" panose="020B0604020202020204" pitchFamily="34" charset="0"/>
        </a:defRPr>
      </a:lvl3pPr>
      <a:lvl4pPr algn="l" defTabSz="672905" rtl="0" eaLnBrk="1" fontAlgn="base" hangingPunct="1">
        <a:spcBef>
          <a:spcPct val="0"/>
        </a:spcBef>
        <a:spcAft>
          <a:spcPct val="0"/>
        </a:spcAft>
        <a:defRPr sz="1726" b="1">
          <a:solidFill>
            <a:srgbClr val="008ABF"/>
          </a:solidFill>
          <a:latin typeface="Arial" panose="020B0604020202020204" pitchFamily="34" charset="0"/>
        </a:defRPr>
      </a:lvl4pPr>
      <a:lvl5pPr algn="l" defTabSz="672905" rtl="0" eaLnBrk="1" fontAlgn="base" hangingPunct="1">
        <a:spcBef>
          <a:spcPct val="0"/>
        </a:spcBef>
        <a:spcAft>
          <a:spcPct val="0"/>
        </a:spcAft>
        <a:defRPr sz="1726" b="1">
          <a:solidFill>
            <a:srgbClr val="008ABF"/>
          </a:solidFill>
          <a:latin typeface="Arial" panose="020B0604020202020204" pitchFamily="34" charset="0"/>
        </a:defRPr>
      </a:lvl5pPr>
      <a:lvl6pPr marL="501437" algn="l" defTabSz="673805" rtl="0" eaLnBrk="1" fontAlgn="base" hangingPunct="1">
        <a:spcBef>
          <a:spcPct val="0"/>
        </a:spcBef>
        <a:spcAft>
          <a:spcPct val="0"/>
        </a:spcAft>
        <a:defRPr sz="1755" b="1">
          <a:solidFill>
            <a:srgbClr val="1966B2"/>
          </a:solidFill>
          <a:latin typeface="Arial" panose="020B0604020202020204" pitchFamily="34" charset="0"/>
        </a:defRPr>
      </a:lvl6pPr>
      <a:lvl7pPr marL="1002872" algn="l" defTabSz="673805" rtl="0" eaLnBrk="1" fontAlgn="base" hangingPunct="1">
        <a:spcBef>
          <a:spcPct val="0"/>
        </a:spcBef>
        <a:spcAft>
          <a:spcPct val="0"/>
        </a:spcAft>
        <a:defRPr sz="1755" b="1">
          <a:solidFill>
            <a:srgbClr val="1966B2"/>
          </a:solidFill>
          <a:latin typeface="Arial" panose="020B0604020202020204" pitchFamily="34" charset="0"/>
        </a:defRPr>
      </a:lvl7pPr>
      <a:lvl8pPr marL="1504308" algn="l" defTabSz="673805" rtl="0" eaLnBrk="1" fontAlgn="base" hangingPunct="1">
        <a:spcBef>
          <a:spcPct val="0"/>
        </a:spcBef>
        <a:spcAft>
          <a:spcPct val="0"/>
        </a:spcAft>
        <a:defRPr sz="1755" b="1">
          <a:solidFill>
            <a:srgbClr val="1966B2"/>
          </a:solidFill>
          <a:latin typeface="Arial" panose="020B0604020202020204" pitchFamily="34" charset="0"/>
        </a:defRPr>
      </a:lvl8pPr>
      <a:lvl9pPr marL="2005744" algn="l" defTabSz="673805" rtl="0" eaLnBrk="1" fontAlgn="base" hangingPunct="1">
        <a:spcBef>
          <a:spcPct val="0"/>
        </a:spcBef>
        <a:spcAft>
          <a:spcPct val="0"/>
        </a:spcAft>
        <a:defRPr sz="1755" b="1">
          <a:solidFill>
            <a:srgbClr val="1966B2"/>
          </a:solidFill>
          <a:latin typeface="Arial" panose="020B0604020202020204" pitchFamily="34" charset="0"/>
        </a:defRPr>
      </a:lvl9pPr>
    </p:titleStyle>
    <p:bodyStyle>
      <a:lvl1pPr marL="260747" indent="-260747" algn="l" defTabSz="672905" rtl="0" eaLnBrk="1" fontAlgn="base" hangingPunct="1">
        <a:lnSpc>
          <a:spcPct val="100000"/>
        </a:lnSpc>
        <a:spcBef>
          <a:spcPts val="675"/>
        </a:spcBef>
        <a:spcAft>
          <a:spcPts val="0"/>
        </a:spcAft>
        <a:buClr>
          <a:schemeClr val="tx2"/>
        </a:buClr>
        <a:buSzPct val="100000"/>
        <a:buFont typeface="Lucida Grande"/>
        <a:buChar char="—"/>
        <a:defRPr sz="1501" kern="1200">
          <a:solidFill>
            <a:schemeClr val="tx1"/>
          </a:solidFill>
          <a:latin typeface="IBM Plex Sans"/>
          <a:ea typeface="+mn-ea"/>
          <a:cs typeface="IBM Plex Sans"/>
        </a:defRPr>
      </a:lvl1pPr>
      <a:lvl2pPr marL="432197" indent="-171450" algn="l" defTabSz="672905" rtl="0" eaLnBrk="1" fontAlgn="base" hangingPunct="1">
        <a:lnSpc>
          <a:spcPct val="100000"/>
        </a:lnSpc>
        <a:spcBef>
          <a:spcPts val="225"/>
        </a:spcBef>
        <a:spcAft>
          <a:spcPts val="0"/>
        </a:spcAft>
        <a:buClr>
          <a:schemeClr val="tx2"/>
        </a:buClr>
        <a:buSzPct val="100000"/>
        <a:buFont typeface="Arial"/>
        <a:buChar char="•"/>
        <a:defRPr sz="1351" b="0" i="0" u="none" kern="1200">
          <a:solidFill>
            <a:schemeClr val="tx1"/>
          </a:solidFill>
          <a:latin typeface="IBM Plex Sans"/>
          <a:ea typeface="+mn-ea"/>
          <a:cs typeface="IBM Plex Sans"/>
        </a:defRPr>
      </a:lvl2pPr>
      <a:lvl3pPr marL="603647" indent="-171450" algn="l" defTabSz="672905" rtl="0" eaLnBrk="1" fontAlgn="base" hangingPunct="1">
        <a:lnSpc>
          <a:spcPct val="100000"/>
        </a:lnSpc>
        <a:spcBef>
          <a:spcPts val="150"/>
        </a:spcBef>
        <a:spcAft>
          <a:spcPts val="0"/>
        </a:spcAft>
        <a:buClr>
          <a:srgbClr val="00649D"/>
        </a:buClr>
        <a:buSzPct val="80000"/>
        <a:buFont typeface="Courier New"/>
        <a:buChar char="o"/>
        <a:defRPr sz="1200" kern="1200">
          <a:solidFill>
            <a:schemeClr val="tx1"/>
          </a:solidFill>
          <a:latin typeface="IBM Plex Sans"/>
          <a:ea typeface="+mn-ea"/>
          <a:cs typeface="IBM Plex Sans"/>
        </a:defRPr>
      </a:lvl3pPr>
      <a:lvl4pPr marL="510931" indent="0" algn="l" defTabSz="672905" rtl="0" eaLnBrk="1" fontAlgn="base" hangingPunct="1">
        <a:spcBef>
          <a:spcPct val="0"/>
        </a:spcBef>
        <a:spcAft>
          <a:spcPct val="25000"/>
        </a:spcAft>
        <a:buClr>
          <a:srgbClr val="1966B2"/>
        </a:buClr>
        <a:buFont typeface="Arial" panose="020B0604020202020204" pitchFamily="34" charset="0"/>
        <a:buNone/>
        <a:defRPr sz="1276" kern="1200">
          <a:solidFill>
            <a:schemeClr val="tx1"/>
          </a:solidFill>
          <a:latin typeface="Arial" panose="020B0604020202020204" pitchFamily="34" charset="0"/>
          <a:ea typeface="+mn-ea"/>
          <a:cs typeface="Arial" panose="020B0604020202020204" pitchFamily="34" charset="0"/>
        </a:defRPr>
      </a:lvl4pPr>
      <a:lvl5pPr marL="842025" indent="-167929" algn="l" defTabSz="672905" rtl="0" eaLnBrk="1" fontAlgn="base" hangingPunct="1">
        <a:spcBef>
          <a:spcPct val="0"/>
        </a:spcBef>
        <a:spcAft>
          <a:spcPct val="25000"/>
        </a:spcAft>
        <a:buClr>
          <a:srgbClr val="1966B2"/>
        </a:buClr>
        <a:buFont typeface="Arial" panose="020B0604020202020204" pitchFamily="34" charset="0"/>
        <a:buChar char="&gt;"/>
        <a:defRPr sz="1200" kern="1200">
          <a:solidFill>
            <a:schemeClr val="tx1"/>
          </a:solidFill>
          <a:latin typeface="+mn-lt"/>
          <a:ea typeface="+mn-ea"/>
          <a:cs typeface="+mn-cs"/>
        </a:defRPr>
      </a:lvl5pPr>
      <a:lvl6pPr marL="2757898" indent="-250718" algn="l" defTabSz="1002872" rtl="0" eaLnBrk="1" latinLnBrk="0" hangingPunct="1">
        <a:lnSpc>
          <a:spcPct val="90000"/>
        </a:lnSpc>
        <a:spcBef>
          <a:spcPts val="548"/>
        </a:spcBef>
        <a:buFont typeface="Arial" panose="020B0604020202020204" pitchFamily="34" charset="0"/>
        <a:buChar char="•"/>
        <a:defRPr sz="1974" kern="1200">
          <a:solidFill>
            <a:schemeClr val="tx1"/>
          </a:solidFill>
          <a:latin typeface="+mn-lt"/>
          <a:ea typeface="+mn-ea"/>
          <a:cs typeface="+mn-cs"/>
        </a:defRPr>
      </a:lvl6pPr>
      <a:lvl7pPr marL="3259333" indent="-250718" algn="l" defTabSz="1002872" rtl="0" eaLnBrk="1" latinLnBrk="0" hangingPunct="1">
        <a:lnSpc>
          <a:spcPct val="90000"/>
        </a:lnSpc>
        <a:spcBef>
          <a:spcPts val="548"/>
        </a:spcBef>
        <a:buFont typeface="Arial" panose="020B0604020202020204" pitchFamily="34" charset="0"/>
        <a:buChar char="•"/>
        <a:defRPr sz="1974" kern="1200">
          <a:solidFill>
            <a:schemeClr val="tx1"/>
          </a:solidFill>
          <a:latin typeface="+mn-lt"/>
          <a:ea typeface="+mn-ea"/>
          <a:cs typeface="+mn-cs"/>
        </a:defRPr>
      </a:lvl7pPr>
      <a:lvl8pPr marL="3760769" indent="-250718" algn="l" defTabSz="1002872" rtl="0" eaLnBrk="1" latinLnBrk="0" hangingPunct="1">
        <a:lnSpc>
          <a:spcPct val="90000"/>
        </a:lnSpc>
        <a:spcBef>
          <a:spcPts val="548"/>
        </a:spcBef>
        <a:buFont typeface="Arial" panose="020B0604020202020204" pitchFamily="34" charset="0"/>
        <a:buChar char="•"/>
        <a:defRPr sz="1974" kern="1200">
          <a:solidFill>
            <a:schemeClr val="tx1"/>
          </a:solidFill>
          <a:latin typeface="+mn-lt"/>
          <a:ea typeface="+mn-ea"/>
          <a:cs typeface="+mn-cs"/>
        </a:defRPr>
      </a:lvl8pPr>
      <a:lvl9pPr marL="4262205" indent="-250718" algn="l" defTabSz="1002872" rtl="0" eaLnBrk="1" latinLnBrk="0" hangingPunct="1">
        <a:lnSpc>
          <a:spcPct val="90000"/>
        </a:lnSpc>
        <a:spcBef>
          <a:spcPts val="548"/>
        </a:spcBef>
        <a:buFont typeface="Arial" panose="020B0604020202020204" pitchFamily="34" charset="0"/>
        <a:buChar char="•"/>
        <a:defRPr sz="1974" kern="1200">
          <a:solidFill>
            <a:schemeClr val="tx1"/>
          </a:solidFill>
          <a:latin typeface="+mn-lt"/>
          <a:ea typeface="+mn-ea"/>
          <a:cs typeface="+mn-cs"/>
        </a:defRPr>
      </a:lvl9pPr>
    </p:bodyStyle>
    <p:otherStyle>
      <a:defPPr>
        <a:defRPr lang="en-US"/>
      </a:defPPr>
      <a:lvl1pPr marL="0" algn="l" defTabSz="1002872" rtl="0" eaLnBrk="1" latinLnBrk="0" hangingPunct="1">
        <a:defRPr sz="1974" kern="1200">
          <a:solidFill>
            <a:schemeClr val="tx1"/>
          </a:solidFill>
          <a:latin typeface="+mn-lt"/>
          <a:ea typeface="+mn-ea"/>
          <a:cs typeface="+mn-cs"/>
        </a:defRPr>
      </a:lvl1pPr>
      <a:lvl2pPr marL="501437" algn="l" defTabSz="1002872" rtl="0" eaLnBrk="1" latinLnBrk="0" hangingPunct="1">
        <a:defRPr sz="1974" kern="1200">
          <a:solidFill>
            <a:schemeClr val="tx1"/>
          </a:solidFill>
          <a:latin typeface="+mn-lt"/>
          <a:ea typeface="+mn-ea"/>
          <a:cs typeface="+mn-cs"/>
        </a:defRPr>
      </a:lvl2pPr>
      <a:lvl3pPr marL="1002872" algn="l" defTabSz="1002872" rtl="0" eaLnBrk="1" latinLnBrk="0" hangingPunct="1">
        <a:defRPr sz="1974" kern="1200">
          <a:solidFill>
            <a:schemeClr val="tx1"/>
          </a:solidFill>
          <a:latin typeface="+mn-lt"/>
          <a:ea typeface="+mn-ea"/>
          <a:cs typeface="+mn-cs"/>
        </a:defRPr>
      </a:lvl3pPr>
      <a:lvl4pPr marL="1504308" algn="l" defTabSz="1002872" rtl="0" eaLnBrk="1" latinLnBrk="0" hangingPunct="1">
        <a:defRPr sz="1974" kern="1200">
          <a:solidFill>
            <a:schemeClr val="tx1"/>
          </a:solidFill>
          <a:latin typeface="+mn-lt"/>
          <a:ea typeface="+mn-ea"/>
          <a:cs typeface="+mn-cs"/>
        </a:defRPr>
      </a:lvl4pPr>
      <a:lvl5pPr marL="2005744" algn="l" defTabSz="1002872" rtl="0" eaLnBrk="1" latinLnBrk="0" hangingPunct="1">
        <a:defRPr sz="1974" kern="1200">
          <a:solidFill>
            <a:schemeClr val="tx1"/>
          </a:solidFill>
          <a:latin typeface="+mn-lt"/>
          <a:ea typeface="+mn-ea"/>
          <a:cs typeface="+mn-cs"/>
        </a:defRPr>
      </a:lvl5pPr>
      <a:lvl6pPr marL="2507180" algn="l" defTabSz="1002872" rtl="0" eaLnBrk="1" latinLnBrk="0" hangingPunct="1">
        <a:defRPr sz="1974" kern="1200">
          <a:solidFill>
            <a:schemeClr val="tx1"/>
          </a:solidFill>
          <a:latin typeface="+mn-lt"/>
          <a:ea typeface="+mn-ea"/>
          <a:cs typeface="+mn-cs"/>
        </a:defRPr>
      </a:lvl6pPr>
      <a:lvl7pPr marL="3008615" algn="l" defTabSz="1002872" rtl="0" eaLnBrk="1" latinLnBrk="0" hangingPunct="1">
        <a:defRPr sz="1974" kern="1200">
          <a:solidFill>
            <a:schemeClr val="tx1"/>
          </a:solidFill>
          <a:latin typeface="+mn-lt"/>
          <a:ea typeface="+mn-ea"/>
          <a:cs typeface="+mn-cs"/>
        </a:defRPr>
      </a:lvl7pPr>
      <a:lvl8pPr marL="3510052" algn="l" defTabSz="1002872" rtl="0" eaLnBrk="1" latinLnBrk="0" hangingPunct="1">
        <a:defRPr sz="1974" kern="1200">
          <a:solidFill>
            <a:schemeClr val="tx1"/>
          </a:solidFill>
          <a:latin typeface="+mn-lt"/>
          <a:ea typeface="+mn-ea"/>
          <a:cs typeface="+mn-cs"/>
        </a:defRPr>
      </a:lvl8pPr>
      <a:lvl9pPr marL="4011487" algn="l" defTabSz="1002872" rtl="0" eaLnBrk="1" latinLnBrk="0" hangingPunct="1">
        <a:defRPr sz="197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192">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18A98F-28CD-E048-BFF5-A480C9F2769E}"/>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E8A342-0E4B-0941-B618-D8DAE801525E}"/>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F254C8-A16A-5F4C-A166-C6F52FA6CB4B}"/>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48EFF620-ADC2-C340-ACAB-7413154EE047}"/>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9402163-9B58-F249-9DC0-A2B9C71DC324}"/>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A257163-1F32-BB4E-BCCB-29C3D57A14CF}" type="slidenum">
              <a:rPr lang="en-US" smtClean="0"/>
              <a:t>‹#›</a:t>
            </a:fld>
            <a:endParaRPr lang="en-US"/>
          </a:p>
        </p:txBody>
      </p:sp>
    </p:spTree>
    <p:extLst>
      <p:ext uri="{BB962C8B-B14F-4D97-AF65-F5344CB8AC3E}">
        <p14:creationId xmlns:p14="http://schemas.microsoft.com/office/powerpoint/2010/main" val="2667551561"/>
      </p:ext>
    </p:extLst>
  </p:cSld>
  <p:clrMap bg1="lt1" tx1="dk1" bg2="lt2" tx2="dk2" accent1="accent1" accent2="accent2" accent3="accent3" accent4="accent4" accent5="accent5" accent6="accent6" hlink="hlink" folHlink="folHlink"/>
  <p:sldLayoutIdLst>
    <p:sldLayoutId id="2147484338" r:id="rId1"/>
    <p:sldLayoutId id="2147484339" r:id="rId2"/>
    <p:sldLayoutId id="2147484340" r:id="rId3"/>
    <p:sldLayoutId id="2147484341" r:id="rId4"/>
    <p:sldLayoutId id="2147484342" r:id="rId5"/>
    <p:sldLayoutId id="2147484343" r:id="rId6"/>
    <p:sldLayoutId id="2147484344" r:id="rId7"/>
    <p:sldLayoutId id="2147484345" r:id="rId8"/>
    <p:sldLayoutId id="2147484346" r:id="rId9"/>
    <p:sldLayoutId id="2147484347" r:id="rId10"/>
    <p:sldLayoutId id="2147484348" r:id="rId11"/>
    <p:sldLayoutId id="2147484349"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597378-CDC9-400C-9EC8-A60595F54F60}"/>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498B08-F27C-498C-AFF8-ADB37FF15222}"/>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50FB85-908F-4633-90B4-945328FF7653}"/>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0E59FD0C-5451-4CA0-86AF-E70AE3279989}" type="datetimeFigureOut">
              <a:rPr lang="en-US" smtClean="0"/>
              <a:t>6/4/2020</a:t>
            </a:fld>
            <a:endParaRPr lang="en-US" dirty="0"/>
          </a:p>
        </p:txBody>
      </p:sp>
      <p:sp>
        <p:nvSpPr>
          <p:cNvPr id="5" name="Footer Placeholder 4">
            <a:extLst>
              <a:ext uri="{FF2B5EF4-FFF2-40B4-BE49-F238E27FC236}">
                <a16:creationId xmlns:a16="http://schemas.microsoft.com/office/drawing/2014/main" id="{46F3978C-569F-451C-A674-6560B9515A5D}"/>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286C78C-3AD9-4555-B832-64B58BCDBAF5}"/>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FAB73BC-B049-4115-A692-8D63A059BFB8}" type="slidenum">
              <a:rPr lang="en-US" smtClean="0"/>
              <a:pPr/>
              <a:t>‹#›</a:t>
            </a:fld>
            <a:endParaRPr lang="en-US" dirty="0"/>
          </a:p>
        </p:txBody>
      </p:sp>
      <p:pic>
        <p:nvPicPr>
          <p:cNvPr id="7" name="Picture 6">
            <a:extLst>
              <a:ext uri="{FF2B5EF4-FFF2-40B4-BE49-F238E27FC236}">
                <a16:creationId xmlns:a16="http://schemas.microsoft.com/office/drawing/2014/main" id="{59AB4D4C-F63F-4FEC-B12B-A917C5173C4A}"/>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0" y="4864"/>
            <a:ext cx="9144000" cy="5143500"/>
          </a:xfrm>
          <a:prstGeom prst="rect">
            <a:avLst/>
          </a:prstGeom>
        </p:spPr>
      </p:pic>
      <p:pic>
        <p:nvPicPr>
          <p:cNvPr id="8" name="Picture 7">
            <a:extLst>
              <a:ext uri="{FF2B5EF4-FFF2-40B4-BE49-F238E27FC236}">
                <a16:creationId xmlns:a16="http://schemas.microsoft.com/office/drawing/2014/main" id="{A66E75E2-26E4-40D4-972D-A7706E159587}"/>
              </a:ext>
            </a:extLst>
          </p:cNvPr>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3931908" y="4465583"/>
            <a:ext cx="1269142" cy="826264"/>
          </a:xfrm>
          <a:prstGeom prst="rect">
            <a:avLst/>
          </a:prstGeom>
        </p:spPr>
      </p:pic>
      <p:sp>
        <p:nvSpPr>
          <p:cNvPr id="9" name="Rectangle 8">
            <a:extLst>
              <a:ext uri="{FF2B5EF4-FFF2-40B4-BE49-F238E27FC236}">
                <a16:creationId xmlns:a16="http://schemas.microsoft.com/office/drawing/2014/main" id="{B41D9C7E-438E-4EEA-AA2B-CBBD4E09CAAC}"/>
              </a:ext>
            </a:extLst>
          </p:cNvPr>
          <p:cNvSpPr>
            <a:spLocks noChangeArrowheads="1"/>
          </p:cNvSpPr>
          <p:nvPr userDrawn="1"/>
        </p:nvSpPr>
        <p:spPr bwMode="black">
          <a:xfrm>
            <a:off x="322013" y="4768629"/>
            <a:ext cx="1771263" cy="20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957" tIns="42979" rIns="85957" bIns="42979"/>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r>
              <a:rPr lang="en-US" altLang="en-US" sz="747" b="0" i="0" dirty="0">
                <a:solidFill>
                  <a:prstClr val="white"/>
                </a:solidFill>
                <a:latin typeface="+mn-lt"/>
                <a:ea typeface="IBM Plex Sans" charset="0"/>
                <a:cs typeface="IBM Plex Sans" charset="0"/>
              </a:rPr>
              <a:t>© 2017 IBM Corporation</a:t>
            </a:r>
            <a:endParaRPr lang="en-US" altLang="en-US" sz="2054" b="0" i="0" dirty="0">
              <a:solidFill>
                <a:prstClr val="white"/>
              </a:solidFill>
              <a:latin typeface="+mn-lt"/>
              <a:ea typeface="IBM Plex Sans" charset="0"/>
              <a:cs typeface="IBM Plex Sans" charset="0"/>
            </a:endParaRPr>
          </a:p>
        </p:txBody>
      </p:sp>
      <p:sp>
        <p:nvSpPr>
          <p:cNvPr id="10" name="Rectangle 9">
            <a:extLst>
              <a:ext uri="{FF2B5EF4-FFF2-40B4-BE49-F238E27FC236}">
                <a16:creationId xmlns:a16="http://schemas.microsoft.com/office/drawing/2014/main" id="{49BFEAEA-FD28-48C1-AF4D-0A70A5C6AAE6}"/>
              </a:ext>
            </a:extLst>
          </p:cNvPr>
          <p:cNvSpPr>
            <a:spLocks noChangeArrowheads="1"/>
          </p:cNvSpPr>
          <p:nvPr userDrawn="1"/>
        </p:nvSpPr>
        <p:spPr bwMode="black">
          <a:xfrm>
            <a:off x="322012" y="4768628"/>
            <a:ext cx="1771263" cy="203363"/>
          </a:xfrm>
          <a:prstGeom prst="rect">
            <a:avLst/>
          </a:prstGeom>
          <a:solidFill>
            <a:schemeClr val="tx1"/>
          </a:solidFill>
          <a:ln>
            <a:noFill/>
          </a:ln>
        </p:spPr>
        <p:txBody>
          <a:bodyPr lIns="85957" tIns="42979" rIns="85957" bIns="42979"/>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r>
              <a:rPr lang="en-US" altLang="en-US" sz="747" b="0" i="0" dirty="0">
                <a:solidFill>
                  <a:prstClr val="white"/>
                </a:solidFill>
                <a:latin typeface="+mn-lt"/>
                <a:ea typeface="IBM Plex Sans" charset="0"/>
                <a:cs typeface="IBM Plex Sans" charset="0"/>
              </a:rPr>
              <a:t>© 2019 IBM Corporation</a:t>
            </a:r>
            <a:endParaRPr lang="en-US" altLang="en-US" sz="2054" b="0" i="0" dirty="0">
              <a:solidFill>
                <a:prstClr val="white"/>
              </a:solidFill>
              <a:latin typeface="+mn-lt"/>
              <a:ea typeface="IBM Plex Sans" charset="0"/>
              <a:cs typeface="IBM Plex Sans" charset="0"/>
            </a:endParaRPr>
          </a:p>
        </p:txBody>
      </p:sp>
    </p:spTree>
    <p:extLst>
      <p:ext uri="{BB962C8B-B14F-4D97-AF65-F5344CB8AC3E}">
        <p14:creationId xmlns:p14="http://schemas.microsoft.com/office/powerpoint/2010/main" val="3429045715"/>
      </p:ext>
    </p:extLst>
  </p:cSld>
  <p:clrMap bg1="lt1" tx1="dk1" bg2="lt2" tx2="dk2" accent1="accent1" accent2="accent2" accent3="accent3" accent4="accent4" accent5="accent5" accent6="accent6" hlink="hlink" folHlink="folHlink"/>
  <p:sldLayoutIdLst>
    <p:sldLayoutId id="2147484351" r:id="rId1"/>
    <p:sldLayoutId id="2147484352" r:id="rId2"/>
    <p:sldLayoutId id="2147484353" r:id="rId3"/>
    <p:sldLayoutId id="2147484354" r:id="rId4"/>
    <p:sldLayoutId id="2147484355" r:id="rId5"/>
    <p:sldLayoutId id="2147484356" r:id="rId6"/>
    <p:sldLayoutId id="2147484357" r:id="rId7"/>
    <p:sldLayoutId id="2147484358" r:id="rId8"/>
    <p:sldLayoutId id="2147484359" r:id="rId9"/>
    <p:sldLayoutId id="2147484360" r:id="rId10"/>
    <p:sldLayoutId id="2147484361" r:id="rId11"/>
    <p:sldLayoutId id="2147484362" r:id="rId12"/>
    <p:sldLayoutId id="2147484363" r:id="rId13"/>
    <p:sldLayoutId id="2147484364" r:id="rId14"/>
    <p:sldLayoutId id="2147484365" r:id="rId15"/>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629401083"/>
      </p:ext>
    </p:extLst>
  </p:cSld>
  <p:clrMap bg1="dk1" tx1="lt1" bg2="dk2" tx2="lt2" accent1="accent1" accent2="accent2" accent3="accent3" accent4="accent4" accent5="accent5" accent6="accent6" hlink="hlink" folHlink="folHlink"/>
  <p:sldLayoutIdLst>
    <p:sldLayoutId id="2147484367" r:id="rId1"/>
    <p:sldLayoutId id="2147484368" r:id="rId2"/>
    <p:sldLayoutId id="2147484369" r:id="rId3"/>
    <p:sldLayoutId id="2147484370" r:id="rId4"/>
    <p:sldLayoutId id="2147484371" r:id="rId5"/>
    <p:sldLayoutId id="2147484372" r:id="rId6"/>
    <p:sldLayoutId id="2147484373" r:id="rId7"/>
    <p:sldLayoutId id="2147484374" r:id="rId8"/>
    <p:sldLayoutId id="2147484375" r:id="rId9"/>
    <p:sldLayoutId id="2147484376" r:id="rId10"/>
    <p:sldLayoutId id="2147484377" r:id="rId11"/>
    <p:sldLayoutId id="2147484378" r:id="rId12"/>
    <p:sldLayoutId id="2147484379" r:id="rId13"/>
    <p:sldLayoutId id="2147484380" r:id="rId14"/>
    <p:sldLayoutId id="2147484381" r:id="rId15"/>
    <p:sldLayoutId id="2147484382" r:id="rId16"/>
    <p:sldLayoutId id="2147484383" r:id="rId17"/>
    <p:sldLayoutId id="2147484384" r:id="rId18"/>
    <p:sldLayoutId id="2147484385" r:id="rId19"/>
    <p:sldLayoutId id="2147484386" r:id="rId20"/>
    <p:sldLayoutId id="2147484387" r:id="rId21"/>
    <p:sldLayoutId id="2147484388" r:id="rId22"/>
    <p:sldLayoutId id="2147484389" r:id="rId23"/>
    <p:sldLayoutId id="2147484390" r:id="rId24"/>
    <p:sldLayoutId id="2147484391" r:id="rId25"/>
    <p:sldLayoutId id="2147484392" r:id="rId26"/>
    <p:sldLayoutId id="2147484393" r:id="rId27"/>
    <p:sldLayoutId id="2147484394" r:id="rId28"/>
    <p:sldLayoutId id="2147484395" r:id="rId29"/>
    <p:sldLayoutId id="2147484396" r:id="rId30"/>
    <p:sldLayoutId id="2147484397" r:id="rId31"/>
    <p:sldLayoutId id="2147484398" r:id="rId32"/>
    <p:sldLayoutId id="2147484399" r:id="rId33"/>
    <p:sldLayoutId id="2147484400" r:id="rId34"/>
    <p:sldLayoutId id="2147484401" r:id="rId35"/>
  </p:sldLayoutIdLst>
  <p:hf sldNum="0" hdr="0" ftr="0" dt="0"/>
  <p:txStyles>
    <p:titleStyle>
      <a:lvl1pPr algn="l" rtl="0" eaLnBrk="1" fontAlgn="base" hangingPunct="1">
        <a:lnSpc>
          <a:spcPct val="90000"/>
        </a:lnSpc>
        <a:spcBef>
          <a:spcPct val="0"/>
        </a:spcBef>
        <a:spcAft>
          <a:spcPct val="0"/>
        </a:spcAft>
        <a:defRPr sz="2400" b="0">
          <a:solidFill>
            <a:schemeClr val="bg1"/>
          </a:solidFill>
          <a:latin typeface="+mj-lt"/>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Z / DOC ID / Month XX, 2019 / © 2019 IBM Corporation</a:t>
            </a:r>
          </a:p>
        </p:txBody>
      </p:sp>
    </p:spTree>
    <p:extLst>
      <p:ext uri="{BB962C8B-B14F-4D97-AF65-F5344CB8AC3E}">
        <p14:creationId xmlns:p14="http://schemas.microsoft.com/office/powerpoint/2010/main" val="1173494214"/>
      </p:ext>
    </p:extLst>
  </p:cSld>
  <p:clrMap bg1="lt1" tx1="dk1" bg2="lt2" tx2="dk2" accent1="accent1" accent2="accent2" accent3="accent3" accent4="accent4" accent5="accent5" accent6="accent6" hlink="hlink" folHlink="folHlink"/>
  <p:sldLayoutIdLst>
    <p:sldLayoutId id="2147484403" r:id="rId1"/>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 id="2147484415" r:id="rId13"/>
    <p:sldLayoutId id="2147484416" r:id="rId14"/>
    <p:sldLayoutId id="2147484417" r:id="rId15"/>
    <p:sldLayoutId id="2147484418" r:id="rId16"/>
    <p:sldLayoutId id="2147484419" r:id="rId17"/>
    <p:sldLayoutId id="2147484420" r:id="rId18"/>
    <p:sldLayoutId id="2147484421" r:id="rId19"/>
    <p:sldLayoutId id="2147484422" r:id="rId20"/>
    <p:sldLayoutId id="2147484423" r:id="rId21"/>
    <p:sldLayoutId id="2147484424" r:id="rId22"/>
    <p:sldLayoutId id="2147484425" r:id="rId23"/>
    <p:sldLayoutId id="2147484426" r:id="rId24"/>
    <p:sldLayoutId id="2147484427" r:id="rId25"/>
    <p:sldLayoutId id="2147484428" r:id="rId26"/>
    <p:sldLayoutId id="2147484429" r:id="rId27"/>
    <p:sldLayoutId id="2147484430" r:id="rId28"/>
    <p:sldLayoutId id="2147484431" r:id="rId29"/>
    <p:sldLayoutId id="2147484432" r:id="rId30"/>
    <p:sldLayoutId id="2147484433" r:id="rId31"/>
    <p:sldLayoutId id="2147484434" r:id="rId32"/>
    <p:sldLayoutId id="2147484435" r:id="rId33"/>
    <p:sldLayoutId id="2147484436" r:id="rId34"/>
    <p:sldLayoutId id="2147484437" r:id="rId35"/>
    <p:sldLayoutId id="2147484438" r:id="rId36"/>
    <p:sldLayoutId id="2147484439" r:id="rId37"/>
    <p:sldLayoutId id="2147484440" r:id="rId38"/>
    <p:sldLayoutId id="2147484441" r:id="rId39"/>
    <p:sldLayoutId id="2147484442" r:id="rId40"/>
    <p:sldLayoutId id="2147484443" r:id="rId41"/>
    <p:sldLayoutId id="2147484444" r:id="rId42"/>
    <p:sldLayoutId id="2147484445" r:id="rId43"/>
    <p:sldLayoutId id="2147484446" r:id="rId44"/>
    <p:sldLayoutId id="2147484447" r:id="rId45"/>
    <p:sldLayoutId id="2147484448" r:id="rId46"/>
  </p:sldLayoutIdLst>
  <p:hf sldNum="0" hd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9" name="Group"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333358022"/>
      </p:ext>
    </p:extLst>
  </p:cSld>
  <p:clrMap bg1="dk1" tx1="lt1" bg2="dk2" tx2="lt2" accent1="accent1" accent2="accent2" accent3="accent3" accent4="accent4" accent5="accent5" accent6="accent6" hlink="hlink" folHlink="folHlink"/>
  <p:sldLayoutIdLst>
    <p:sldLayoutId id="2147484450" r:id="rId1"/>
    <p:sldLayoutId id="2147484451" r:id="rId2"/>
    <p:sldLayoutId id="2147484452" r:id="rId3"/>
    <p:sldLayoutId id="2147484453" r:id="rId4"/>
    <p:sldLayoutId id="2147484454" r:id="rId5"/>
    <p:sldLayoutId id="2147484455" r:id="rId6"/>
    <p:sldLayoutId id="2147484456" r:id="rId7"/>
    <p:sldLayoutId id="2147484457" r:id="rId8"/>
    <p:sldLayoutId id="2147484458" r:id="rId9"/>
    <p:sldLayoutId id="2147484459" r:id="rId10"/>
    <p:sldLayoutId id="2147484460" r:id="rId11"/>
    <p:sldLayoutId id="2147484461" r:id="rId12"/>
    <p:sldLayoutId id="2147484462" r:id="rId13"/>
    <p:sldLayoutId id="2147484463" r:id="rId14"/>
    <p:sldLayoutId id="2147484464" r:id="rId15"/>
    <p:sldLayoutId id="2147484465" r:id="rId16"/>
    <p:sldLayoutId id="2147484466" r:id="rId17"/>
    <p:sldLayoutId id="2147484467" r:id="rId18"/>
    <p:sldLayoutId id="2147484468" r:id="rId19"/>
    <p:sldLayoutId id="2147484469" r:id="rId20"/>
    <p:sldLayoutId id="2147484470" r:id="rId21"/>
    <p:sldLayoutId id="2147484471" r:id="rId22"/>
    <p:sldLayoutId id="2147484472" r:id="rId23"/>
    <p:sldLayoutId id="2147484473" r:id="rId24"/>
    <p:sldLayoutId id="2147484474" r:id="rId25"/>
    <p:sldLayoutId id="2147484475" r:id="rId26"/>
    <p:sldLayoutId id="2147484476" r:id="rId27"/>
    <p:sldLayoutId id="2147484477" r:id="rId28"/>
    <p:sldLayoutId id="2147484478" r:id="rId29"/>
    <p:sldLayoutId id="2147484479" r:id="rId30"/>
    <p:sldLayoutId id="2147484480" r:id="rId31"/>
    <p:sldLayoutId id="2147484481" r:id="rId32"/>
    <p:sldLayoutId id="2147484482" r:id="rId33"/>
    <p:sldLayoutId id="2147484483" r:id="rId34"/>
  </p:sldLayoutIdLst>
  <p:hf sldNum="0" hdr="0" ftr="0" dt="0"/>
  <p:txStyles>
    <p:titleStyle>
      <a:lvl1pPr algn="l" rtl="0" eaLnBrk="1" fontAlgn="base" hangingPunct="1">
        <a:lnSpc>
          <a:spcPct val="90000"/>
        </a:lnSpc>
        <a:spcBef>
          <a:spcPct val="0"/>
        </a:spcBef>
        <a:spcAft>
          <a:spcPct val="0"/>
        </a:spcAft>
        <a:defRPr sz="2400" b="0">
          <a:solidFill>
            <a:schemeClr val="tx1"/>
          </a:solidFill>
          <a:latin typeface="+mj-lt"/>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9" name="Group"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871975732"/>
      </p:ext>
    </p:extLst>
  </p:cSld>
  <p:clrMap bg1="dk1" tx1="lt1" bg2="dk2"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 id="2147483942" r:id="rId18"/>
    <p:sldLayoutId id="2147483957" r:id="rId19"/>
    <p:sldLayoutId id="2147483944" r:id="rId20"/>
    <p:sldLayoutId id="2147483945" r:id="rId21"/>
    <p:sldLayoutId id="2147483946" r:id="rId22"/>
    <p:sldLayoutId id="2147483947" r:id="rId23"/>
    <p:sldLayoutId id="2147483948" r:id="rId24"/>
    <p:sldLayoutId id="2147483949" r:id="rId25"/>
    <p:sldLayoutId id="2147483950" r:id="rId26"/>
    <p:sldLayoutId id="2147483951" r:id="rId27"/>
    <p:sldLayoutId id="2147483952" r:id="rId28"/>
    <p:sldLayoutId id="2147483953" r:id="rId29"/>
    <p:sldLayoutId id="2147483954" r:id="rId30"/>
    <p:sldLayoutId id="2147483955" r:id="rId31"/>
    <p:sldLayoutId id="2147483956" r:id="rId32"/>
    <p:sldLayoutId id="2147483962" r:id="rId33"/>
  </p:sldLayoutIdLst>
  <p:hf sldNum="0" hdr="0" ftr="0" dt="0"/>
  <p:txStyles>
    <p:titleStyle>
      <a:lvl1pPr algn="l" rtl="0" eaLnBrk="1" fontAlgn="base" hangingPunct="1">
        <a:lnSpc>
          <a:spcPct val="90000"/>
        </a:lnSpc>
        <a:spcBef>
          <a:spcPct val="0"/>
        </a:spcBef>
        <a:spcAft>
          <a:spcPct val="0"/>
        </a:spcAft>
        <a:defRPr sz="2400" b="0">
          <a:solidFill>
            <a:schemeClr val="tx1"/>
          </a:solidFill>
          <a:latin typeface="+mj-lt"/>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Z / DOC ID / Month XX, 2019 / © 2019 IBM Corporation</a:t>
            </a:r>
          </a:p>
        </p:txBody>
      </p:sp>
    </p:spTree>
    <p:extLst>
      <p:ext uri="{BB962C8B-B14F-4D97-AF65-F5344CB8AC3E}">
        <p14:creationId xmlns:p14="http://schemas.microsoft.com/office/powerpoint/2010/main" val="4202095487"/>
      </p:ext>
    </p:extLst>
  </p:cSld>
  <p:clrMap bg1="lt1" tx1="dk1" bg2="lt2" tx2="dk2" accent1="accent1" accent2="accent2" accent3="accent3" accent4="accent4" accent5="accent5" accent6="accent6" hlink="hlink" folHlink="folHlink"/>
  <p:sldLayoutIdLst>
    <p:sldLayoutId id="2147483966" r:id="rId1"/>
    <p:sldLayoutId id="2147483967" r:id="rId2"/>
    <p:sldLayoutId id="2147483968" r:id="rId3"/>
    <p:sldLayoutId id="2147483969" r:id="rId4"/>
    <p:sldLayoutId id="2147483970" r:id="rId5"/>
    <p:sldLayoutId id="2147483971" r:id="rId6"/>
    <p:sldLayoutId id="2147483972" r:id="rId7"/>
    <p:sldLayoutId id="2147483973" r:id="rId8"/>
    <p:sldLayoutId id="2147483974" r:id="rId9"/>
    <p:sldLayoutId id="2147483975" r:id="rId10"/>
    <p:sldLayoutId id="2147483976" r:id="rId11"/>
    <p:sldLayoutId id="2147483977" r:id="rId12"/>
    <p:sldLayoutId id="2147483978" r:id="rId13"/>
    <p:sldLayoutId id="2147483979" r:id="rId14"/>
    <p:sldLayoutId id="2147483980" r:id="rId15"/>
    <p:sldLayoutId id="2147483981" r:id="rId16"/>
    <p:sldLayoutId id="2147483982" r:id="rId17"/>
    <p:sldLayoutId id="2147483983" r:id="rId18"/>
    <p:sldLayoutId id="2147483984" r:id="rId19"/>
    <p:sldLayoutId id="2147483985" r:id="rId20"/>
    <p:sldLayoutId id="2147483986" r:id="rId21"/>
    <p:sldLayoutId id="2147483987" r:id="rId22"/>
    <p:sldLayoutId id="2147483988" r:id="rId23"/>
    <p:sldLayoutId id="2147483989" r:id="rId24"/>
    <p:sldLayoutId id="2147483990" r:id="rId25"/>
    <p:sldLayoutId id="2147483991" r:id="rId26"/>
    <p:sldLayoutId id="2147483992" r:id="rId27"/>
    <p:sldLayoutId id="2147483993" r:id="rId28"/>
    <p:sldLayoutId id="2147483994" r:id="rId29"/>
    <p:sldLayoutId id="2147483995" r:id="rId30"/>
    <p:sldLayoutId id="2147483996" r:id="rId31"/>
    <p:sldLayoutId id="2147483997" r:id="rId32"/>
    <p:sldLayoutId id="2147483998" r:id="rId33"/>
    <p:sldLayoutId id="2147483999" r:id="rId34"/>
    <p:sldLayoutId id="2147484000" r:id="rId35"/>
    <p:sldLayoutId id="2147484002" r:id="rId36"/>
    <p:sldLayoutId id="2147484003" r:id="rId37"/>
    <p:sldLayoutId id="2147484004" r:id="rId38"/>
    <p:sldLayoutId id="2147484006" r:id="rId39"/>
    <p:sldLayoutId id="2147484007" r:id="rId40"/>
    <p:sldLayoutId id="2147484008" r:id="rId41"/>
    <p:sldLayoutId id="2147484009" r:id="rId42"/>
    <p:sldLayoutId id="2147484010" r:id="rId43"/>
    <p:sldLayoutId id="2147484011" r:id="rId44"/>
    <p:sldLayoutId id="2147484014" r:id="rId45"/>
  </p:sldLayoutIdLst>
  <p:hf sldNum="0" hd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0" y="4864"/>
            <a:ext cx="9144000" cy="5143500"/>
          </a:xfrm>
          <a:prstGeom prst="rect">
            <a:avLst/>
          </a:prstGeom>
        </p:spPr>
      </p:pic>
      <p:pic>
        <p:nvPicPr>
          <p:cNvPr id="15" name="Picture 14"/>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3931908" y="4465583"/>
            <a:ext cx="1269142" cy="826264"/>
          </a:xfrm>
          <a:prstGeom prst="rect">
            <a:avLst/>
          </a:prstGeom>
        </p:spPr>
      </p:pic>
      <p:sp>
        <p:nvSpPr>
          <p:cNvPr id="6" name="Rectangle 5"/>
          <p:cNvSpPr>
            <a:spLocks noChangeArrowheads="1"/>
          </p:cNvSpPr>
          <p:nvPr userDrawn="1"/>
        </p:nvSpPr>
        <p:spPr bwMode="black">
          <a:xfrm>
            <a:off x="322013" y="4768629"/>
            <a:ext cx="1771263" cy="20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957" tIns="42979" rIns="85957" bIns="42979"/>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r>
              <a:rPr lang="en-US" altLang="en-US" sz="747" b="0" i="0" dirty="0">
                <a:solidFill>
                  <a:prstClr val="white"/>
                </a:solidFill>
                <a:latin typeface="+mn-lt"/>
                <a:ea typeface="IBM Plex Sans" charset="0"/>
                <a:cs typeface="IBM Plex Sans" charset="0"/>
              </a:rPr>
              <a:t>© 2020 IBM Corporation</a:t>
            </a:r>
            <a:endParaRPr lang="en-US" altLang="en-US" sz="2054" b="0" i="0" dirty="0">
              <a:solidFill>
                <a:prstClr val="white"/>
              </a:solidFill>
              <a:latin typeface="+mn-lt"/>
              <a:ea typeface="IBM Plex Sans" charset="0"/>
              <a:cs typeface="IBM Plex Sans" charset="0"/>
            </a:endParaRPr>
          </a:p>
        </p:txBody>
      </p:sp>
      <p:pic>
        <p:nvPicPr>
          <p:cNvPr id="7" name="Picture 6"/>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8248610" y="4637315"/>
            <a:ext cx="808286" cy="465992"/>
          </a:xfrm>
          <a:prstGeom prst="rect">
            <a:avLst/>
          </a:prstGeom>
        </p:spPr>
      </p:pic>
    </p:spTree>
    <p:extLst>
      <p:ext uri="{BB962C8B-B14F-4D97-AF65-F5344CB8AC3E}">
        <p14:creationId xmlns:p14="http://schemas.microsoft.com/office/powerpoint/2010/main" val="2955609543"/>
      </p:ext>
    </p:extLst>
  </p:cSld>
  <p:clrMap bg1="lt1" tx1="dk1" bg2="lt2" tx2="dk2" accent1="accent1" accent2="accent2" accent3="accent3" accent4="accent4" accent5="accent5" accent6="accent6" hlink="hlink" folHlink="folHlink"/>
  <p:sldLayoutIdLst>
    <p:sldLayoutId id="2147484020" r:id="rId1"/>
    <p:sldLayoutId id="2147484021" r:id="rId2"/>
    <p:sldLayoutId id="2147484022" r:id="rId3"/>
    <p:sldLayoutId id="2147484023" r:id="rId4"/>
    <p:sldLayoutId id="2147484024" r:id="rId5"/>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2">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Watson IoT / © 2019 IBM Corporation / IBM Confidential</a:t>
            </a:r>
          </a:p>
        </p:txBody>
      </p:sp>
    </p:spTree>
    <p:extLst>
      <p:ext uri="{BB962C8B-B14F-4D97-AF65-F5344CB8AC3E}">
        <p14:creationId xmlns:p14="http://schemas.microsoft.com/office/powerpoint/2010/main" val="3745337119"/>
      </p:ext>
    </p:extLst>
  </p:cSld>
  <p:clrMap bg1="lt1" tx1="dk1" bg2="lt2" tx2="dk2" accent1="accent1" accent2="accent2" accent3="accent3" accent4="accent4" accent5="accent5" accent6="accent6" hlink="hlink" folHlink="folHlink"/>
  <p:sldLayoutIdLst>
    <p:sldLayoutId id="2147484056" r:id="rId1"/>
    <p:sldLayoutId id="2147484057" r:id="rId2"/>
    <p:sldLayoutId id="2147484058" r:id="rId3"/>
    <p:sldLayoutId id="2147484059" r:id="rId4"/>
    <p:sldLayoutId id="2147484060" r:id="rId5"/>
    <p:sldLayoutId id="2147484061" r:id="rId6"/>
    <p:sldLayoutId id="2147484062" r:id="rId7"/>
    <p:sldLayoutId id="2147484063" r:id="rId8"/>
    <p:sldLayoutId id="2147484064" r:id="rId9"/>
    <p:sldLayoutId id="2147484065" r:id="rId10"/>
    <p:sldLayoutId id="2147484066" r:id="rId11"/>
    <p:sldLayoutId id="2147484067" r:id="rId12"/>
    <p:sldLayoutId id="2147484068" r:id="rId13"/>
    <p:sldLayoutId id="2147484069" r:id="rId14"/>
    <p:sldLayoutId id="2147484070" r:id="rId15"/>
    <p:sldLayoutId id="2147484071" r:id="rId16"/>
    <p:sldLayoutId id="2147484072" r:id="rId17"/>
    <p:sldLayoutId id="2147484073" r:id="rId18"/>
    <p:sldLayoutId id="2147484074" r:id="rId19"/>
    <p:sldLayoutId id="2147484075" r:id="rId20"/>
    <p:sldLayoutId id="2147484076" r:id="rId21"/>
    <p:sldLayoutId id="2147484077" r:id="rId22"/>
    <p:sldLayoutId id="2147484078" r:id="rId23"/>
    <p:sldLayoutId id="2147484079" r:id="rId24"/>
    <p:sldLayoutId id="2147484080" r:id="rId25"/>
    <p:sldLayoutId id="2147484081" r:id="rId26"/>
    <p:sldLayoutId id="2147484082" r:id="rId27"/>
    <p:sldLayoutId id="2147484083" r:id="rId28"/>
    <p:sldLayoutId id="2147484084" r:id="rId29"/>
    <p:sldLayoutId id="2147484085" r:id="rId30"/>
    <p:sldLayoutId id="2147484086" r:id="rId31"/>
    <p:sldLayoutId id="2147484087" r:id="rId32"/>
    <p:sldLayoutId id="2147484088" r:id="rId33"/>
    <p:sldLayoutId id="2147484089" r:id="rId34"/>
    <p:sldLayoutId id="2147484090" r:id="rId35"/>
    <p:sldLayoutId id="2147484091" r:id="rId36"/>
    <p:sldLayoutId id="2147484092" r:id="rId37"/>
    <p:sldLayoutId id="2147484093" r:id="rId38"/>
  </p:sldLayoutIdLst>
  <p:hf sldNum="0"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Watson IoT / © 2019 IBM Corporation</a:t>
            </a:r>
            <a:endParaRPr lang="en-US" dirty="0"/>
          </a:p>
        </p:txBody>
      </p:sp>
    </p:spTree>
    <p:extLst>
      <p:ext uri="{BB962C8B-B14F-4D97-AF65-F5344CB8AC3E}">
        <p14:creationId xmlns:p14="http://schemas.microsoft.com/office/powerpoint/2010/main" val="3519259365"/>
      </p:ext>
    </p:extLst>
  </p:cSld>
  <p:clrMap bg1="lt1" tx1="dk1" bg2="lt2" tx2="dk2" accent1="accent1" accent2="accent2" accent3="accent3" accent4="accent4" accent5="accent5" accent6="accent6" hlink="hlink" folHlink="folHlink"/>
  <p:sldLayoutIdLst>
    <p:sldLayoutId id="2147484095" r:id="rId1"/>
    <p:sldLayoutId id="2147484096" r:id="rId2"/>
    <p:sldLayoutId id="2147484097" r:id="rId3"/>
    <p:sldLayoutId id="2147484098" r:id="rId4"/>
    <p:sldLayoutId id="2147484099" r:id="rId5"/>
    <p:sldLayoutId id="2147484100" r:id="rId6"/>
  </p:sldLayoutIdLst>
  <p:hf hdr="0" dt="0"/>
  <p:txStyles>
    <p:titleStyle>
      <a:lvl1pPr algn="l" defTabSz="457200" rtl="0" eaLnBrk="1" latinLnBrk="0" hangingPunct="1">
        <a:lnSpc>
          <a:spcPct val="90000"/>
        </a:lnSpc>
        <a:spcBef>
          <a:spcPct val="0"/>
        </a:spcBef>
        <a:buNone/>
        <a:defRPr sz="2400" kern="1200">
          <a:solidFill>
            <a:srgbClr val="0064FF"/>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IBM Watson IoT / © 2019 IBM Corporation / IBM </a:t>
            </a:r>
            <a:r>
              <a:rPr lang="de-DE" dirty="0" err="1"/>
              <a:t>Confidential</a:t>
            </a:r>
            <a:endParaRPr lang="en-US" dirty="0"/>
          </a:p>
        </p:txBody>
      </p:sp>
    </p:spTree>
    <p:extLst>
      <p:ext uri="{BB962C8B-B14F-4D97-AF65-F5344CB8AC3E}">
        <p14:creationId xmlns:p14="http://schemas.microsoft.com/office/powerpoint/2010/main" val="3481282360"/>
      </p:ext>
    </p:extLst>
  </p:cSld>
  <p:clrMap bg1="lt1" tx1="dk1" bg2="lt2" tx2="dk2" accent1="accent1" accent2="accent2" accent3="accent3" accent4="accent4" accent5="accent5" accent6="accent6" hlink="hlink" folHlink="folHlink"/>
  <p:sldLayoutIdLst>
    <p:sldLayoutId id="2147484103" r:id="rId1"/>
    <p:sldLayoutId id="2147484104" r:id="rId2"/>
    <p:sldLayoutId id="2147484105" r:id="rId3"/>
    <p:sldLayoutId id="2147484106" r:id="rId4"/>
    <p:sldLayoutId id="2147484107" r:id="rId5"/>
    <p:sldLayoutId id="2147484108" r:id="rId6"/>
    <p:sldLayoutId id="2147484109" r:id="rId7"/>
    <p:sldLayoutId id="2147484110" r:id="rId8"/>
    <p:sldLayoutId id="2147484111" r:id="rId9"/>
    <p:sldLayoutId id="2147484112" r:id="rId10"/>
    <p:sldLayoutId id="2147484113" r:id="rId11"/>
    <p:sldLayoutId id="2147484114" r:id="rId12"/>
    <p:sldLayoutId id="2147484115" r:id="rId13"/>
    <p:sldLayoutId id="2147484116" r:id="rId14"/>
    <p:sldLayoutId id="2147484117" r:id="rId15"/>
    <p:sldLayoutId id="2147484118" r:id="rId16"/>
    <p:sldLayoutId id="2147484119" r:id="rId17"/>
    <p:sldLayoutId id="2147484120" r:id="rId18"/>
    <p:sldLayoutId id="2147484121" r:id="rId19"/>
    <p:sldLayoutId id="2147484122" r:id="rId20"/>
    <p:sldLayoutId id="2147484123" r:id="rId21"/>
    <p:sldLayoutId id="2147484124" r:id="rId22"/>
    <p:sldLayoutId id="2147484125" r:id="rId23"/>
    <p:sldLayoutId id="2147484126" r:id="rId24"/>
    <p:sldLayoutId id="2147484127" r:id="rId25"/>
    <p:sldLayoutId id="2147484128" r:id="rId26"/>
    <p:sldLayoutId id="2147484129" r:id="rId27"/>
    <p:sldLayoutId id="2147484130" r:id="rId28"/>
    <p:sldLayoutId id="2147484131" r:id="rId29"/>
    <p:sldLayoutId id="2147484132" r:id="rId30"/>
    <p:sldLayoutId id="2147484133" r:id="rId31"/>
    <p:sldLayoutId id="2147484134" r:id="rId32"/>
    <p:sldLayoutId id="2147484135" r:id="rId33"/>
    <p:sldLayoutId id="2147484136" r:id="rId34"/>
    <p:sldLayoutId id="2147484137" r:id="rId35"/>
    <p:sldLayoutId id="2147484138" r:id="rId36"/>
    <p:sldLayoutId id="2147484139" r:id="rId37"/>
  </p:sldLayoutIdLst>
  <p:hf sldNum="0"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047750"/>
            <a:ext cx="4114800" cy="3644519"/>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8">
            <a:extLst>
              <a:ext uri="{FF2B5EF4-FFF2-40B4-BE49-F238E27FC236}">
                <a16:creationId xmlns:a16="http://schemas.microsoft.com/office/drawing/2014/main" id="{AFD4126C-F0A1-4684-9F12-8030432012E4}"/>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dirty="0" err="1"/>
              <a:t>Université</a:t>
            </a:r>
            <a:r>
              <a:rPr lang="en-US" dirty="0"/>
              <a:t> du Mainframe – 6 </a:t>
            </a:r>
            <a:r>
              <a:rPr lang="en-US" dirty="0" err="1"/>
              <a:t>novembre</a:t>
            </a:r>
            <a:r>
              <a:rPr lang="en-US" dirty="0"/>
              <a:t> 2019</a:t>
            </a:r>
          </a:p>
        </p:txBody>
      </p:sp>
      <p:sp>
        <p:nvSpPr>
          <p:cNvPr id="9" name="Slide Number Placeholder 3">
            <a:extLst>
              <a:ext uri="{FF2B5EF4-FFF2-40B4-BE49-F238E27FC236}">
                <a16:creationId xmlns:a16="http://schemas.microsoft.com/office/drawing/2014/main" id="{2D6EA175-25D0-48CA-9BF4-CA183CF8EC68}"/>
              </a:ext>
            </a:extLst>
          </p:cNvPr>
          <p:cNvSpPr>
            <a:spLocks noGrp="1"/>
          </p:cNvSpPr>
          <p:nvPr>
            <p:ph type="sldNum" sz="quarter" idx="4"/>
          </p:nvPr>
        </p:nvSpPr>
        <p:spPr>
          <a:xfrm>
            <a:off x="8496300" y="4757741"/>
            <a:ext cx="533400" cy="274637"/>
          </a:xfrm>
          <a:prstGeom prst="rect">
            <a:avLst/>
          </a:prstGeom>
        </p:spPr>
        <p:txBody>
          <a:bodyPr vert="horz" lIns="91440" tIns="45720" rIns="91440" bIns="45720" rtlCol="0" anchor="ctr"/>
          <a:lstStyle>
            <a:lvl1pPr algn="r">
              <a:defRPr sz="800">
                <a:solidFill>
                  <a:schemeClr val="tx1"/>
                </a:solidFill>
              </a:defRPr>
            </a:lvl1pPr>
          </a:lstStyle>
          <a:p>
            <a:fld id="{C3722DA4-0D41-432E-964E-26B1C59E0505}" type="slidenum">
              <a:rPr lang="fr-FR" smtClean="0"/>
              <a:pPr/>
              <a:t>‹#›</a:t>
            </a:fld>
            <a:endParaRPr lang="fr-FR" dirty="0"/>
          </a:p>
        </p:txBody>
      </p:sp>
    </p:spTree>
    <p:extLst>
      <p:ext uri="{BB962C8B-B14F-4D97-AF65-F5344CB8AC3E}">
        <p14:creationId xmlns:p14="http://schemas.microsoft.com/office/powerpoint/2010/main" val="1585615217"/>
      </p:ext>
    </p:extLst>
  </p:cSld>
  <p:clrMap bg1="lt1" tx1="dk1" bg2="lt2" tx2="dk2" accent1="accent1" accent2="accent2" accent3="accent3" accent4="accent4" accent5="accent5" accent6="accent6" hlink="hlink" folHlink="folHlink"/>
  <p:sldLayoutIdLst>
    <p:sldLayoutId id="2147484142" r:id="rId1"/>
    <p:sldLayoutId id="2147484143" r:id="rId2"/>
    <p:sldLayoutId id="2147484144" r:id="rId3"/>
    <p:sldLayoutId id="2147484145" r:id="rId4"/>
    <p:sldLayoutId id="2147484146" r:id="rId5"/>
    <p:sldLayoutId id="2147484147" r:id="rId6"/>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16">
            <a:extLst>
              <a:ext uri="{28A0092B-C50C-407E-A947-70E740481C1C}">
                <a14:useLocalDpi xmlns:a14="http://schemas.microsoft.com/office/drawing/2010/main"/>
              </a:ext>
            </a:extLst>
          </a:blip>
          <a:stretch>
            <a:fillRect/>
          </a:stretch>
        </p:blipFill>
        <p:spPr>
          <a:xfrm>
            <a:off x="0" y="0"/>
            <a:ext cx="9141287" cy="5312137"/>
          </a:xfrm>
          <a:prstGeom prst="rect">
            <a:avLst/>
          </a:prstGeom>
        </p:spPr>
      </p:pic>
      <p:sp>
        <p:nvSpPr>
          <p:cNvPr id="2" name="Title Placeholder 1"/>
          <p:cNvSpPr>
            <a:spLocks noGrp="1"/>
          </p:cNvSpPr>
          <p:nvPr>
            <p:ph type="title"/>
          </p:nvPr>
        </p:nvSpPr>
        <p:spPr>
          <a:xfrm>
            <a:off x="227013" y="179388"/>
            <a:ext cx="1783080" cy="4343400"/>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2057400" y="182880"/>
            <a:ext cx="2194560" cy="4343400"/>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6" name="Slide Number Placeholder 5"/>
          <p:cNvSpPr txBox="1">
            <a:spLocks/>
          </p:cNvSpPr>
          <p:nvPr userDrawn="1"/>
        </p:nvSpPr>
        <p:spPr>
          <a:xfrm>
            <a:off x="230188" y="4718304"/>
            <a:ext cx="210312" cy="201168"/>
          </a:xfrm>
          <a:prstGeom prst="rect">
            <a:avLst/>
          </a:prstGeom>
        </p:spPr>
        <p:txBody>
          <a:bodyPr vert="horz" lIns="0" tIns="0" rIns="0" bIns="0" rtlCol="0" anchor="b" anchorCtr="0"/>
          <a:lstStyle>
            <a:defPPr>
              <a:defRPr lang="en-US"/>
            </a:defPPr>
            <a:lvl1pPr marL="0" algn="l" defTabSz="457200" rtl="0" eaLnBrk="1" latinLnBrk="0" hangingPunct="1">
              <a:defRPr sz="500" kern="1200">
                <a:solidFill>
                  <a:schemeClr val="bg1"/>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4DBDE34-E9B5-E04F-B662-69720E4BCB53}" type="slidenum">
              <a:rPr lang="en-US" smtClean="0">
                <a:solidFill>
                  <a:srgbClr val="5596E6"/>
                </a:solidFill>
                <a:latin typeface="Arial" panose="020B0604020202020204" pitchFamily="34" charset="0"/>
                <a:ea typeface="Helvetica Neue" charset="0"/>
                <a:cs typeface="Arial" panose="020B0604020202020204" pitchFamily="34" charset="0"/>
              </a:rPr>
              <a:pPr/>
              <a:t>‹#›</a:t>
            </a:fld>
            <a:endParaRPr lang="en-US" dirty="0">
              <a:solidFill>
                <a:srgbClr val="5596E6"/>
              </a:solidFill>
              <a:latin typeface="Arial" panose="020B0604020202020204" pitchFamily="34" charset="0"/>
              <a:ea typeface="Helvetica Neue" charset="0"/>
              <a:cs typeface="Arial" panose="020B0604020202020204" pitchFamily="34" charset="0"/>
            </a:endParaRPr>
          </a:p>
        </p:txBody>
      </p:sp>
    </p:spTree>
    <p:extLst>
      <p:ext uri="{BB962C8B-B14F-4D97-AF65-F5344CB8AC3E}">
        <p14:creationId xmlns:p14="http://schemas.microsoft.com/office/powerpoint/2010/main" val="2858130768"/>
      </p:ext>
    </p:extLst>
  </p:cSld>
  <p:clrMap bg1="lt1" tx1="dk1" bg2="lt2" tx2="dk2" accent1="accent1" accent2="accent2" accent3="accent3" accent4="accent4" accent5="accent5" accent6="accent6" hlink="hlink" folHlink="folHlink"/>
  <p:sldLayoutIdLst>
    <p:sldLayoutId id="2147484168" r:id="rId1"/>
    <p:sldLayoutId id="2147484169" r:id="rId2"/>
    <p:sldLayoutId id="2147484170" r:id="rId3"/>
    <p:sldLayoutId id="2147484171" r:id="rId4"/>
    <p:sldLayoutId id="2147484172" r:id="rId5"/>
    <p:sldLayoutId id="2147484173" r:id="rId6"/>
    <p:sldLayoutId id="2147484174" r:id="rId7"/>
    <p:sldLayoutId id="2147484175" r:id="rId8"/>
    <p:sldLayoutId id="2147484176" r:id="rId9"/>
    <p:sldLayoutId id="2147484177" r:id="rId10"/>
    <p:sldLayoutId id="2147484178" r:id="rId11"/>
    <p:sldLayoutId id="2147484179" r:id="rId12"/>
    <p:sldLayoutId id="2147484181" r:id="rId13"/>
    <p:sldLayoutId id="2147484182" r:id="rId14"/>
  </p:sldLayoutIdLst>
  <p:hf sldNum="0" hdr="0" dt="0"/>
  <p:txStyles>
    <p:titleStyle>
      <a:lvl1pPr algn="l" defTabSz="457200" rtl="0" eaLnBrk="1" latinLnBrk="0" hangingPunct="1">
        <a:spcBef>
          <a:spcPct val="0"/>
        </a:spcBef>
        <a:buNone/>
        <a:defRPr sz="1600" kern="1200">
          <a:solidFill>
            <a:srgbClr val="5596E6"/>
          </a:solidFill>
          <a:latin typeface="Helvetica Neue"/>
          <a:ea typeface="Helvetica Neue"/>
          <a:cs typeface="Arial" panose="020B0604020202020204" pitchFamily="34" charset="0"/>
        </a:defRPr>
      </a:lvl1pPr>
    </p:titleStyle>
    <p:bodyStyle>
      <a:lvl1pPr marL="0" indent="0" algn="l" defTabSz="457200" rtl="0" eaLnBrk="1" latinLnBrk="0" hangingPunct="1">
        <a:spcBef>
          <a:spcPts val="1500"/>
        </a:spcBef>
        <a:buFont typeface="Arial"/>
        <a:buNone/>
        <a:defRPr sz="1600" kern="1200">
          <a:solidFill>
            <a:schemeClr val="bg2">
              <a:lumMod val="50000"/>
            </a:schemeClr>
          </a:solidFill>
          <a:latin typeface="Helvetica Neue"/>
          <a:ea typeface="Helvetica Neue"/>
          <a:cs typeface="Arial" panose="020B0604020202020204" pitchFamily="34" charset="0"/>
        </a:defRPr>
      </a:lvl1pPr>
      <a:lvl2pPr marL="173038" indent="-173038" algn="l" defTabSz="457200" rtl="0" eaLnBrk="1" latinLnBrk="0" hangingPunct="1">
        <a:spcBef>
          <a:spcPct val="20000"/>
        </a:spcBef>
        <a:buFont typeface="Arial"/>
        <a:buChar char="–"/>
        <a:defRPr sz="1600" kern="1200">
          <a:solidFill>
            <a:schemeClr val="bg2">
              <a:lumMod val="50000"/>
            </a:schemeClr>
          </a:solidFill>
          <a:latin typeface="Helvetica Neue"/>
          <a:ea typeface="Helvetica Neue"/>
          <a:cs typeface="Arial" panose="020B0604020202020204" pitchFamily="34" charset="0"/>
        </a:defRPr>
      </a:lvl2pPr>
      <a:lvl3pPr marL="396875" indent="-173038" algn="l" defTabSz="457200" rtl="0" eaLnBrk="1" latinLnBrk="0" hangingPunct="1">
        <a:spcBef>
          <a:spcPct val="20000"/>
        </a:spcBef>
        <a:buFont typeface="Arial"/>
        <a:buChar char="•"/>
        <a:defRPr sz="1600" kern="1200">
          <a:solidFill>
            <a:schemeClr val="bg2">
              <a:lumMod val="50000"/>
            </a:schemeClr>
          </a:solidFill>
          <a:latin typeface="Helvetica Neue"/>
          <a:ea typeface="Helvetica Neue"/>
          <a:cs typeface="Arial" panose="020B0604020202020204" pitchFamily="34" charset="0"/>
        </a:defRPr>
      </a:lvl3pPr>
      <a:lvl4pPr marL="625475" indent="-168275" algn="l" defTabSz="457200" rtl="0" eaLnBrk="1" latinLnBrk="0" hangingPunct="1">
        <a:spcBef>
          <a:spcPct val="20000"/>
        </a:spcBef>
        <a:buFont typeface="Arial"/>
        <a:buChar char="–"/>
        <a:defRPr sz="1600" kern="1200">
          <a:solidFill>
            <a:schemeClr val="bg2">
              <a:lumMod val="50000"/>
            </a:schemeClr>
          </a:solidFill>
          <a:latin typeface="Helvetica Neue"/>
          <a:ea typeface="Helvetica Neue"/>
          <a:cs typeface="Arial" panose="020B0604020202020204" pitchFamily="34" charset="0"/>
        </a:defRPr>
      </a:lvl4pPr>
      <a:lvl5pPr marL="803275" indent="-173038" algn="l" defTabSz="457200" rtl="0" eaLnBrk="1" latinLnBrk="0" hangingPunct="1">
        <a:spcBef>
          <a:spcPct val="20000"/>
        </a:spcBef>
        <a:buFont typeface="Arial"/>
        <a:buChar char="»"/>
        <a:defRPr sz="1600" kern="1200">
          <a:solidFill>
            <a:schemeClr val="bg2">
              <a:lumMod val="50000"/>
            </a:schemeClr>
          </a:solidFill>
          <a:latin typeface="Helvetica Neue"/>
          <a:ea typeface="Helvetica Neue"/>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22.xml"/></Relationships>
</file>

<file path=ppt/slides/_rels/slide10.xml.rels><?xml version="1.0" encoding="UTF-8" standalone="yes"?>
<Relationships xmlns="http://schemas.openxmlformats.org/package/2006/relationships"><Relationship Id="rId8" Type="http://schemas.openxmlformats.org/officeDocument/2006/relationships/hyperlink" Target="https://www.ibm.com/support/knowledgecenter/en/SSLTBW_2.3.0/com.ibm.zos.v2r3.bpxa400/bpxug294.htm?view=kc" TargetMode="External"/><Relationship Id="rId13" Type="http://schemas.openxmlformats.org/officeDocument/2006/relationships/hyperlink" Target="https://www.ibm.com/support/knowledgecenter/SS6T76_1.0.7/migration.html?view=kc" TargetMode="External"/><Relationship Id="rId18" Type="http://schemas.openxmlformats.org/officeDocument/2006/relationships/hyperlink" Target="https://www.ibm.com/support/knowledgecenter/SS6T76_1.0.4/config_fips_compliance.html?view=kc" TargetMode="External"/><Relationship Id="rId3" Type="http://schemas.openxmlformats.org/officeDocument/2006/relationships/hyperlink" Target="https://www.ibm.com/support/knowledgecenter/SSKFYE_1.0.1/jobutilities.html" TargetMode="External"/><Relationship Id="rId21" Type="http://schemas.openxmlformats.org/officeDocument/2006/relationships/hyperlink" Target="https://github.com/IBM/dbb/blob/master/Build/HelloWorld/hello_asm.groovy" TargetMode="External"/><Relationship Id="rId7" Type="http://schemas.openxmlformats.org/officeDocument/2006/relationships/hyperlink" Target="https://github.com/IBM/dbb/tree/master/IDE/GitISPFClient" TargetMode="External"/><Relationship Id="rId12" Type="http://schemas.openxmlformats.org/officeDocument/2006/relationships/hyperlink" Target="https://www.ibm.com/support/knowledgecenter/SS6T76_1.0.7/dependency.html?view=kc" TargetMode="External"/><Relationship Id="rId17" Type="http://schemas.openxmlformats.org/officeDocument/2006/relationships/hyperlink" Target="https://www.ibm.com/support/knowledgecenter/SS6T76_1.0.4/zoscommands.html" TargetMode="External"/><Relationship Id="rId2" Type="http://schemas.openxmlformats.org/officeDocument/2006/relationships/notesSlide" Target="../notesSlides/notesSlide7.xml"/><Relationship Id="rId16" Type="http://schemas.openxmlformats.org/officeDocument/2006/relationships/hyperlink" Target="https://github.com/IBM/dbb/blob/master/IDE/GitISPFClient" TargetMode="External"/><Relationship Id="rId20" Type="http://schemas.openxmlformats.org/officeDocument/2006/relationships/hyperlink" Target="https://github.com/IBM/dbb/blob/master/Migration/sclm" TargetMode="External"/><Relationship Id="rId1" Type="http://schemas.openxmlformats.org/officeDocument/2006/relationships/slideLayout" Target="../slideLayouts/slideLayout406.xml"/><Relationship Id="rId6" Type="http://schemas.openxmlformats.org/officeDocument/2006/relationships/hyperlink" Target="https://www.ibm.com/support/knowledgecenter/SSKFYE_1.0.1/sysconcatutilities.html?view=kc" TargetMode="External"/><Relationship Id="rId11" Type="http://schemas.openxmlformats.org/officeDocument/2006/relationships/hyperlink" Target="https://github.com/IBM/dbb/blob/master/Automation/Merge" TargetMode="External"/><Relationship Id="rId5" Type="http://schemas.openxmlformats.org/officeDocument/2006/relationships/hyperlink" Target="https://www.ibm.com/support/knowledgecenter/SSKFYE_1.0.1/display_console.html?view=kc" TargetMode="External"/><Relationship Id="rId15" Type="http://schemas.openxmlformats.org/officeDocument/2006/relationships/hyperlink" Target="https://github.com/IBM/dbb/blob/master/Build/zAppBuild" TargetMode="External"/><Relationship Id="rId10" Type="http://schemas.openxmlformats.org/officeDocument/2006/relationships/hyperlink" Target="https://www.ibm.com/support/knowledgecenter/SS6T76_1.0.7/setup_dbbserver.html?view=kc" TargetMode="External"/><Relationship Id="rId19" Type="http://schemas.openxmlformats.org/officeDocument/2006/relationships/hyperlink" Target="https://www.ibm.com/support/knowledgecenter/SS6T76_1.0.4/messages.html?view=kc" TargetMode="External"/><Relationship Id="rId4" Type="http://schemas.openxmlformats.org/officeDocument/2006/relationships/hyperlink" Target="https://www.ibm.com/support/knowledgecenter/SSKFYE_1.0.1/submit_operator_cmd.html?view=kc" TargetMode="External"/><Relationship Id="rId9" Type="http://schemas.openxmlformats.org/officeDocument/2006/relationships/hyperlink" Target="https://www.ibm.com/support/knowledgecenter/SSKFYE_1.0.0/zoautil_overview.html" TargetMode="External"/><Relationship Id="rId14" Type="http://schemas.openxmlformats.org/officeDocument/2006/relationships/hyperlink" Target="https://github.com/IBM/dbb/blob/dc5772a8dd1523ff5843dd01be790e24fe8a9156/Migration/jcl/README.md" TargetMode="External"/><Relationship Id="rId22" Type="http://schemas.openxmlformats.org/officeDocument/2006/relationships/hyperlink" Target="https://www-01.ibm.com/common/ssi/ShowDoc.wss?docURL=/common/ssi/rep_ca/7/897/ENUS220-087/index.html&amp;lang=en&amp;request_locale=en"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9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9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8.xml"/></Relationships>
</file>

<file path=ppt/slides/_rels/slide14.xml.rels><?xml version="1.0" encoding="UTF-8" standalone="yes"?>
<Relationships xmlns="http://schemas.openxmlformats.org/package/2006/relationships"><Relationship Id="rId13" Type="http://schemas.openxmlformats.org/officeDocument/2006/relationships/image" Target="../media/image63.png"/><Relationship Id="rId18" Type="http://schemas.openxmlformats.org/officeDocument/2006/relationships/image" Target="../media/image68.svg"/><Relationship Id="rId26" Type="http://schemas.openxmlformats.org/officeDocument/2006/relationships/image" Target="../media/image76.tiff"/><Relationship Id="rId39" Type="http://schemas.openxmlformats.org/officeDocument/2006/relationships/image" Target="../media/image89.png"/><Relationship Id="rId21" Type="http://schemas.openxmlformats.org/officeDocument/2006/relationships/image" Target="../media/image71.png"/><Relationship Id="rId34" Type="http://schemas.openxmlformats.org/officeDocument/2006/relationships/image" Target="../media/image84.png"/><Relationship Id="rId42" Type="http://schemas.openxmlformats.org/officeDocument/2006/relationships/image" Target="../media/image92.png"/><Relationship Id="rId47" Type="http://schemas.openxmlformats.org/officeDocument/2006/relationships/image" Target="../media/image97.png"/><Relationship Id="rId7" Type="http://schemas.openxmlformats.org/officeDocument/2006/relationships/image" Target="../media/image57.tiff"/><Relationship Id="rId2" Type="http://schemas.openxmlformats.org/officeDocument/2006/relationships/slideLayout" Target="../slideLayouts/slideLayout369.xml"/><Relationship Id="rId16" Type="http://schemas.openxmlformats.org/officeDocument/2006/relationships/image" Target="../media/image66.svg"/><Relationship Id="rId29" Type="http://schemas.openxmlformats.org/officeDocument/2006/relationships/image" Target="../media/image79.png"/><Relationship Id="rId1" Type="http://schemas.openxmlformats.org/officeDocument/2006/relationships/tags" Target="../tags/tag1.xml"/><Relationship Id="rId6" Type="http://schemas.openxmlformats.org/officeDocument/2006/relationships/image" Target="../media/image56.png"/><Relationship Id="rId11" Type="http://schemas.openxmlformats.org/officeDocument/2006/relationships/image" Target="../media/image61.png"/><Relationship Id="rId24" Type="http://schemas.openxmlformats.org/officeDocument/2006/relationships/image" Target="../media/image74.png"/><Relationship Id="rId32" Type="http://schemas.openxmlformats.org/officeDocument/2006/relationships/image" Target="../media/image82.png"/><Relationship Id="rId37" Type="http://schemas.openxmlformats.org/officeDocument/2006/relationships/image" Target="../media/image87.png"/><Relationship Id="rId40" Type="http://schemas.openxmlformats.org/officeDocument/2006/relationships/image" Target="../media/image90.png"/><Relationship Id="rId45" Type="http://schemas.openxmlformats.org/officeDocument/2006/relationships/image" Target="../media/image95.png"/><Relationship Id="rId5" Type="http://schemas.microsoft.com/office/2007/relationships/hdphoto" Target="../media/hdphoto1.wdp"/><Relationship Id="rId15" Type="http://schemas.openxmlformats.org/officeDocument/2006/relationships/image" Target="../media/image65.png"/><Relationship Id="rId23" Type="http://schemas.openxmlformats.org/officeDocument/2006/relationships/image" Target="../media/image73.png"/><Relationship Id="rId28" Type="http://schemas.openxmlformats.org/officeDocument/2006/relationships/image" Target="../media/image78.png"/><Relationship Id="rId36" Type="http://schemas.openxmlformats.org/officeDocument/2006/relationships/image" Target="../media/image86.png"/><Relationship Id="rId10" Type="http://schemas.openxmlformats.org/officeDocument/2006/relationships/image" Target="../media/image60.png"/><Relationship Id="rId19" Type="http://schemas.openxmlformats.org/officeDocument/2006/relationships/image" Target="../media/image69.png"/><Relationship Id="rId31" Type="http://schemas.openxmlformats.org/officeDocument/2006/relationships/image" Target="../media/image81.png"/><Relationship Id="rId44" Type="http://schemas.openxmlformats.org/officeDocument/2006/relationships/image" Target="../media/image94.png"/><Relationship Id="rId4" Type="http://schemas.openxmlformats.org/officeDocument/2006/relationships/image" Target="../media/image55.png"/><Relationship Id="rId9" Type="http://schemas.openxmlformats.org/officeDocument/2006/relationships/image" Target="../media/image59.png"/><Relationship Id="rId14" Type="http://schemas.openxmlformats.org/officeDocument/2006/relationships/image" Target="../media/image64.svg"/><Relationship Id="rId22" Type="http://schemas.openxmlformats.org/officeDocument/2006/relationships/image" Target="../media/image72.svg"/><Relationship Id="rId27" Type="http://schemas.openxmlformats.org/officeDocument/2006/relationships/image" Target="../media/image77.png"/><Relationship Id="rId30" Type="http://schemas.openxmlformats.org/officeDocument/2006/relationships/image" Target="../media/image80.png"/><Relationship Id="rId35" Type="http://schemas.openxmlformats.org/officeDocument/2006/relationships/image" Target="../media/image85.png"/><Relationship Id="rId43" Type="http://schemas.openxmlformats.org/officeDocument/2006/relationships/image" Target="../media/image93.png"/><Relationship Id="rId48" Type="http://schemas.openxmlformats.org/officeDocument/2006/relationships/image" Target="../media/image98.png"/><Relationship Id="rId8" Type="http://schemas.openxmlformats.org/officeDocument/2006/relationships/image" Target="../media/image58.png"/><Relationship Id="rId3" Type="http://schemas.openxmlformats.org/officeDocument/2006/relationships/notesSlide" Target="../notesSlides/notesSlide11.xml"/><Relationship Id="rId12" Type="http://schemas.openxmlformats.org/officeDocument/2006/relationships/image" Target="../media/image62.svg"/><Relationship Id="rId17" Type="http://schemas.openxmlformats.org/officeDocument/2006/relationships/image" Target="../media/image67.png"/><Relationship Id="rId25" Type="http://schemas.openxmlformats.org/officeDocument/2006/relationships/image" Target="../media/image75.png"/><Relationship Id="rId33" Type="http://schemas.openxmlformats.org/officeDocument/2006/relationships/image" Target="../media/image83.png"/><Relationship Id="rId38" Type="http://schemas.openxmlformats.org/officeDocument/2006/relationships/image" Target="../media/image88.png"/><Relationship Id="rId46" Type="http://schemas.openxmlformats.org/officeDocument/2006/relationships/image" Target="../media/image96.png"/><Relationship Id="rId20" Type="http://schemas.openxmlformats.org/officeDocument/2006/relationships/image" Target="../media/image70.svg"/><Relationship Id="rId41" Type="http://schemas.openxmlformats.org/officeDocument/2006/relationships/image" Target="../media/image91.png"/></Relationships>
</file>

<file path=ppt/slides/_rels/slide1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jpeg"/><Relationship Id="rId1" Type="http://schemas.openxmlformats.org/officeDocument/2006/relationships/slideLayout" Target="../slideLayouts/slideLayout344.xml"/></Relationships>
</file>

<file path=ppt/slides/_rels/slide1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xml"/><Relationship Id="rId1" Type="http://schemas.openxmlformats.org/officeDocument/2006/relationships/slideLayout" Target="../slideLayouts/slideLayout344.xml"/></Relationships>
</file>

<file path=ppt/slides/_rels/slide1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344.xml"/></Relationships>
</file>

<file path=ppt/slides/_rels/slide1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44.xml"/></Relationships>
</file>

<file path=ppt/slides/_rels/slide1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3.xml"/><Relationship Id="rId1" Type="http://schemas.openxmlformats.org/officeDocument/2006/relationships/slideLayout" Target="../slideLayouts/slideLayout344.xml"/><Relationship Id="rId4" Type="http://schemas.openxmlformats.org/officeDocument/2006/relationships/image" Target="../media/image10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4.xml"/><Relationship Id="rId1" Type="http://schemas.openxmlformats.org/officeDocument/2006/relationships/slideLayout" Target="../slideLayouts/slideLayout344.xml"/><Relationship Id="rId4" Type="http://schemas.openxmlformats.org/officeDocument/2006/relationships/image" Target="../media/image108.png"/></Relationships>
</file>

<file path=ppt/slides/_rels/slide21.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15.xml"/><Relationship Id="rId1" Type="http://schemas.openxmlformats.org/officeDocument/2006/relationships/slideLayout" Target="../slideLayouts/slideLayout344.xml"/><Relationship Id="rId4" Type="http://schemas.openxmlformats.org/officeDocument/2006/relationships/image" Target="../media/image110.png"/></Relationships>
</file>

<file path=ppt/slides/_rels/slide2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6.xml"/><Relationship Id="rId1" Type="http://schemas.openxmlformats.org/officeDocument/2006/relationships/slideLayout" Target="../slideLayouts/slideLayout376.xml"/></Relationships>
</file>

<file path=ppt/slides/_rels/slide2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7.xml"/><Relationship Id="rId1" Type="http://schemas.openxmlformats.org/officeDocument/2006/relationships/slideLayout" Target="../slideLayouts/slideLayout376.xml"/></Relationships>
</file>

<file path=ppt/slides/_rels/slide2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8.xml"/><Relationship Id="rId1" Type="http://schemas.openxmlformats.org/officeDocument/2006/relationships/slideLayout" Target="../slideLayouts/slideLayout344.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44.xml"/><Relationship Id="rId1" Type="http://schemas.openxmlformats.org/officeDocument/2006/relationships/tags" Target="../tags/tag2.xml"/><Relationship Id="rId4" Type="http://schemas.openxmlformats.org/officeDocument/2006/relationships/image" Target="../media/image113.png"/></Relationships>
</file>

<file path=ppt/slides/_rels/slide2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344.xml"/></Relationships>
</file>

<file path=ppt/slides/_rels/slide2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00.png"/><Relationship Id="rId7" Type="http://schemas.openxmlformats.org/officeDocument/2006/relationships/diagramColors" Target="../diagrams/colors2.xml"/><Relationship Id="rId2" Type="http://schemas.openxmlformats.org/officeDocument/2006/relationships/notesSlide" Target="../notesSlides/notesSlide21.xml"/><Relationship Id="rId1" Type="http://schemas.openxmlformats.org/officeDocument/2006/relationships/slideLayout" Target="../slideLayouts/slideLayout34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8.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34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44.xml"/><Relationship Id="rId1" Type="http://schemas.openxmlformats.org/officeDocument/2006/relationships/tags" Target="../tags/tag3.xml"/><Relationship Id="rId4" Type="http://schemas.openxmlformats.org/officeDocument/2006/relationships/image" Target="../media/image10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00.xml"/></Relationships>
</file>

<file path=ppt/slides/_rels/slide3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4.xml"/><Relationship Id="rId1" Type="http://schemas.openxmlformats.org/officeDocument/2006/relationships/slideLayout" Target="../slideLayouts/slideLayout344.xml"/></Relationships>
</file>

<file path=ppt/slides/_rels/slide3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5.xml"/><Relationship Id="rId1" Type="http://schemas.openxmlformats.org/officeDocument/2006/relationships/slideLayout" Target="../slideLayouts/slideLayout344.xml"/></Relationships>
</file>

<file path=ppt/slides/_rels/slide3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6.xml"/><Relationship Id="rId1" Type="http://schemas.openxmlformats.org/officeDocument/2006/relationships/slideLayout" Target="../slideLayouts/slideLayout34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44.xml"/></Relationships>
</file>

<file path=ppt/slides/_rels/slide34.xml.rels><?xml version="1.0" encoding="UTF-8" standalone="yes"?>
<Relationships xmlns="http://schemas.openxmlformats.org/package/2006/relationships"><Relationship Id="rId13" Type="http://schemas.openxmlformats.org/officeDocument/2006/relationships/image" Target="../media/image63.png"/><Relationship Id="rId18" Type="http://schemas.openxmlformats.org/officeDocument/2006/relationships/image" Target="../media/image68.svg"/><Relationship Id="rId26" Type="http://schemas.openxmlformats.org/officeDocument/2006/relationships/image" Target="../media/image76.tiff"/><Relationship Id="rId39" Type="http://schemas.openxmlformats.org/officeDocument/2006/relationships/image" Target="../media/image89.png"/><Relationship Id="rId21" Type="http://schemas.openxmlformats.org/officeDocument/2006/relationships/image" Target="../media/image71.png"/><Relationship Id="rId34" Type="http://schemas.openxmlformats.org/officeDocument/2006/relationships/image" Target="../media/image84.png"/><Relationship Id="rId42" Type="http://schemas.openxmlformats.org/officeDocument/2006/relationships/image" Target="../media/image92.png"/><Relationship Id="rId47" Type="http://schemas.openxmlformats.org/officeDocument/2006/relationships/image" Target="../media/image97.png"/><Relationship Id="rId7" Type="http://schemas.openxmlformats.org/officeDocument/2006/relationships/image" Target="../media/image57.tiff"/><Relationship Id="rId2" Type="http://schemas.openxmlformats.org/officeDocument/2006/relationships/slideLayout" Target="../slideLayouts/slideLayout369.xml"/><Relationship Id="rId16" Type="http://schemas.openxmlformats.org/officeDocument/2006/relationships/image" Target="../media/image66.svg"/><Relationship Id="rId29" Type="http://schemas.openxmlformats.org/officeDocument/2006/relationships/image" Target="../media/image79.png"/><Relationship Id="rId1" Type="http://schemas.openxmlformats.org/officeDocument/2006/relationships/tags" Target="../tags/tag4.xml"/><Relationship Id="rId6" Type="http://schemas.openxmlformats.org/officeDocument/2006/relationships/image" Target="../media/image56.png"/><Relationship Id="rId11" Type="http://schemas.openxmlformats.org/officeDocument/2006/relationships/image" Target="../media/image61.png"/><Relationship Id="rId24" Type="http://schemas.openxmlformats.org/officeDocument/2006/relationships/image" Target="../media/image74.png"/><Relationship Id="rId32" Type="http://schemas.openxmlformats.org/officeDocument/2006/relationships/image" Target="../media/image82.png"/><Relationship Id="rId37" Type="http://schemas.openxmlformats.org/officeDocument/2006/relationships/image" Target="../media/image87.png"/><Relationship Id="rId40" Type="http://schemas.openxmlformats.org/officeDocument/2006/relationships/image" Target="../media/image90.png"/><Relationship Id="rId45" Type="http://schemas.openxmlformats.org/officeDocument/2006/relationships/image" Target="../media/image95.png"/><Relationship Id="rId5" Type="http://schemas.microsoft.com/office/2007/relationships/hdphoto" Target="../media/hdphoto1.wdp"/><Relationship Id="rId15" Type="http://schemas.openxmlformats.org/officeDocument/2006/relationships/image" Target="../media/image65.png"/><Relationship Id="rId23" Type="http://schemas.openxmlformats.org/officeDocument/2006/relationships/image" Target="../media/image73.png"/><Relationship Id="rId28" Type="http://schemas.openxmlformats.org/officeDocument/2006/relationships/image" Target="../media/image78.png"/><Relationship Id="rId36" Type="http://schemas.openxmlformats.org/officeDocument/2006/relationships/image" Target="../media/image86.png"/><Relationship Id="rId10" Type="http://schemas.openxmlformats.org/officeDocument/2006/relationships/image" Target="../media/image60.png"/><Relationship Id="rId19" Type="http://schemas.openxmlformats.org/officeDocument/2006/relationships/image" Target="../media/image69.png"/><Relationship Id="rId31" Type="http://schemas.openxmlformats.org/officeDocument/2006/relationships/image" Target="../media/image81.png"/><Relationship Id="rId44" Type="http://schemas.openxmlformats.org/officeDocument/2006/relationships/image" Target="../media/image94.png"/><Relationship Id="rId4" Type="http://schemas.openxmlformats.org/officeDocument/2006/relationships/image" Target="../media/image55.png"/><Relationship Id="rId9" Type="http://schemas.openxmlformats.org/officeDocument/2006/relationships/image" Target="../media/image59.png"/><Relationship Id="rId14" Type="http://schemas.openxmlformats.org/officeDocument/2006/relationships/image" Target="../media/image64.svg"/><Relationship Id="rId22" Type="http://schemas.openxmlformats.org/officeDocument/2006/relationships/image" Target="../media/image72.svg"/><Relationship Id="rId27" Type="http://schemas.openxmlformats.org/officeDocument/2006/relationships/image" Target="../media/image77.png"/><Relationship Id="rId30" Type="http://schemas.openxmlformats.org/officeDocument/2006/relationships/image" Target="../media/image80.png"/><Relationship Id="rId35" Type="http://schemas.openxmlformats.org/officeDocument/2006/relationships/image" Target="../media/image85.png"/><Relationship Id="rId43" Type="http://schemas.openxmlformats.org/officeDocument/2006/relationships/image" Target="../media/image93.png"/><Relationship Id="rId8" Type="http://schemas.openxmlformats.org/officeDocument/2006/relationships/image" Target="../media/image58.png"/><Relationship Id="rId3" Type="http://schemas.openxmlformats.org/officeDocument/2006/relationships/notesSlide" Target="../notesSlides/notesSlide27.xml"/><Relationship Id="rId12" Type="http://schemas.openxmlformats.org/officeDocument/2006/relationships/image" Target="../media/image62.svg"/><Relationship Id="rId17" Type="http://schemas.openxmlformats.org/officeDocument/2006/relationships/image" Target="../media/image67.png"/><Relationship Id="rId25" Type="http://schemas.openxmlformats.org/officeDocument/2006/relationships/image" Target="../media/image75.png"/><Relationship Id="rId33" Type="http://schemas.openxmlformats.org/officeDocument/2006/relationships/image" Target="../media/image83.png"/><Relationship Id="rId38" Type="http://schemas.openxmlformats.org/officeDocument/2006/relationships/image" Target="../media/image88.png"/><Relationship Id="rId46" Type="http://schemas.openxmlformats.org/officeDocument/2006/relationships/image" Target="../media/image96.png"/><Relationship Id="rId20" Type="http://schemas.openxmlformats.org/officeDocument/2006/relationships/image" Target="../media/image70.svg"/><Relationship Id="rId41" Type="http://schemas.openxmlformats.org/officeDocument/2006/relationships/image" Target="../media/image91.png"/></Relationships>
</file>

<file path=ppt/slides/_rels/slide3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4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8.xml"/></Relationships>
</file>

<file path=ppt/slides/_rels/slide37.xml.rels><?xml version="1.0" encoding="UTF-8" standalone="yes"?>
<Relationships xmlns="http://schemas.openxmlformats.org/package/2006/relationships"><Relationship Id="rId3" Type="http://schemas.openxmlformats.org/officeDocument/2006/relationships/image" Target="../media/image116.svg"/><Relationship Id="rId2" Type="http://schemas.openxmlformats.org/officeDocument/2006/relationships/image" Target="../media/image115.png"/><Relationship Id="rId1" Type="http://schemas.openxmlformats.org/officeDocument/2006/relationships/slideLayout" Target="../slideLayouts/slideLayout358.xml"/><Relationship Id="rId5" Type="http://schemas.openxmlformats.org/officeDocument/2006/relationships/image" Target="../media/image118.svg"/><Relationship Id="rId4" Type="http://schemas.openxmlformats.org/officeDocument/2006/relationships/image" Target="../media/image117.png"/></Relationships>
</file>

<file path=ppt/slides/_rels/slide38.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notesSlide" Target="../notesSlides/notesSlide28.xml"/><Relationship Id="rId7" Type="http://schemas.openxmlformats.org/officeDocument/2006/relationships/image" Target="../media/image121.png"/><Relationship Id="rId12" Type="http://schemas.openxmlformats.org/officeDocument/2006/relationships/image" Target="../media/image125.png"/><Relationship Id="rId2" Type="http://schemas.openxmlformats.org/officeDocument/2006/relationships/slideLayout" Target="../slideLayouts/slideLayout344.xml"/><Relationship Id="rId1" Type="http://schemas.openxmlformats.org/officeDocument/2006/relationships/tags" Target="../tags/tag5.xml"/><Relationship Id="rId6" Type="http://schemas.microsoft.com/office/2007/relationships/hdphoto" Target="../media/hdphoto2.wdp"/><Relationship Id="rId11" Type="http://schemas.openxmlformats.org/officeDocument/2006/relationships/image" Target="../media/image124.png"/><Relationship Id="rId5" Type="http://schemas.openxmlformats.org/officeDocument/2006/relationships/image" Target="../media/image120.png"/><Relationship Id="rId10" Type="http://schemas.openxmlformats.org/officeDocument/2006/relationships/image" Target="../media/image123.png"/><Relationship Id="rId4" Type="http://schemas.openxmlformats.org/officeDocument/2006/relationships/image" Target="../media/image119.png"/><Relationship Id="rId9" Type="http://schemas.microsoft.com/office/2007/relationships/hdphoto" Target="../media/hdphoto3.wdp"/></Relationships>
</file>

<file path=ppt/slides/_rels/slide3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44.xml"/></Relationships>
</file>

<file path=ppt/slides/_rels/slide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424.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ibm/dbb" TargetMode="External"/><Relationship Id="rId2" Type="http://schemas.openxmlformats.org/officeDocument/2006/relationships/notesSlide" Target="../notesSlides/notesSlide29.xml"/><Relationship Id="rId1" Type="http://schemas.openxmlformats.org/officeDocument/2006/relationships/slideLayout" Target="../slideLayouts/slideLayout27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77.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9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1.xml"/><Relationship Id="rId1" Type="http://schemas.openxmlformats.org/officeDocument/2006/relationships/slideLayout" Target="../slideLayouts/slideLayout277.xml"/></Relationships>
</file>

<file path=ppt/slides/_rels/slide4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2.xml"/><Relationship Id="rId1" Type="http://schemas.openxmlformats.org/officeDocument/2006/relationships/slideLayout" Target="../slideLayouts/slideLayout358.xml"/></Relationships>
</file>

<file path=ppt/slides/_rels/slide45.xml.rels><?xml version="1.0" encoding="UTF-8" standalone="yes"?>
<Relationships xmlns="http://schemas.openxmlformats.org/package/2006/relationships"><Relationship Id="rId3" Type="http://schemas.openxmlformats.org/officeDocument/2006/relationships/hyperlink" Target="https://app.slack.com/client/T0P4N5ZCN/CU3RA9C3Y/thread/C56Q2JUKS-1579039191.194000" TargetMode="External"/><Relationship Id="rId2" Type="http://schemas.openxmlformats.org/officeDocument/2006/relationships/notesSlide" Target="../notesSlides/notesSlide33.xml"/><Relationship Id="rId1" Type="http://schemas.openxmlformats.org/officeDocument/2006/relationships/slideLayout" Target="../slideLayouts/slideLayout25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46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5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114.xml"/></Relationships>
</file>

<file path=ppt/slides/_rels/slide5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1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56.xml.rels><?xml version="1.0" encoding="UTF-8" standalone="yes"?>
<Relationships xmlns="http://schemas.openxmlformats.org/package/2006/relationships"><Relationship Id="rId2" Type="http://schemas.openxmlformats.org/officeDocument/2006/relationships/hyperlink" Target="https://www.ibm.com/support/knowledgecenter/SSKFYE_1.0.0/welcome_zoautil.html" TargetMode="External"/><Relationship Id="rId1" Type="http://schemas.openxmlformats.org/officeDocument/2006/relationships/slideLayout" Target="../slideLayouts/slideLayout1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44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0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8.xml"/></Relationships>
</file>

<file path=ppt/slides/_rels/slide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7" name="Session Title or  Presentation Name"/>
          <p:cNvSpPr txBox="1"/>
          <p:nvPr/>
        </p:nvSpPr>
        <p:spPr>
          <a:xfrm>
            <a:off x="228599" y="177800"/>
            <a:ext cx="7561801"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t">
            <a:spAutoFit/>
          </a:bodyPr>
          <a:lstStyle/>
          <a:p>
            <a:pPr marL="0" marR="0" lvl="0" indent="0" algn="l" defTabSz="685983" rtl="0" eaLnBrk="1" fontAlgn="auto" latinLnBrk="0" hangingPunct="1">
              <a:lnSpc>
                <a:spcPct val="100000"/>
              </a:lnSpc>
              <a:spcBef>
                <a:spcPts val="0"/>
              </a:spcBef>
              <a:spcAft>
                <a:spcPts val="0"/>
              </a:spcAft>
              <a:buClrTx/>
              <a:buSzTx/>
              <a:buFontTx/>
              <a:buNone/>
              <a:tabLst/>
              <a:defRPr sz="2400">
                <a:solidFill>
                  <a:srgbClr val="FFFFFF"/>
                </a:solidFill>
                <a:latin typeface="IBM Plex Sans Light"/>
                <a:ea typeface="IBM Plex Sans Light"/>
                <a:cs typeface="IBM Plex Sans Light"/>
                <a:sym typeface="IBM Plex Sans Light"/>
              </a:defRPr>
            </a:pPr>
            <a:r>
              <a:rPr kumimoji="0" lang="en-US" sz="2400" b="0" i="0" u="none" strike="noStrike" kern="1200" cap="none" spc="0" normalizeH="0" baseline="0" noProof="0" dirty="0">
                <a:ln>
                  <a:noFill/>
                </a:ln>
                <a:solidFill>
                  <a:srgbClr val="FFFFFF"/>
                </a:solidFill>
                <a:effectLst/>
                <a:uLnTx/>
                <a:uFillTx/>
                <a:latin typeface="IBM Plex Sans Light"/>
                <a:sym typeface="IBM Plex Sans Light"/>
              </a:rPr>
              <a:t>Part 1 - End to End Pipeline: SCM and Build with demo</a:t>
            </a:r>
            <a:endParaRPr kumimoji="0" sz="2400" b="0" i="0" u="none" strike="noStrike" kern="1200" cap="none" spc="0" normalizeH="0" baseline="0" noProof="0" dirty="0">
              <a:ln>
                <a:noFill/>
              </a:ln>
              <a:solidFill>
                <a:srgbClr val="FFFFFF"/>
              </a:solidFill>
              <a:effectLst/>
              <a:uLnTx/>
              <a:uFillTx/>
              <a:latin typeface="IBM Plex Sans Light"/>
              <a:sym typeface="IBM Plex Sans Light"/>
            </a:endParaRPr>
          </a:p>
        </p:txBody>
      </p:sp>
      <p:sp>
        <p:nvSpPr>
          <p:cNvPr id="1328" name="First LastName"/>
          <p:cNvSpPr txBox="1"/>
          <p:nvPr/>
        </p:nvSpPr>
        <p:spPr>
          <a:xfrm>
            <a:off x="228599" y="1378129"/>
            <a:ext cx="1869549" cy="15696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t">
            <a:spAutoFit/>
          </a:bodyPr>
          <a:lstStyle>
            <a:lvl1pPr>
              <a:defRPr sz="1800">
                <a:solidFill>
                  <a:srgbClr val="FFFFFF"/>
                </a:solidFill>
                <a:latin typeface="IBM Plex Sans ExtraLight"/>
                <a:ea typeface="IBM Plex Sans ExtraLight"/>
                <a:cs typeface="IBM Plex Sans ExtraLight"/>
                <a:sym typeface="IBM Plex Sans ExtraLight"/>
              </a:defRPr>
            </a:lvl1p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fr-FR" sz="1200" b="1" i="0" u="none" strike="noStrike" kern="1200" cap="none" spc="0" normalizeH="0" baseline="0" noProof="0" dirty="0">
                <a:ln>
                  <a:noFill/>
                </a:ln>
                <a:solidFill>
                  <a:srgbClr val="FFFFFF"/>
                </a:solidFill>
                <a:effectLst/>
                <a:uLnTx/>
                <a:uFillTx/>
                <a:latin typeface="IBM Plex Sans"/>
                <a:sym typeface="IBM Plex Sans ExtraLight"/>
              </a:rPr>
              <a:t>Nelson Lopez</a:t>
            </a:r>
            <a:r>
              <a:rPr kumimoji="0" lang="en-US" sz="1200" b="1" i="0" u="none" strike="noStrike" kern="1200" cap="none" spc="0" normalizeH="0" baseline="0" noProof="0" dirty="0">
                <a:ln>
                  <a:noFill/>
                </a:ln>
                <a:solidFill>
                  <a:srgbClr val="FFFFFF"/>
                </a:solidFill>
                <a:effectLst/>
                <a:uLnTx/>
                <a:uFillTx/>
                <a:latin typeface="IBM Plex Sans"/>
                <a:sym typeface="IBM Plex Sans ExtraLight"/>
              </a:rPr>
              <a:t> </a:t>
            </a:r>
            <a:endParaRPr kumimoji="0" lang="en-US" sz="1200" b="0" i="0" u="none" strike="noStrike" kern="1200" cap="none" spc="0" normalizeH="0" baseline="0" noProof="0" dirty="0">
              <a:ln>
                <a:noFill/>
              </a:ln>
              <a:solidFill>
                <a:srgbClr val="FFFFFF"/>
              </a:solidFill>
              <a:effectLst/>
              <a:uLnTx/>
              <a:uFillTx/>
              <a:latin typeface="IBM Plex Sans ExtraLight"/>
              <a:sym typeface="IBM Plex Sans ExtraLight"/>
            </a:endParaRPr>
          </a:p>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IBM Plex Sans"/>
                <a:sym typeface="IBM Plex Sans ExtraLight"/>
              </a:rPr>
              <a:t>Z DevOps Acceleration Team</a:t>
            </a:r>
            <a:endParaRPr kumimoji="0" lang="en-US" sz="1800" b="0" i="0" u="none" strike="noStrike" kern="1200" cap="none" spc="0" normalizeH="0" baseline="0" noProof="0" dirty="0">
              <a:ln>
                <a:noFill/>
              </a:ln>
              <a:solidFill>
                <a:srgbClr val="FFFFFF"/>
              </a:solidFill>
              <a:effectLst/>
              <a:uLnTx/>
              <a:uFillTx/>
              <a:latin typeface="IBM Plex Sans ExtraLight"/>
              <a:sym typeface="IBM Plex Sans ExtraLight"/>
            </a:endParaRPr>
          </a:p>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IBM Plex Sans"/>
              <a:sym typeface="IBM Plex Sans ExtraLight"/>
            </a:endParaRPr>
          </a:p>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IBM Plex Sans"/>
                <a:sym typeface="IBM Plex Sans ExtraLight"/>
              </a:rPr>
              <a:t>Alisa Morse </a:t>
            </a:r>
            <a:endParaRPr kumimoji="0" lang="en-US" sz="1800" b="0" i="0" u="none" strike="noStrike" kern="1200" cap="none" spc="0" normalizeH="0" baseline="0" noProof="0" dirty="0">
              <a:ln>
                <a:noFill/>
              </a:ln>
              <a:solidFill>
                <a:srgbClr val="FFFFFF"/>
              </a:solidFill>
              <a:effectLst/>
              <a:uLnTx/>
              <a:uFillTx/>
              <a:latin typeface="IBM Plex Sans ExtraLight"/>
              <a:sym typeface="IBM Plex Sans ExtraLight"/>
            </a:endParaRPr>
          </a:p>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IBM Plex Sans"/>
                <a:sym typeface="IBM Plex Sans ExtraLight"/>
              </a:rPr>
              <a:t>Offering Manager, Z DevOps</a:t>
            </a:r>
            <a:endParaRPr kumimoji="0" lang="en-US" sz="1200" b="0" i="0" u="none" strike="noStrike" kern="1200" cap="none" spc="0" normalizeH="0" baseline="0" noProof="0" dirty="0">
              <a:ln>
                <a:noFill/>
              </a:ln>
              <a:solidFill>
                <a:srgbClr val="FFFFFF"/>
              </a:solidFill>
              <a:effectLst/>
              <a:uLnTx/>
              <a:uFillTx/>
              <a:latin typeface="IBM Plex Sans" panose="020B0503050000000000" pitchFamily="34" charset="77"/>
              <a:sym typeface="IBM Plex Sans ExtraLight"/>
            </a:endParaRPr>
          </a:p>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fr-FR" sz="1200" b="1" i="0" u="none" strike="noStrike" kern="1200" cap="none" spc="0" normalizeH="0" baseline="0" noProof="0" dirty="0">
              <a:ln>
                <a:noFill/>
              </a:ln>
              <a:solidFill>
                <a:srgbClr val="FFFFFF"/>
              </a:solidFill>
              <a:effectLst/>
              <a:uLnTx/>
              <a:uFillTx/>
              <a:latin typeface="IBM Plex Sans" panose="020B0503050000000000" pitchFamily="34" charset="77"/>
              <a:sym typeface="IBM Plex Sans ExtraLight"/>
            </a:endParaRPr>
          </a:p>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IBM Plex Sans"/>
              <a:sym typeface="IBM Plex Sans ExtraLight"/>
            </a:endParaRPr>
          </a:p>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IBM Plex Sans" panose="020B0503050000000000" pitchFamily="34" charset="77"/>
              <a:sym typeface="IBM Plex Sans ExtraLight"/>
            </a:endParaRPr>
          </a:p>
        </p:txBody>
      </p:sp>
    </p:spTree>
    <p:extLst>
      <p:ext uri="{BB962C8B-B14F-4D97-AF65-F5344CB8AC3E}">
        <p14:creationId xmlns:p14="http://schemas.microsoft.com/office/powerpoint/2010/main" val="2630701895"/>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51C685-7A84-744F-A2E9-B4494E6803F0}"/>
              </a:ext>
            </a:extLst>
          </p:cNvPr>
          <p:cNvSpPr>
            <a:spLocks noGrp="1"/>
          </p:cNvSpPr>
          <p:nvPr>
            <p:ph type="title"/>
          </p:nvPr>
        </p:nvSpPr>
        <p:spPr>
          <a:xfrm>
            <a:off x="210312" y="201168"/>
            <a:ext cx="7811058" cy="804672"/>
          </a:xfrm>
        </p:spPr>
        <p:txBody>
          <a:bodyPr/>
          <a:lstStyle/>
          <a:p>
            <a:r>
              <a:rPr lang="en-US" dirty="0"/>
              <a:t>DBB - New &amp; Noteworthy in 2019 / Coming 1Q20</a:t>
            </a:r>
          </a:p>
        </p:txBody>
      </p:sp>
      <p:sp>
        <p:nvSpPr>
          <p:cNvPr id="3" name="ZoneTexte 2">
            <a:extLst>
              <a:ext uri="{FF2B5EF4-FFF2-40B4-BE49-F238E27FC236}">
                <a16:creationId xmlns:a16="http://schemas.microsoft.com/office/drawing/2014/main" id="{BEC7F123-22AA-D440-8864-BF0F233568F0}"/>
              </a:ext>
            </a:extLst>
          </p:cNvPr>
          <p:cNvSpPr txBox="1"/>
          <p:nvPr/>
        </p:nvSpPr>
        <p:spPr>
          <a:xfrm>
            <a:off x="210312" y="698063"/>
            <a:ext cx="1604003" cy="307777"/>
          </a:xfrm>
          <a:prstGeom prst="rect">
            <a:avLst/>
          </a:prstGeom>
          <a:solidFill>
            <a:schemeClr val="accent6">
              <a:lumMod val="75000"/>
            </a:schemeClr>
          </a:solidFill>
          <a:ln>
            <a:noFill/>
          </a:ln>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rPr>
              <a:t>1.0.4</a:t>
            </a:r>
            <a:r>
              <a:rPr kumimoji="0" lang="en-US" sz="14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rPr>
              <a:t> Mar. 19</a:t>
            </a:r>
          </a:p>
        </p:txBody>
      </p:sp>
      <p:sp>
        <p:nvSpPr>
          <p:cNvPr id="4" name="ZoneTexte 3">
            <a:extLst>
              <a:ext uri="{FF2B5EF4-FFF2-40B4-BE49-F238E27FC236}">
                <a16:creationId xmlns:a16="http://schemas.microsoft.com/office/drawing/2014/main" id="{F153D1C1-A038-8145-88F1-DDF449A61C74}"/>
              </a:ext>
            </a:extLst>
          </p:cNvPr>
          <p:cNvSpPr txBox="1"/>
          <p:nvPr/>
        </p:nvSpPr>
        <p:spPr>
          <a:xfrm>
            <a:off x="2011371" y="698065"/>
            <a:ext cx="1604003" cy="307777"/>
          </a:xfrm>
          <a:prstGeom prst="rect">
            <a:avLst/>
          </a:prstGeom>
          <a:solidFill>
            <a:schemeClr val="accent6">
              <a:lumMod val="75000"/>
            </a:schemeClr>
          </a:solidFill>
          <a:ln>
            <a:noFill/>
          </a:ln>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rPr>
              <a:t>1.0.5</a:t>
            </a:r>
            <a:r>
              <a:rPr kumimoji="0" lang="en-US" sz="14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rPr>
              <a:t> Jun. 19</a:t>
            </a:r>
          </a:p>
        </p:txBody>
      </p:sp>
      <p:sp>
        <p:nvSpPr>
          <p:cNvPr id="5" name="ZoneTexte 4">
            <a:extLst>
              <a:ext uri="{FF2B5EF4-FFF2-40B4-BE49-F238E27FC236}">
                <a16:creationId xmlns:a16="http://schemas.microsoft.com/office/drawing/2014/main" id="{F9FE52F1-FA81-1248-B8E5-275243B1F87B}"/>
              </a:ext>
            </a:extLst>
          </p:cNvPr>
          <p:cNvSpPr txBox="1"/>
          <p:nvPr/>
        </p:nvSpPr>
        <p:spPr>
          <a:xfrm>
            <a:off x="3812430" y="698064"/>
            <a:ext cx="1604003" cy="307777"/>
          </a:xfrm>
          <a:prstGeom prst="rect">
            <a:avLst/>
          </a:prstGeom>
          <a:solidFill>
            <a:schemeClr val="accent6">
              <a:lumMod val="75000"/>
            </a:schemeClr>
          </a:solidFill>
          <a:ln>
            <a:noFill/>
          </a:ln>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rPr>
              <a:t>1.0.6 </a:t>
            </a:r>
            <a:r>
              <a:rPr kumimoji="0" lang="en-US" sz="14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rPr>
              <a:t>Sept. 19</a:t>
            </a:r>
          </a:p>
        </p:txBody>
      </p:sp>
      <p:sp>
        <p:nvSpPr>
          <p:cNvPr id="6" name="ZoneTexte 5">
            <a:extLst>
              <a:ext uri="{FF2B5EF4-FFF2-40B4-BE49-F238E27FC236}">
                <a16:creationId xmlns:a16="http://schemas.microsoft.com/office/drawing/2014/main" id="{FFE17FF1-4C52-6B40-94A1-DB44F2B00F3B}"/>
              </a:ext>
            </a:extLst>
          </p:cNvPr>
          <p:cNvSpPr txBox="1"/>
          <p:nvPr/>
        </p:nvSpPr>
        <p:spPr>
          <a:xfrm>
            <a:off x="5613489" y="698064"/>
            <a:ext cx="1604003" cy="307777"/>
          </a:xfrm>
          <a:prstGeom prst="rect">
            <a:avLst/>
          </a:prstGeom>
          <a:solidFill>
            <a:schemeClr val="accent6">
              <a:lumMod val="75000"/>
            </a:schemeClr>
          </a:solidFill>
          <a:ln>
            <a:noFill/>
          </a:ln>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rPr>
              <a:t>1.0.7 </a:t>
            </a:r>
            <a:r>
              <a:rPr kumimoji="0" lang="en-US" sz="14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rPr>
              <a:t>Dec. 19</a:t>
            </a:r>
          </a:p>
        </p:txBody>
      </p:sp>
      <p:sp>
        <p:nvSpPr>
          <p:cNvPr id="7" name="ZoneTexte 6">
            <a:extLst>
              <a:ext uri="{FF2B5EF4-FFF2-40B4-BE49-F238E27FC236}">
                <a16:creationId xmlns:a16="http://schemas.microsoft.com/office/drawing/2014/main" id="{23809275-24ED-3D4C-9216-EFAAA0439D85}"/>
              </a:ext>
            </a:extLst>
          </p:cNvPr>
          <p:cNvSpPr txBox="1"/>
          <p:nvPr/>
        </p:nvSpPr>
        <p:spPr>
          <a:xfrm>
            <a:off x="7414547" y="698063"/>
            <a:ext cx="1604003" cy="307777"/>
          </a:xfrm>
          <a:prstGeom prst="rect">
            <a:avLst/>
          </a:prstGeom>
          <a:solidFill>
            <a:schemeClr val="accent6">
              <a:lumMod val="20000"/>
              <a:lumOff val="80000"/>
            </a:schemeClr>
          </a:solid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a:ea typeface="IBM Plex Sans" charset="0"/>
                <a:cs typeface="IBM Plex Sans" charset="0"/>
              </a:rPr>
              <a:t>1.0.8</a:t>
            </a:r>
            <a:r>
              <a:rPr kumimoji="0" lang="en-US" sz="1400" b="0" i="0" u="none" strike="noStrike" kern="1200" cap="none" spc="0" normalizeH="0" baseline="0" noProof="0" dirty="0">
                <a:ln>
                  <a:noFill/>
                </a:ln>
                <a:solidFill>
                  <a:srgbClr val="000000"/>
                </a:solidFill>
                <a:effectLst/>
                <a:uLnTx/>
                <a:uFillTx/>
                <a:latin typeface="Arial" panose="020B0604020202020204"/>
                <a:ea typeface="IBM Plex Sans" charset="0"/>
                <a:cs typeface="IBM Plex Sans" charset="0"/>
              </a:rPr>
              <a:t> Mar. 20</a:t>
            </a:r>
          </a:p>
        </p:txBody>
      </p:sp>
      <p:sp>
        <p:nvSpPr>
          <p:cNvPr id="8" name="ZoneTexte 7">
            <a:extLst>
              <a:ext uri="{FF2B5EF4-FFF2-40B4-BE49-F238E27FC236}">
                <a16:creationId xmlns:a16="http://schemas.microsoft.com/office/drawing/2014/main" id="{58784461-4853-2942-A00C-55B97CF653D1}"/>
              </a:ext>
            </a:extLst>
          </p:cNvPr>
          <p:cNvSpPr txBox="1"/>
          <p:nvPr/>
        </p:nvSpPr>
        <p:spPr>
          <a:xfrm>
            <a:off x="5721382" y="3822976"/>
            <a:ext cx="1604003" cy="1169551"/>
          </a:xfrm>
          <a:prstGeom prst="rect">
            <a:avLst/>
          </a:prstGeom>
          <a:noFill/>
          <a:ln>
            <a:solidFill>
              <a:schemeClr val="bg2"/>
            </a:solidFill>
          </a:ln>
        </p:spPr>
        <p:txBody>
          <a:bodyPr wrap="square" rtlCol="0">
            <a:spAutoFit/>
          </a:bodyPr>
          <a:lstStyle/>
          <a:p>
            <a:pPr marL="179388" marR="0" lvl="0" indent="-171450" algn="l" defTabSz="685983" rtl="0" eaLnBrk="1" fontAlgn="auto" latinLnBrk="0" hangingPunct="1">
              <a:lnSpc>
                <a:spcPct val="100000"/>
              </a:lnSpc>
              <a:spcBef>
                <a:spcPts val="0"/>
              </a:spcBef>
              <a:spcAft>
                <a:spcPts val="0"/>
              </a:spcAft>
              <a:buClrTx/>
              <a:buSzTx/>
              <a:buFont typeface="Wingdings" pitchFamily="2" charset="2"/>
              <a:buChar char="§"/>
              <a:tabLst/>
              <a:defRPr/>
            </a:pPr>
            <a:r>
              <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hlinkClick r:id="rId3"/>
              </a:rPr>
              <a:t>JES utilities</a:t>
            </a:r>
            <a:endPar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endParaRPr>
          </a:p>
          <a:p>
            <a:pPr marL="179388" marR="0" lvl="0" indent="-171450" algn="l" defTabSz="685983" rtl="0" eaLnBrk="1" fontAlgn="auto" latinLnBrk="0" hangingPunct="1">
              <a:lnSpc>
                <a:spcPct val="100000"/>
              </a:lnSpc>
              <a:spcBef>
                <a:spcPts val="0"/>
              </a:spcBef>
              <a:spcAft>
                <a:spcPts val="0"/>
              </a:spcAft>
              <a:buClrTx/>
              <a:buSzTx/>
              <a:buFont typeface="Wingdings" pitchFamily="2" charset="2"/>
              <a:buChar char="§"/>
              <a:tabLst/>
              <a:defRPr/>
            </a:pPr>
            <a:r>
              <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hlinkClick r:id="rId4"/>
              </a:rPr>
              <a:t>Submit Operator Command</a:t>
            </a:r>
            <a:endPar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endParaRPr>
          </a:p>
          <a:p>
            <a:pPr marL="179388" marR="0" lvl="0" indent="-171450" algn="l" defTabSz="685983" rtl="0" eaLnBrk="1" fontAlgn="auto" latinLnBrk="0" hangingPunct="1">
              <a:lnSpc>
                <a:spcPct val="100000"/>
              </a:lnSpc>
              <a:spcBef>
                <a:spcPts val="0"/>
              </a:spcBef>
              <a:spcAft>
                <a:spcPts val="0"/>
              </a:spcAft>
              <a:buClrTx/>
              <a:buSzTx/>
              <a:buFont typeface="Wingdings" pitchFamily="2" charset="2"/>
              <a:buChar char="§"/>
              <a:tabLst/>
              <a:defRPr/>
            </a:pPr>
            <a:r>
              <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hlinkClick r:id="rId5"/>
              </a:rPr>
              <a:t>Display Console log</a:t>
            </a:r>
            <a:endPar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endParaRPr>
          </a:p>
          <a:p>
            <a:pPr marL="179388" marR="0" lvl="0" indent="-171450" algn="l" defTabSz="685983" rtl="0" eaLnBrk="1" fontAlgn="auto" latinLnBrk="0" hangingPunct="1">
              <a:lnSpc>
                <a:spcPct val="100000"/>
              </a:lnSpc>
              <a:spcBef>
                <a:spcPts val="0"/>
              </a:spcBef>
              <a:spcAft>
                <a:spcPts val="0"/>
              </a:spcAft>
              <a:buClrTx/>
              <a:buSzTx/>
              <a:buFont typeface="Wingdings" pitchFamily="2" charset="2"/>
              <a:buChar char="§"/>
              <a:tabLst/>
              <a:defRPr/>
            </a:pPr>
            <a:r>
              <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hlinkClick r:id="rId6"/>
              </a:rPr>
              <a:t>System Concatenation Utilities</a:t>
            </a:r>
            <a:endPar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endParaRPr>
          </a:p>
        </p:txBody>
      </p:sp>
      <p:sp>
        <p:nvSpPr>
          <p:cNvPr id="9" name="ZoneTexte 8">
            <a:extLst>
              <a:ext uri="{FF2B5EF4-FFF2-40B4-BE49-F238E27FC236}">
                <a16:creationId xmlns:a16="http://schemas.microsoft.com/office/drawing/2014/main" id="{D861566C-52F3-EE45-A8A1-55E796A4B5F8}"/>
              </a:ext>
            </a:extLst>
          </p:cNvPr>
          <p:cNvSpPr txBox="1"/>
          <p:nvPr/>
        </p:nvSpPr>
        <p:spPr>
          <a:xfrm>
            <a:off x="3812430" y="3456938"/>
            <a:ext cx="5206120" cy="276999"/>
          </a:xfrm>
          <a:prstGeom prst="rect">
            <a:avLst/>
          </a:prstGeom>
          <a:solidFill>
            <a:schemeClr val="accent5"/>
          </a:solid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rPr>
              <a:t>ZOAU</a:t>
            </a:r>
          </a:p>
        </p:txBody>
      </p:sp>
      <p:sp>
        <p:nvSpPr>
          <p:cNvPr id="10" name="ZoneTexte 9">
            <a:extLst>
              <a:ext uri="{FF2B5EF4-FFF2-40B4-BE49-F238E27FC236}">
                <a16:creationId xmlns:a16="http://schemas.microsoft.com/office/drawing/2014/main" id="{A50FF2CD-478C-4E40-83D8-F58B41100B3C}"/>
              </a:ext>
            </a:extLst>
          </p:cNvPr>
          <p:cNvSpPr txBox="1"/>
          <p:nvPr/>
        </p:nvSpPr>
        <p:spPr>
          <a:xfrm>
            <a:off x="210312" y="1151982"/>
            <a:ext cx="8808238" cy="276999"/>
          </a:xfrm>
          <a:prstGeom prst="rect">
            <a:avLst/>
          </a:prstGeom>
          <a:solidFill>
            <a:schemeClr val="accent5">
              <a:lumMod val="20000"/>
              <a:lumOff val="80000"/>
            </a:schemeClr>
          </a:solid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a:ea typeface="IBM Plex Sans" charset="0"/>
                <a:cs typeface="IBM Plex Sans" charset="0"/>
              </a:rPr>
              <a:t>DBB Core</a:t>
            </a:r>
          </a:p>
        </p:txBody>
      </p:sp>
      <p:sp>
        <p:nvSpPr>
          <p:cNvPr id="11" name="ZoneTexte 10">
            <a:extLst>
              <a:ext uri="{FF2B5EF4-FFF2-40B4-BE49-F238E27FC236}">
                <a16:creationId xmlns:a16="http://schemas.microsoft.com/office/drawing/2014/main" id="{F948BEE5-2792-F14A-89B5-F00343AA9929}"/>
              </a:ext>
            </a:extLst>
          </p:cNvPr>
          <p:cNvSpPr txBox="1"/>
          <p:nvPr/>
        </p:nvSpPr>
        <p:spPr>
          <a:xfrm>
            <a:off x="210312" y="2520686"/>
            <a:ext cx="8808238" cy="276999"/>
          </a:xfrm>
          <a:prstGeom prst="rect">
            <a:avLst/>
          </a:prstGeom>
          <a:solidFill>
            <a:schemeClr val="accent4">
              <a:lumMod val="20000"/>
              <a:lumOff val="80000"/>
            </a:schemeClr>
          </a:solidFill>
        </p:spPr>
        <p:txBody>
          <a:bodyPr wrap="square" rtlCol="0">
            <a:sp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a:ea typeface="IBM Plex Sans" charset="0"/>
                <a:cs typeface="IBM Plex Sans" charset="0"/>
              </a:rPr>
              <a:t>Samples</a:t>
            </a:r>
          </a:p>
        </p:txBody>
      </p:sp>
      <p:sp>
        <p:nvSpPr>
          <p:cNvPr id="12" name="ZoneTexte 11">
            <a:extLst>
              <a:ext uri="{FF2B5EF4-FFF2-40B4-BE49-F238E27FC236}">
                <a16:creationId xmlns:a16="http://schemas.microsoft.com/office/drawing/2014/main" id="{C2A2268C-8259-9544-85D8-D1E565A0BE15}"/>
              </a:ext>
            </a:extLst>
          </p:cNvPr>
          <p:cNvSpPr txBox="1"/>
          <p:nvPr/>
        </p:nvSpPr>
        <p:spPr>
          <a:xfrm>
            <a:off x="5721381" y="2860645"/>
            <a:ext cx="1604003" cy="400110"/>
          </a:xfrm>
          <a:prstGeom prst="rect">
            <a:avLst/>
          </a:prstGeom>
          <a:noFill/>
          <a:ln>
            <a:solidFill>
              <a:schemeClr val="bg2"/>
            </a:solidFill>
          </a:ln>
        </p:spPr>
        <p:txBody>
          <a:bodyPr wrap="square" rtlCol="0">
            <a:spAutoFit/>
          </a:bodyPr>
          <a:lstStyle/>
          <a:p>
            <a:pPr marL="179388" marR="0" lvl="0" indent="-171450" algn="l" defTabSz="685983" rtl="0" eaLnBrk="1" fontAlgn="auto" latinLnBrk="0" hangingPunct="1">
              <a:lnSpc>
                <a:spcPct val="100000"/>
              </a:lnSpc>
              <a:spcBef>
                <a:spcPts val="0"/>
              </a:spcBef>
              <a:spcAft>
                <a:spcPts val="0"/>
              </a:spcAft>
              <a:buClrTx/>
              <a:buSzTx/>
              <a:buFont typeface="Wingdings" pitchFamily="2" charset="2"/>
              <a:buChar char="§"/>
              <a:tabLst/>
              <a:defRPr/>
            </a:pPr>
            <a:r>
              <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hlinkClick r:id="rId7"/>
              </a:rPr>
              <a:t>DBB Build in GIT ISPF Client</a:t>
            </a:r>
            <a:endPar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endParaRPr>
          </a:p>
        </p:txBody>
      </p:sp>
      <p:sp>
        <p:nvSpPr>
          <p:cNvPr id="13" name="ZoneTexte 12">
            <a:extLst>
              <a:ext uri="{FF2B5EF4-FFF2-40B4-BE49-F238E27FC236}">
                <a16:creationId xmlns:a16="http://schemas.microsoft.com/office/drawing/2014/main" id="{408C8225-FBD3-2045-A70D-1831B33C28FF}"/>
              </a:ext>
            </a:extLst>
          </p:cNvPr>
          <p:cNvSpPr txBox="1"/>
          <p:nvPr/>
        </p:nvSpPr>
        <p:spPr>
          <a:xfrm>
            <a:off x="5721381" y="1491941"/>
            <a:ext cx="1604003" cy="400110"/>
          </a:xfrm>
          <a:prstGeom prst="rect">
            <a:avLst/>
          </a:prstGeom>
          <a:noFill/>
          <a:ln>
            <a:solidFill>
              <a:schemeClr val="bg2"/>
            </a:solidFill>
          </a:ln>
        </p:spPr>
        <p:txBody>
          <a:bodyPr wrap="square" rtlCol="0">
            <a:spAutoFit/>
          </a:bodyPr>
          <a:lstStyle/>
          <a:p>
            <a:pPr marL="179388" marR="0" lvl="0" indent="-171450" algn="l" defTabSz="685983" rtl="0" eaLnBrk="1" fontAlgn="auto" latinLnBrk="0" hangingPunct="1">
              <a:lnSpc>
                <a:spcPct val="100000"/>
              </a:lnSpc>
              <a:spcBef>
                <a:spcPts val="0"/>
              </a:spcBef>
              <a:spcAft>
                <a:spcPts val="0"/>
              </a:spcAft>
              <a:buClrTx/>
              <a:buSzTx/>
              <a:buFont typeface="Wingdings" pitchFamily="2" charset="2"/>
              <a:buChar char="§"/>
              <a:tabLst/>
              <a:defRPr/>
            </a:pPr>
            <a:r>
              <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hlinkClick r:id="rId8"/>
              </a:rPr>
              <a:t>File Tagging in Enhanced ASCII</a:t>
            </a:r>
            <a:endPar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endParaRPr>
          </a:p>
        </p:txBody>
      </p:sp>
      <p:sp>
        <p:nvSpPr>
          <p:cNvPr id="14" name="ZoneTexte 13">
            <a:extLst>
              <a:ext uri="{FF2B5EF4-FFF2-40B4-BE49-F238E27FC236}">
                <a16:creationId xmlns:a16="http://schemas.microsoft.com/office/drawing/2014/main" id="{C3254E89-7FB0-F445-B440-38F00B967571}"/>
              </a:ext>
            </a:extLst>
          </p:cNvPr>
          <p:cNvSpPr txBox="1"/>
          <p:nvPr/>
        </p:nvSpPr>
        <p:spPr>
          <a:xfrm>
            <a:off x="3899066" y="3842978"/>
            <a:ext cx="1604003" cy="553998"/>
          </a:xfrm>
          <a:prstGeom prst="rect">
            <a:avLst/>
          </a:prstGeom>
          <a:noFill/>
          <a:ln>
            <a:solidFill>
              <a:schemeClr val="bg2"/>
            </a:solidFill>
          </a:ln>
        </p:spPr>
        <p:txBody>
          <a:bodyPr wrap="square" rtlCol="0">
            <a:spAutoFit/>
          </a:bodyPr>
          <a:lstStyle/>
          <a:p>
            <a:pPr marL="179388" marR="0" lvl="0" indent="-171450" algn="l" defTabSz="685983" rtl="0" eaLnBrk="1" fontAlgn="auto" latinLnBrk="0" hangingPunct="1">
              <a:lnSpc>
                <a:spcPct val="100000"/>
              </a:lnSpc>
              <a:spcBef>
                <a:spcPts val="0"/>
              </a:spcBef>
              <a:spcAft>
                <a:spcPts val="0"/>
              </a:spcAft>
              <a:buClrTx/>
              <a:buSzTx/>
              <a:buFont typeface="Wingdings" pitchFamily="2" charset="2"/>
              <a:buChar char="§"/>
              <a:tabLst/>
              <a:defRPr/>
            </a:pPr>
            <a:r>
              <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hlinkClick r:id="rId9"/>
              </a:rPr>
              <a:t>MVS program execution</a:t>
            </a:r>
            <a:endPar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endParaRPr>
          </a:p>
          <a:p>
            <a:pPr marL="179388" marR="0" lvl="0" indent="-171450" algn="l" defTabSz="685983" rtl="0" eaLnBrk="1" fontAlgn="auto" latinLnBrk="0" hangingPunct="1">
              <a:lnSpc>
                <a:spcPct val="100000"/>
              </a:lnSpc>
              <a:spcBef>
                <a:spcPts val="0"/>
              </a:spcBef>
              <a:spcAft>
                <a:spcPts val="0"/>
              </a:spcAft>
              <a:buClrTx/>
              <a:buSzTx/>
              <a:buFont typeface="Wingdings" pitchFamily="2" charset="2"/>
              <a:buChar char="§"/>
              <a:tabLst/>
              <a:defRPr/>
            </a:pPr>
            <a:r>
              <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hlinkClick r:id="rId9"/>
              </a:rPr>
              <a:t>Data set manipulation</a:t>
            </a:r>
            <a:endPar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endParaRPr>
          </a:p>
        </p:txBody>
      </p:sp>
      <p:sp>
        <p:nvSpPr>
          <p:cNvPr id="16" name="ZoneTexte 15">
            <a:extLst>
              <a:ext uri="{FF2B5EF4-FFF2-40B4-BE49-F238E27FC236}">
                <a16:creationId xmlns:a16="http://schemas.microsoft.com/office/drawing/2014/main" id="{85E18963-F81A-654C-B46F-67B670DC8819}"/>
              </a:ext>
            </a:extLst>
          </p:cNvPr>
          <p:cNvSpPr txBox="1"/>
          <p:nvPr/>
        </p:nvSpPr>
        <p:spPr>
          <a:xfrm>
            <a:off x="3899066" y="1523663"/>
            <a:ext cx="1604003" cy="400110"/>
          </a:xfrm>
          <a:prstGeom prst="rect">
            <a:avLst/>
          </a:prstGeom>
          <a:noFill/>
          <a:ln>
            <a:solidFill>
              <a:schemeClr val="bg2"/>
            </a:solidFill>
          </a:ln>
        </p:spPr>
        <p:txBody>
          <a:bodyPr wrap="square" rtlCol="0">
            <a:spAutoFit/>
          </a:bodyPr>
          <a:lstStyle/>
          <a:p>
            <a:pPr marL="179388" marR="0" lvl="0" indent="-171450" algn="l" defTabSz="685983" rtl="0" eaLnBrk="1" fontAlgn="auto" latinLnBrk="0" hangingPunct="1">
              <a:lnSpc>
                <a:spcPct val="100000"/>
              </a:lnSpc>
              <a:spcBef>
                <a:spcPts val="0"/>
              </a:spcBef>
              <a:spcAft>
                <a:spcPts val="0"/>
              </a:spcAft>
              <a:buClrTx/>
              <a:buSzTx/>
              <a:buFont typeface="Wingdings" pitchFamily="2" charset="2"/>
              <a:buChar char="§"/>
              <a:tabLst/>
              <a:defRPr/>
            </a:pPr>
            <a:r>
              <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hlinkClick r:id="rId10"/>
              </a:rPr>
              <a:t>DB2z &amp; customized schema support</a:t>
            </a:r>
            <a:endPar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endParaRPr>
          </a:p>
        </p:txBody>
      </p:sp>
      <p:sp>
        <p:nvSpPr>
          <p:cNvPr id="17" name="ZoneTexte 16">
            <a:extLst>
              <a:ext uri="{FF2B5EF4-FFF2-40B4-BE49-F238E27FC236}">
                <a16:creationId xmlns:a16="http://schemas.microsoft.com/office/drawing/2014/main" id="{099D218B-D562-724B-B1D7-985F6EAD7153}"/>
              </a:ext>
            </a:extLst>
          </p:cNvPr>
          <p:cNvSpPr txBox="1"/>
          <p:nvPr/>
        </p:nvSpPr>
        <p:spPr>
          <a:xfrm>
            <a:off x="3888149" y="2869193"/>
            <a:ext cx="1604003" cy="400110"/>
          </a:xfrm>
          <a:prstGeom prst="rect">
            <a:avLst/>
          </a:prstGeom>
          <a:noFill/>
          <a:ln>
            <a:solidFill>
              <a:schemeClr val="bg2"/>
            </a:solidFill>
          </a:ln>
        </p:spPr>
        <p:txBody>
          <a:bodyPr wrap="square" rtlCol="0">
            <a:spAutoFit/>
          </a:bodyPr>
          <a:lstStyle/>
          <a:p>
            <a:pPr marL="179388" marR="0" lvl="0" indent="-171450" algn="l" defTabSz="685983" rtl="0" eaLnBrk="1" fontAlgn="auto" latinLnBrk="0" hangingPunct="1">
              <a:lnSpc>
                <a:spcPct val="100000"/>
              </a:lnSpc>
              <a:spcBef>
                <a:spcPts val="0"/>
              </a:spcBef>
              <a:spcAft>
                <a:spcPts val="0"/>
              </a:spcAft>
              <a:buClrTx/>
              <a:buSzTx/>
              <a:buFont typeface="Wingdings" pitchFamily="2" charset="2"/>
              <a:buChar char="§"/>
              <a:tabLst/>
              <a:defRPr/>
            </a:pPr>
            <a:r>
              <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hlinkClick r:id="rId11"/>
              </a:rPr>
              <a:t>Merge Data Sets</a:t>
            </a:r>
            <a:r>
              <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rPr>
              <a:t> (with ZOAU)</a:t>
            </a:r>
          </a:p>
        </p:txBody>
      </p:sp>
      <p:sp>
        <p:nvSpPr>
          <p:cNvPr id="18" name="ZoneTexte 17">
            <a:extLst>
              <a:ext uri="{FF2B5EF4-FFF2-40B4-BE49-F238E27FC236}">
                <a16:creationId xmlns:a16="http://schemas.microsoft.com/office/drawing/2014/main" id="{44BB7715-294B-FC44-A8DF-88C7AEF61FDE}"/>
              </a:ext>
            </a:extLst>
          </p:cNvPr>
          <p:cNvSpPr txBox="1"/>
          <p:nvPr/>
        </p:nvSpPr>
        <p:spPr>
          <a:xfrm>
            <a:off x="2011371" y="1523663"/>
            <a:ext cx="1604003" cy="861774"/>
          </a:xfrm>
          <a:prstGeom prst="rect">
            <a:avLst/>
          </a:prstGeom>
          <a:noFill/>
          <a:ln>
            <a:solidFill>
              <a:schemeClr val="bg2"/>
            </a:solidFill>
          </a:ln>
        </p:spPr>
        <p:txBody>
          <a:bodyPr wrap="square" rtlCol="0">
            <a:spAutoFit/>
          </a:bodyPr>
          <a:lstStyle/>
          <a:p>
            <a:pPr marL="179388" marR="0" lvl="0" indent="-171450" algn="l" defTabSz="685983" rtl="0" eaLnBrk="1" fontAlgn="auto" latinLnBrk="0" hangingPunct="1">
              <a:lnSpc>
                <a:spcPct val="100000"/>
              </a:lnSpc>
              <a:spcBef>
                <a:spcPts val="0"/>
              </a:spcBef>
              <a:spcAft>
                <a:spcPts val="0"/>
              </a:spcAft>
              <a:buClrTx/>
              <a:buSzTx/>
              <a:buFont typeface="Wingdings" pitchFamily="2" charset="2"/>
              <a:buChar char="§"/>
              <a:tabLst/>
              <a:defRPr/>
            </a:pPr>
            <a:r>
              <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hlinkClick r:id="rId12"/>
              </a:rPr>
              <a:t>tar/</a:t>
            </a:r>
            <a:r>
              <a:rPr kumimoji="0" lang="en-US" sz="1000" b="0" i="0" u="none" strike="noStrike" kern="1200" cap="none" spc="0" normalizeH="0" baseline="0" noProof="0" dirty="0" err="1">
                <a:ln>
                  <a:noFill/>
                </a:ln>
                <a:solidFill>
                  <a:srgbClr val="FFFFFF"/>
                </a:solidFill>
                <a:effectLst/>
                <a:uLnTx/>
                <a:uFillTx/>
                <a:latin typeface="Arial" panose="020B0604020202020204"/>
                <a:ea typeface="IBM Plex Sans" charset="0"/>
                <a:cs typeface="IBM Plex Sans" charset="0"/>
                <a:hlinkClick r:id="rId12"/>
              </a:rPr>
              <a:t>gzip</a:t>
            </a:r>
            <a:r>
              <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hlinkClick r:id="rId12"/>
              </a:rPr>
              <a:t> support for dependencies</a:t>
            </a:r>
            <a:endPar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endParaRPr>
          </a:p>
          <a:p>
            <a:pPr marL="179388" marR="0" lvl="0" indent="-171450" algn="l" defTabSz="685983" rtl="0" eaLnBrk="1" fontAlgn="auto" latinLnBrk="0" hangingPunct="1">
              <a:lnSpc>
                <a:spcPct val="100000"/>
              </a:lnSpc>
              <a:spcBef>
                <a:spcPts val="0"/>
              </a:spcBef>
              <a:spcAft>
                <a:spcPts val="0"/>
              </a:spcAft>
              <a:buClrTx/>
              <a:buSzTx/>
              <a:buFont typeface="Wingdings" pitchFamily="2" charset="2"/>
              <a:buChar char="§"/>
              <a:tabLst/>
              <a:defRPr/>
            </a:pPr>
            <a:r>
              <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hlinkClick r:id="rId13"/>
              </a:rPr>
              <a:t>Non-</a:t>
            </a:r>
            <a:r>
              <a:rPr kumimoji="0" lang="en-US" sz="1000" b="0" i="0" u="none" strike="noStrike" kern="1200" cap="none" spc="0" normalizeH="0" baseline="0" noProof="0" dirty="0" err="1">
                <a:ln>
                  <a:noFill/>
                </a:ln>
                <a:solidFill>
                  <a:srgbClr val="FFFFFF"/>
                </a:solidFill>
                <a:effectLst/>
                <a:uLnTx/>
                <a:uFillTx/>
                <a:latin typeface="Arial" panose="020B0604020202020204"/>
                <a:ea typeface="IBM Plex Sans" charset="0"/>
                <a:cs typeface="IBM Plex Sans" charset="0"/>
                <a:hlinkClick r:id="rId13"/>
              </a:rPr>
              <a:t>roundtrippable</a:t>
            </a:r>
            <a:r>
              <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hlinkClick r:id="rId13"/>
              </a:rPr>
              <a:t> characters detection</a:t>
            </a:r>
            <a:endPar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endParaRPr>
          </a:p>
          <a:p>
            <a:pPr marL="179388" marR="0" lvl="0" indent="-171450" algn="l" defTabSz="685983" rtl="0" eaLnBrk="1" fontAlgn="auto" latinLnBrk="0" hangingPunct="1">
              <a:lnSpc>
                <a:spcPct val="100000"/>
              </a:lnSpc>
              <a:spcBef>
                <a:spcPts val="0"/>
              </a:spcBef>
              <a:spcAft>
                <a:spcPts val="0"/>
              </a:spcAft>
              <a:buClrTx/>
              <a:buSzTx/>
              <a:buFont typeface="Wingdings" pitchFamily="2" charset="2"/>
              <a:buChar char="§"/>
              <a:tabLst/>
              <a:defRPr/>
            </a:pPr>
            <a:r>
              <a:rPr kumimoji="0" lang="en-US" sz="1000" b="0" i="0" u="none" strike="noStrike" kern="1200" cap="none" spc="0" normalizeH="0" baseline="0" noProof="0" dirty="0" err="1">
                <a:ln>
                  <a:noFill/>
                </a:ln>
                <a:solidFill>
                  <a:srgbClr val="FFFFFF"/>
                </a:solidFill>
                <a:effectLst/>
                <a:uLnTx/>
                <a:uFillTx/>
                <a:latin typeface="Arial" panose="020B0604020202020204"/>
                <a:ea typeface="IBM Plex Sans" charset="0"/>
                <a:cs typeface="IBM Plex Sans" charset="0"/>
              </a:rPr>
              <a:t>zLinux</a:t>
            </a:r>
            <a:r>
              <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rPr>
              <a:t> support</a:t>
            </a:r>
          </a:p>
        </p:txBody>
      </p:sp>
      <p:sp>
        <p:nvSpPr>
          <p:cNvPr id="19" name="ZoneTexte 18">
            <a:extLst>
              <a:ext uri="{FF2B5EF4-FFF2-40B4-BE49-F238E27FC236}">
                <a16:creationId xmlns:a16="http://schemas.microsoft.com/office/drawing/2014/main" id="{41C32E35-77CC-BF40-A79E-373AE17B3DDF}"/>
              </a:ext>
            </a:extLst>
          </p:cNvPr>
          <p:cNvSpPr txBox="1"/>
          <p:nvPr/>
        </p:nvSpPr>
        <p:spPr>
          <a:xfrm>
            <a:off x="2054917" y="2864919"/>
            <a:ext cx="1604003" cy="553998"/>
          </a:xfrm>
          <a:prstGeom prst="rect">
            <a:avLst/>
          </a:prstGeom>
          <a:noFill/>
          <a:ln>
            <a:solidFill>
              <a:schemeClr val="bg2"/>
            </a:solidFill>
          </a:ln>
        </p:spPr>
        <p:txBody>
          <a:bodyPr wrap="square" rtlCol="0">
            <a:spAutoFit/>
          </a:bodyPr>
          <a:lstStyle/>
          <a:p>
            <a:pPr marL="179388" marR="0" lvl="0" indent="-171450" algn="l" defTabSz="685983" rtl="0" eaLnBrk="1" fontAlgn="auto" latinLnBrk="0" hangingPunct="1">
              <a:lnSpc>
                <a:spcPct val="100000"/>
              </a:lnSpc>
              <a:spcBef>
                <a:spcPts val="0"/>
              </a:spcBef>
              <a:spcAft>
                <a:spcPts val="0"/>
              </a:spcAft>
              <a:buClrTx/>
              <a:buSzTx/>
              <a:buFont typeface="Wingdings" pitchFamily="2" charset="2"/>
              <a:buChar char="§"/>
              <a:tabLst/>
              <a:defRPr/>
            </a:pPr>
            <a:r>
              <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hlinkClick r:id="rId14"/>
              </a:rPr>
              <a:t>JCL to Groovy</a:t>
            </a:r>
            <a:endPar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endParaRPr>
          </a:p>
          <a:p>
            <a:pPr marL="179388" marR="0" lvl="0" indent="-171450" algn="l" defTabSz="685983" rtl="0" eaLnBrk="1" fontAlgn="auto" latinLnBrk="0" hangingPunct="1">
              <a:lnSpc>
                <a:spcPct val="100000"/>
              </a:lnSpc>
              <a:spcBef>
                <a:spcPts val="0"/>
              </a:spcBef>
              <a:spcAft>
                <a:spcPts val="0"/>
              </a:spcAft>
              <a:buClrTx/>
              <a:buSzTx/>
              <a:buFont typeface="Wingdings" pitchFamily="2" charset="2"/>
              <a:buChar char="§"/>
              <a:tabLst/>
              <a:defRPr/>
            </a:pPr>
            <a:r>
              <a:rPr kumimoji="0" lang="en-US" sz="1000" b="0" i="0" u="none" strike="noStrike" kern="1200" cap="none" spc="0" normalizeH="0" baseline="0" noProof="0" dirty="0" err="1">
                <a:ln>
                  <a:noFill/>
                </a:ln>
                <a:solidFill>
                  <a:srgbClr val="FFFFFF"/>
                </a:solidFill>
                <a:effectLst/>
                <a:uLnTx/>
                <a:uFillTx/>
                <a:latin typeface="Arial" panose="020B0604020202020204"/>
                <a:ea typeface="IBM Plex Sans" charset="0"/>
                <a:cs typeface="IBM Plex Sans" charset="0"/>
                <a:hlinkClick r:id="rId15"/>
              </a:rPr>
              <a:t>zAppBuild</a:t>
            </a:r>
            <a:endPar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endParaRPr>
          </a:p>
          <a:p>
            <a:pPr marL="179388" marR="0" lvl="0" indent="-171450" algn="l" defTabSz="685983" rtl="0" eaLnBrk="1" fontAlgn="auto" latinLnBrk="0" hangingPunct="1">
              <a:lnSpc>
                <a:spcPct val="100000"/>
              </a:lnSpc>
              <a:spcBef>
                <a:spcPts val="0"/>
              </a:spcBef>
              <a:spcAft>
                <a:spcPts val="0"/>
              </a:spcAft>
              <a:buClrTx/>
              <a:buSzTx/>
              <a:buFont typeface="Wingdings" pitchFamily="2" charset="2"/>
              <a:buChar char="§"/>
              <a:tabLst/>
              <a:defRPr/>
            </a:pPr>
            <a:r>
              <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hlinkClick r:id="rId16"/>
              </a:rPr>
              <a:t>ISPF Git Client</a:t>
            </a:r>
            <a:endPar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endParaRPr>
          </a:p>
        </p:txBody>
      </p:sp>
      <p:sp>
        <p:nvSpPr>
          <p:cNvPr id="20" name="ZoneTexte 19">
            <a:extLst>
              <a:ext uri="{FF2B5EF4-FFF2-40B4-BE49-F238E27FC236}">
                <a16:creationId xmlns:a16="http://schemas.microsoft.com/office/drawing/2014/main" id="{55B6B19E-0791-C048-920D-176C94655A96}"/>
              </a:ext>
            </a:extLst>
          </p:cNvPr>
          <p:cNvSpPr txBox="1"/>
          <p:nvPr/>
        </p:nvSpPr>
        <p:spPr>
          <a:xfrm>
            <a:off x="210312" y="1526224"/>
            <a:ext cx="1604003" cy="707886"/>
          </a:xfrm>
          <a:prstGeom prst="rect">
            <a:avLst/>
          </a:prstGeom>
          <a:noFill/>
          <a:ln>
            <a:solidFill>
              <a:schemeClr val="bg2"/>
            </a:solidFill>
          </a:ln>
        </p:spPr>
        <p:txBody>
          <a:bodyPr wrap="square" rtlCol="0" anchor="t">
            <a:spAutoFit/>
          </a:bodyPr>
          <a:lstStyle/>
          <a:p>
            <a:pPr marL="179070" marR="0" lvl="0" indent="-171450" algn="l" defTabSz="685983" rtl="0" eaLnBrk="1" fontAlgn="auto" latinLnBrk="0" hangingPunct="1">
              <a:lnSpc>
                <a:spcPct val="100000"/>
              </a:lnSpc>
              <a:spcBef>
                <a:spcPts val="0"/>
              </a:spcBef>
              <a:spcAft>
                <a:spcPts val="0"/>
              </a:spcAft>
              <a:buClrTx/>
              <a:buSzTx/>
              <a:buFont typeface="Wingdings" pitchFamily="2" charset="2"/>
              <a:buChar char="§"/>
              <a:tabLst/>
              <a:defRPr/>
            </a:pPr>
            <a:r>
              <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hlinkClick r:id="rId17"/>
              </a:rPr>
              <a:t>zFS dir. ref. in DD statement</a:t>
            </a:r>
            <a:endPar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endParaRPr>
          </a:p>
          <a:p>
            <a:pPr marL="179388" marR="0" lvl="0" indent="-171450" algn="l" defTabSz="685983" rtl="0" eaLnBrk="1" fontAlgn="auto" latinLnBrk="0" hangingPunct="1">
              <a:lnSpc>
                <a:spcPct val="100000"/>
              </a:lnSpc>
              <a:spcBef>
                <a:spcPts val="0"/>
              </a:spcBef>
              <a:spcAft>
                <a:spcPts val="0"/>
              </a:spcAft>
              <a:buClrTx/>
              <a:buSzTx/>
              <a:buFont typeface="Wingdings" pitchFamily="2" charset="2"/>
              <a:buChar char="§"/>
              <a:tabLst/>
              <a:defRPr/>
            </a:pPr>
            <a:r>
              <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hlinkClick r:id="rId18"/>
              </a:rPr>
              <a:t>FIPS Compliance</a:t>
            </a:r>
            <a:endPar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endParaRPr>
          </a:p>
          <a:p>
            <a:pPr marL="179070" marR="0" lvl="0" indent="-171450" algn="l" defTabSz="685983" rtl="0" eaLnBrk="1" fontAlgn="auto" latinLnBrk="0" hangingPunct="1">
              <a:lnSpc>
                <a:spcPct val="100000"/>
              </a:lnSpc>
              <a:spcBef>
                <a:spcPts val="0"/>
              </a:spcBef>
              <a:spcAft>
                <a:spcPts val="0"/>
              </a:spcAft>
              <a:buClrTx/>
              <a:buSzTx/>
              <a:buFont typeface="Wingdings" pitchFamily="2" charset="2"/>
              <a:buChar char="§"/>
              <a:tabLst/>
              <a:defRPr/>
            </a:pPr>
            <a:r>
              <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hlinkClick r:id="rId19"/>
              </a:rPr>
              <a:t>Messages Doc</a:t>
            </a:r>
            <a:endPar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endParaRPr>
          </a:p>
        </p:txBody>
      </p:sp>
      <p:sp>
        <p:nvSpPr>
          <p:cNvPr id="21" name="ZoneTexte 20">
            <a:extLst>
              <a:ext uri="{FF2B5EF4-FFF2-40B4-BE49-F238E27FC236}">
                <a16:creationId xmlns:a16="http://schemas.microsoft.com/office/drawing/2014/main" id="{493F7902-B9F0-BE47-9FCE-B3D32788DF81}"/>
              </a:ext>
            </a:extLst>
          </p:cNvPr>
          <p:cNvSpPr txBox="1"/>
          <p:nvPr/>
        </p:nvSpPr>
        <p:spPr>
          <a:xfrm>
            <a:off x="210312" y="2869193"/>
            <a:ext cx="1604003" cy="553998"/>
          </a:xfrm>
          <a:prstGeom prst="rect">
            <a:avLst/>
          </a:prstGeom>
          <a:noFill/>
          <a:ln>
            <a:solidFill>
              <a:schemeClr val="bg2"/>
            </a:solidFill>
          </a:ln>
        </p:spPr>
        <p:txBody>
          <a:bodyPr wrap="square" rtlCol="0">
            <a:spAutoFit/>
          </a:bodyPr>
          <a:lstStyle/>
          <a:p>
            <a:pPr marL="179388" marR="0" lvl="0" indent="-171450" algn="l" defTabSz="685983" rtl="0" eaLnBrk="1" fontAlgn="auto" latinLnBrk="0" hangingPunct="1">
              <a:lnSpc>
                <a:spcPct val="100000"/>
              </a:lnSpc>
              <a:spcBef>
                <a:spcPts val="0"/>
              </a:spcBef>
              <a:spcAft>
                <a:spcPts val="0"/>
              </a:spcAft>
              <a:buClrTx/>
              <a:buSzTx/>
              <a:buFont typeface="Wingdings" pitchFamily="2" charset="2"/>
              <a:buChar char="§"/>
              <a:tabLst/>
              <a:defRPr/>
            </a:pPr>
            <a:r>
              <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hlinkClick r:id="rId20"/>
              </a:rPr>
              <a:t>SCLM Migration</a:t>
            </a:r>
            <a:endPar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endParaRPr>
          </a:p>
          <a:p>
            <a:pPr marL="179388" marR="0" lvl="0" indent="-171450" algn="l" defTabSz="685983" rtl="0" eaLnBrk="1" fontAlgn="auto" latinLnBrk="0" hangingPunct="1">
              <a:lnSpc>
                <a:spcPct val="100000"/>
              </a:lnSpc>
              <a:spcBef>
                <a:spcPts val="0"/>
              </a:spcBef>
              <a:spcAft>
                <a:spcPts val="0"/>
              </a:spcAft>
              <a:buClrTx/>
              <a:buSzTx/>
              <a:buFont typeface="Wingdings" pitchFamily="2" charset="2"/>
              <a:buChar char="§"/>
              <a:tabLst/>
              <a:defRPr/>
            </a:pPr>
            <a:r>
              <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hlinkClick r:id="rId21"/>
              </a:rPr>
              <a:t>Assembler Hello World</a:t>
            </a:r>
            <a:endPar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endParaRPr>
          </a:p>
        </p:txBody>
      </p:sp>
      <p:sp>
        <p:nvSpPr>
          <p:cNvPr id="22" name="ZoneTexte 21">
            <a:extLst>
              <a:ext uri="{FF2B5EF4-FFF2-40B4-BE49-F238E27FC236}">
                <a16:creationId xmlns:a16="http://schemas.microsoft.com/office/drawing/2014/main" id="{554EFF2D-573C-9F4D-ADDB-2975A6B96097}"/>
              </a:ext>
            </a:extLst>
          </p:cNvPr>
          <p:cNvSpPr txBox="1"/>
          <p:nvPr/>
        </p:nvSpPr>
        <p:spPr>
          <a:xfrm>
            <a:off x="7414547" y="3822976"/>
            <a:ext cx="1604003" cy="677108"/>
          </a:xfrm>
          <a:prstGeom prst="rect">
            <a:avLst/>
          </a:prstGeom>
          <a:noFill/>
          <a:ln>
            <a:solidFill>
              <a:schemeClr val="bg2"/>
            </a:solidFill>
          </a:ln>
        </p:spPr>
        <p:txBody>
          <a:bodyPr wrap="square" rtlCol="0">
            <a:spAutoFit/>
          </a:bodyPr>
          <a:lstStyle/>
          <a:p>
            <a:pPr marL="179388" marR="0" lvl="0" indent="-171450" algn="l" defTabSz="685983" rtl="0" eaLnBrk="1" fontAlgn="auto" latinLnBrk="0" hangingPunct="1">
              <a:lnSpc>
                <a:spcPct val="100000"/>
              </a:lnSpc>
              <a:spcBef>
                <a:spcPts val="0"/>
              </a:spcBef>
              <a:spcAft>
                <a:spcPts val="0"/>
              </a:spcAft>
              <a:buClrTx/>
              <a:buSzTx/>
              <a:buFont typeface="Wingdings" pitchFamily="2" charset="2"/>
              <a:buChar char="§"/>
              <a:tabLst/>
              <a:defRPr/>
            </a:pPr>
            <a:r>
              <a:rPr kumimoji="0" lang="en-US" sz="900" b="0" i="0" u="none" strike="noStrike" kern="1200" cap="none" spc="0" normalizeH="0" baseline="0" noProof="0" dirty="0" err="1">
                <a:ln>
                  <a:noFill/>
                </a:ln>
                <a:solidFill>
                  <a:srgbClr val="FFFFFF"/>
                </a:solidFill>
                <a:effectLst/>
                <a:uLnTx/>
                <a:uFillTx/>
                <a:latin typeface="Arial" panose="020B0604020202020204"/>
                <a:ea typeface="IBM Plex Sans" charset="0"/>
                <a:cs typeface="Courier New" panose="02070309020205020404" pitchFamily="49" charset="0"/>
              </a:rPr>
              <a:t>Dtouch</a:t>
            </a:r>
            <a:r>
              <a:rPr kumimoji="0" lang="en-US" sz="900" b="0" i="0" u="none" strike="noStrike" kern="1200" cap="none" spc="0" normalizeH="0" baseline="0" noProof="0" dirty="0">
                <a:ln>
                  <a:noFill/>
                </a:ln>
                <a:solidFill>
                  <a:srgbClr val="FFFFFF"/>
                </a:solidFill>
                <a:effectLst/>
                <a:uLnTx/>
                <a:uFillTx/>
                <a:latin typeface="Arial" panose="020B0604020202020204"/>
                <a:ea typeface="IBM Plex Sans" charset="0"/>
                <a:cs typeface="Courier New" panose="02070309020205020404" pitchFamily="49" charset="0"/>
              </a:rPr>
              <a:t>, </a:t>
            </a:r>
            <a:r>
              <a:rPr kumimoji="0" lang="en-US" sz="900" b="0" i="0" u="none" strike="noStrike" kern="1200" cap="none" spc="0" normalizeH="0" baseline="0" noProof="0" dirty="0" err="1">
                <a:ln>
                  <a:noFill/>
                </a:ln>
                <a:solidFill>
                  <a:srgbClr val="FFFFFF"/>
                </a:solidFill>
                <a:effectLst/>
                <a:uLnTx/>
                <a:uFillTx/>
                <a:latin typeface="Arial" panose="020B0604020202020204"/>
                <a:ea typeface="IBM Plex Sans" charset="0"/>
                <a:cs typeface="Courier New" panose="02070309020205020404" pitchFamily="49" charset="0"/>
              </a:rPr>
              <a:t>mvscmd</a:t>
            </a:r>
            <a:r>
              <a:rPr kumimoji="0" lang="en-US" sz="900" b="0" i="0" u="none" strike="noStrike" kern="1200" cap="none" spc="0" normalizeH="0" baseline="0" noProof="0" dirty="0">
                <a:ln>
                  <a:noFill/>
                </a:ln>
                <a:solidFill>
                  <a:srgbClr val="FFFFFF"/>
                </a:solidFill>
                <a:effectLst/>
                <a:uLnTx/>
                <a:uFillTx/>
                <a:latin typeface="Arial" panose="020B0604020202020204"/>
                <a:ea typeface="IBM Plex Sans" charset="0"/>
                <a:cs typeface="Courier New" panose="02070309020205020404" pitchFamily="49" charset="0"/>
              </a:rPr>
              <a:t>, </a:t>
            </a:r>
            <a:r>
              <a:rPr kumimoji="0" lang="en-US" sz="900" b="0" i="0" u="none" strike="noStrike" kern="1200" cap="none" spc="0" normalizeH="0" baseline="0" noProof="0" dirty="0" err="1">
                <a:ln>
                  <a:noFill/>
                </a:ln>
                <a:solidFill>
                  <a:srgbClr val="FFFFFF"/>
                </a:solidFill>
                <a:effectLst/>
                <a:uLnTx/>
                <a:uFillTx/>
                <a:latin typeface="Arial" panose="020B0604020202020204"/>
                <a:ea typeface="IBM Plex Sans" charset="0"/>
                <a:cs typeface="Courier New" panose="02070309020205020404" pitchFamily="49" charset="0"/>
              </a:rPr>
              <a:t>dwhence</a:t>
            </a:r>
            <a:r>
              <a:rPr kumimoji="0" lang="en-US" sz="900" b="0" i="0" u="none" strike="noStrike" kern="1200" cap="none" spc="0" normalizeH="0" baseline="0" noProof="0" dirty="0">
                <a:ln>
                  <a:noFill/>
                </a:ln>
                <a:solidFill>
                  <a:srgbClr val="FFFFFF"/>
                </a:solidFill>
                <a:effectLst/>
                <a:uLnTx/>
                <a:uFillTx/>
                <a:latin typeface="Arial" panose="020B0604020202020204"/>
                <a:ea typeface="IBM Plex Sans" charset="0"/>
                <a:cs typeface="Courier New" panose="02070309020205020404" pitchFamily="49" charset="0"/>
              </a:rPr>
              <a:t>, </a:t>
            </a:r>
            <a:r>
              <a:rPr kumimoji="0" lang="en-US" sz="900" b="0" i="0" u="none" strike="noStrike" kern="1200" cap="none" spc="0" normalizeH="0" baseline="0" noProof="0" dirty="0" err="1">
                <a:ln>
                  <a:noFill/>
                </a:ln>
                <a:solidFill>
                  <a:srgbClr val="FFFFFF"/>
                </a:solidFill>
                <a:effectLst/>
                <a:uLnTx/>
                <a:uFillTx/>
                <a:latin typeface="Arial" panose="020B0604020202020204"/>
                <a:ea typeface="IBM Plex Sans" charset="0"/>
                <a:cs typeface="Courier New" panose="02070309020205020404" pitchFamily="49" charset="0"/>
              </a:rPr>
              <a:t>dzip</a:t>
            </a:r>
            <a:r>
              <a:rPr kumimoji="0" lang="en-US" sz="900" b="0" i="0" u="none" strike="noStrike" kern="1200" cap="none" spc="0" normalizeH="0" baseline="0" noProof="0" dirty="0">
                <a:ln>
                  <a:noFill/>
                </a:ln>
                <a:solidFill>
                  <a:srgbClr val="FFFFFF"/>
                </a:solidFill>
                <a:effectLst/>
                <a:uLnTx/>
                <a:uFillTx/>
                <a:latin typeface="Arial" panose="020B0604020202020204"/>
                <a:ea typeface="IBM Plex Sans" charset="0"/>
                <a:cs typeface="Courier New" panose="02070309020205020404" pitchFamily="49" charset="0"/>
              </a:rPr>
              <a:t>/unzip (</a:t>
            </a:r>
            <a:r>
              <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rPr>
              <a:t>enhancements)</a:t>
            </a:r>
          </a:p>
          <a:p>
            <a:pPr marL="179388" marR="0" lvl="0" indent="-171450" algn="l" defTabSz="685983" rtl="0" eaLnBrk="1" fontAlgn="auto" latinLnBrk="0" hangingPunct="1">
              <a:lnSpc>
                <a:spcPct val="100000"/>
              </a:lnSpc>
              <a:spcBef>
                <a:spcPts val="0"/>
              </a:spcBef>
              <a:spcAft>
                <a:spcPts val="0"/>
              </a:spcAft>
              <a:buClrTx/>
              <a:buSzTx/>
              <a:buFont typeface="Wingdings" pitchFamily="2" charset="2"/>
              <a:buChar char="§"/>
              <a:tabLst/>
              <a:defRPr/>
            </a:pPr>
            <a:r>
              <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rPr>
              <a:t>Error handling</a:t>
            </a:r>
          </a:p>
        </p:txBody>
      </p:sp>
      <p:sp>
        <p:nvSpPr>
          <p:cNvPr id="23" name="ZoneTexte 22">
            <a:extLst>
              <a:ext uri="{FF2B5EF4-FFF2-40B4-BE49-F238E27FC236}">
                <a16:creationId xmlns:a16="http://schemas.microsoft.com/office/drawing/2014/main" id="{FFA36361-C6B6-4F46-99E4-6A2153B57AFA}"/>
              </a:ext>
            </a:extLst>
          </p:cNvPr>
          <p:cNvSpPr txBox="1"/>
          <p:nvPr/>
        </p:nvSpPr>
        <p:spPr>
          <a:xfrm>
            <a:off x="7414547" y="1483174"/>
            <a:ext cx="1604003" cy="553998"/>
          </a:xfrm>
          <a:prstGeom prst="rect">
            <a:avLst/>
          </a:prstGeom>
          <a:noFill/>
          <a:ln>
            <a:solidFill>
              <a:schemeClr val="bg2"/>
            </a:solidFill>
          </a:ln>
        </p:spPr>
        <p:txBody>
          <a:bodyPr wrap="square" rtlCol="0">
            <a:spAutoFit/>
          </a:bodyPr>
          <a:lstStyle/>
          <a:p>
            <a:pPr marL="179388" marR="0" lvl="0" indent="-171450" algn="l" defTabSz="685983" rtl="0" eaLnBrk="1" fontAlgn="auto" latinLnBrk="0" hangingPunct="1">
              <a:lnSpc>
                <a:spcPct val="100000"/>
              </a:lnSpc>
              <a:spcBef>
                <a:spcPts val="0"/>
              </a:spcBef>
              <a:spcAft>
                <a:spcPts val="0"/>
              </a:spcAft>
              <a:buClrTx/>
              <a:buSzTx/>
              <a:buFont typeface="Wingdings" pitchFamily="2" charset="2"/>
              <a:buChar char="§"/>
              <a:tabLst/>
              <a:defRPr/>
            </a:pPr>
            <a:r>
              <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rPr>
              <a:t>ASA print codes support in </a:t>
            </a:r>
            <a:r>
              <a:rPr kumimoji="0" lang="en-US" sz="1000" b="0" i="0" u="none" strike="noStrike" kern="1200" cap="none" spc="0" normalizeH="0" baseline="0" noProof="0" dirty="0" err="1">
                <a:ln>
                  <a:noFill/>
                </a:ln>
                <a:solidFill>
                  <a:srgbClr val="FFFFFF"/>
                </a:solidFill>
                <a:effectLst/>
                <a:uLnTx/>
                <a:uFillTx/>
                <a:latin typeface="Arial" panose="020B0604020202020204"/>
                <a:ea typeface="IBM Plex Sans" charset="0"/>
                <a:cs typeface="IBM Plex Sans" charset="0"/>
              </a:rPr>
              <a:t>Copyto</a:t>
            </a:r>
            <a:r>
              <a:rPr kumimoji="0" lang="en-US" sz="1000" b="0"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rPr>
              <a:t> HFS</a:t>
            </a:r>
          </a:p>
        </p:txBody>
      </p:sp>
      <p:sp>
        <p:nvSpPr>
          <p:cNvPr id="26" name="Soleil 25">
            <a:extLst>
              <a:ext uri="{FF2B5EF4-FFF2-40B4-BE49-F238E27FC236}">
                <a16:creationId xmlns:a16="http://schemas.microsoft.com/office/drawing/2014/main" id="{E523CB02-50F9-FE4F-A8CB-2831FC2EBDEA}"/>
              </a:ext>
            </a:extLst>
          </p:cNvPr>
          <p:cNvSpPr/>
          <p:nvPr/>
        </p:nvSpPr>
        <p:spPr bwMode="auto">
          <a:xfrm>
            <a:off x="2115670" y="3073841"/>
            <a:ext cx="143435" cy="143435"/>
          </a:xfrm>
          <a:prstGeom prst="sun">
            <a:avLst/>
          </a:prstGeom>
          <a:solidFill>
            <a:srgbClr val="FFFF0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panose="020B0604020202020204"/>
              <a:ea typeface="IBM Plex Sans" charset="0"/>
              <a:cs typeface="IBM Plex Sans" charset="0"/>
            </a:endParaRPr>
          </a:p>
        </p:txBody>
      </p:sp>
      <p:sp>
        <p:nvSpPr>
          <p:cNvPr id="27" name="Soleil 26">
            <a:extLst>
              <a:ext uri="{FF2B5EF4-FFF2-40B4-BE49-F238E27FC236}">
                <a16:creationId xmlns:a16="http://schemas.microsoft.com/office/drawing/2014/main" id="{0AC8FA9E-EA77-2345-A4FC-9DE00E9F3D2C}"/>
              </a:ext>
            </a:extLst>
          </p:cNvPr>
          <p:cNvSpPr/>
          <p:nvPr/>
        </p:nvSpPr>
        <p:spPr bwMode="auto">
          <a:xfrm>
            <a:off x="6009363" y="3523719"/>
            <a:ext cx="143435" cy="143435"/>
          </a:xfrm>
          <a:prstGeom prst="sun">
            <a:avLst/>
          </a:prstGeom>
          <a:solidFill>
            <a:srgbClr val="FFFF0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panose="020B0604020202020204"/>
              <a:ea typeface="IBM Plex Sans" charset="0"/>
              <a:cs typeface="IBM Plex Sans" charset="0"/>
            </a:endParaRPr>
          </a:p>
        </p:txBody>
      </p:sp>
      <p:sp>
        <p:nvSpPr>
          <p:cNvPr id="28" name="ZoneTexte 27">
            <a:extLst>
              <a:ext uri="{FF2B5EF4-FFF2-40B4-BE49-F238E27FC236}">
                <a16:creationId xmlns:a16="http://schemas.microsoft.com/office/drawing/2014/main" id="{76A7740A-1D9D-3D4A-B25F-49BE89023914}"/>
              </a:ext>
            </a:extLst>
          </p:cNvPr>
          <p:cNvSpPr txBox="1"/>
          <p:nvPr/>
        </p:nvSpPr>
        <p:spPr>
          <a:xfrm>
            <a:off x="282375" y="4122269"/>
            <a:ext cx="3457991" cy="830997"/>
          </a:xfrm>
          <a:prstGeom prst="rect">
            <a:avLst/>
          </a:prstGeom>
          <a:noFill/>
          <a:ln>
            <a:solidFill>
              <a:srgbClr val="FFC000"/>
            </a:solidFill>
          </a:ln>
        </p:spPr>
        <p:txBody>
          <a:bodyPr wrap="square" rtlCol="0" anchor="t">
            <a:spAutoFit/>
          </a:bodyPr>
          <a:lstStyle/>
          <a:p>
            <a:pPr marL="285750" marR="0" lvl="0" indent="-285750" algn="l" defTabSz="6859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1" u="none" strike="noStrike" kern="1200" cap="none" spc="0" normalizeH="0" baseline="0" noProof="0" dirty="0">
                <a:ln>
                  <a:noFill/>
                </a:ln>
                <a:solidFill>
                  <a:srgbClr val="FFC000"/>
                </a:solidFill>
                <a:effectLst/>
                <a:uLnTx/>
                <a:uFillTx/>
                <a:latin typeface="Arial" panose="020B0604020202020204"/>
                <a:ea typeface="IBM Plex Sans" charset="0"/>
                <a:cs typeface="IBM Plex Sans" charset="0"/>
              </a:rPr>
              <a:t>ZOAU is currently a DBB &amp; </a:t>
            </a:r>
            <a:r>
              <a:rPr kumimoji="0" lang="en-US" sz="1200" b="0" i="1" u="none" strike="noStrike" kern="1200" cap="none" spc="0" normalizeH="0" baseline="0" noProof="0" dirty="0" err="1">
                <a:ln>
                  <a:noFill/>
                </a:ln>
                <a:solidFill>
                  <a:srgbClr val="FFC000"/>
                </a:solidFill>
                <a:effectLst/>
                <a:uLnTx/>
                <a:uFillTx/>
                <a:latin typeface="Arial" panose="020B0604020202020204"/>
                <a:ea typeface="IBM Plex Sans" charset="0"/>
                <a:cs typeface="IBM Plex Sans" charset="0"/>
              </a:rPr>
              <a:t>IDzEE</a:t>
            </a:r>
            <a:r>
              <a:rPr kumimoji="0" lang="en-US" sz="1200" b="0" i="1" u="none" strike="noStrike" kern="1200" cap="none" spc="0" normalizeH="0" baseline="0" noProof="0" dirty="0">
                <a:ln>
                  <a:noFill/>
                </a:ln>
                <a:solidFill>
                  <a:srgbClr val="FFC000"/>
                </a:solidFill>
                <a:effectLst/>
                <a:uLnTx/>
                <a:uFillTx/>
                <a:latin typeface="Arial" panose="020B0604020202020204"/>
                <a:ea typeface="IBM Plex Sans" charset="0"/>
                <a:cs typeface="IBM Plex Sans" charset="0"/>
              </a:rPr>
              <a:t> </a:t>
            </a:r>
            <a:r>
              <a:rPr kumimoji="0" lang="en-US" sz="1200" b="0" i="1" u="sng" strike="noStrike" kern="1200" cap="none" spc="0" normalizeH="0" baseline="0" noProof="0" dirty="0">
                <a:ln>
                  <a:noFill/>
                </a:ln>
                <a:solidFill>
                  <a:srgbClr val="FFC000"/>
                </a:solidFill>
                <a:effectLst/>
                <a:uLnTx/>
                <a:uFillTx/>
                <a:latin typeface="Arial" panose="020B0604020202020204"/>
                <a:ea typeface="IBM Plex Sans" charset="0"/>
                <a:cs typeface="IBM Plex Sans" charset="0"/>
              </a:rPr>
              <a:t>FMID</a:t>
            </a:r>
          </a:p>
          <a:p>
            <a:pPr marL="285750" marR="0" lvl="0" indent="-285750" algn="l" defTabSz="6859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1" u="none" strike="noStrike" kern="1200" cap="none" spc="0" normalizeH="0" baseline="0" noProof="0" dirty="0">
                <a:ln>
                  <a:noFill/>
                </a:ln>
                <a:solidFill>
                  <a:srgbClr val="FFC000"/>
                </a:solidFill>
                <a:effectLst/>
                <a:uLnTx/>
                <a:uFillTx/>
                <a:latin typeface="Arial" panose="020B0604020202020204"/>
                <a:ea typeface="IBM Plex Sans" charset="0"/>
                <a:cs typeface="IBM Plex Sans" charset="0"/>
              </a:rPr>
              <a:t>ZOAU standalone </a:t>
            </a:r>
            <a:r>
              <a:rPr kumimoji="0" lang="en-US" sz="1200" b="0" i="1" u="none" strike="noStrike" kern="1200" cap="none" spc="0" normalizeH="0" baseline="0" noProof="0" dirty="0">
                <a:ln>
                  <a:noFill/>
                </a:ln>
                <a:solidFill>
                  <a:srgbClr val="FFC000"/>
                </a:solidFill>
                <a:effectLst/>
                <a:uLnTx/>
                <a:uFillTx/>
                <a:latin typeface="Arial" panose="020B0604020202020204"/>
                <a:ea typeface="IBM Plex Sans" charset="0"/>
                <a:cs typeface="IBM Plex Sans" charset="0"/>
                <a:hlinkClick r:id="rId22"/>
              </a:rPr>
              <a:t>announced 2/18/20</a:t>
            </a:r>
            <a:r>
              <a:rPr kumimoji="0" lang="en-US" sz="1200" b="0" i="1" u="none" strike="noStrike" kern="1200" cap="none" spc="0" normalizeH="0" baseline="0" noProof="0" dirty="0">
                <a:ln>
                  <a:noFill/>
                </a:ln>
                <a:solidFill>
                  <a:srgbClr val="FFC000"/>
                </a:solidFill>
                <a:effectLst/>
                <a:uLnTx/>
                <a:uFillTx/>
                <a:latin typeface="Arial" panose="020B0604020202020204"/>
                <a:ea typeface="IBM Plex Sans" charset="0"/>
                <a:cs typeface="IBM Plex Sans" charset="0"/>
              </a:rPr>
              <a:t> to underpin </a:t>
            </a:r>
            <a:r>
              <a:rPr kumimoji="0" lang="en-US" sz="1200" b="0" i="0" u="none" strike="noStrike" kern="1200" cap="none" spc="0" normalizeH="0" baseline="0" noProof="0" dirty="0">
                <a:ln>
                  <a:noFill/>
                </a:ln>
                <a:solidFill>
                  <a:srgbClr val="FFC000"/>
                </a:solidFill>
                <a:effectLst/>
                <a:uLnTx/>
                <a:uFillTx/>
                <a:latin typeface="Arial" panose="020B0604020202020204"/>
                <a:ea typeface="+mn-lt"/>
                <a:cs typeface="Arial" panose="020B0604020202020204"/>
              </a:rPr>
              <a:t>Red Hat Ansible Certified Content for IBM Z </a:t>
            </a:r>
            <a:r>
              <a:rPr kumimoji="0" lang="en-US" sz="1200" b="0" i="1" u="none" strike="noStrike" kern="1200" cap="none" spc="0" normalizeH="0" baseline="0" noProof="0" dirty="0">
                <a:ln>
                  <a:noFill/>
                </a:ln>
                <a:solidFill>
                  <a:srgbClr val="FFC000"/>
                </a:solidFill>
                <a:effectLst/>
                <a:uLnTx/>
                <a:uFillTx/>
                <a:latin typeface="Arial" panose="020B0604020202020204"/>
                <a:ea typeface="IBM Plex Sans" charset="0"/>
                <a:cs typeface="IBM Plex Sans" charset="0"/>
              </a:rPr>
              <a:t>  </a:t>
            </a:r>
          </a:p>
        </p:txBody>
      </p:sp>
      <p:cxnSp>
        <p:nvCxnSpPr>
          <p:cNvPr id="30" name="Connecteur droit avec flèche 29">
            <a:extLst>
              <a:ext uri="{FF2B5EF4-FFF2-40B4-BE49-F238E27FC236}">
                <a16:creationId xmlns:a16="http://schemas.microsoft.com/office/drawing/2014/main" id="{CADAF98F-75A2-964A-9EDD-4CF82755CB64}"/>
              </a:ext>
            </a:extLst>
          </p:cNvPr>
          <p:cNvCxnSpPr>
            <a:stCxn id="28" idx="0"/>
            <a:endCxn id="9" idx="1"/>
          </p:cNvCxnSpPr>
          <p:nvPr/>
        </p:nvCxnSpPr>
        <p:spPr bwMode="auto">
          <a:xfrm flipV="1">
            <a:off x="2011371" y="3595438"/>
            <a:ext cx="1801059" cy="526831"/>
          </a:xfrm>
          <a:prstGeom prst="straightConnector1">
            <a:avLst/>
          </a:prstGeom>
          <a:ln w="19050">
            <a:solidFill>
              <a:srgbClr val="FFC000"/>
            </a:solidFill>
            <a:headEnd type="none" w="med" len="med"/>
            <a:tailEnd type="triangle"/>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5479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71076-6B7C-4C1E-B1B0-DD66254AB577}"/>
              </a:ext>
            </a:extLst>
          </p:cNvPr>
          <p:cNvSpPr>
            <a:spLocks noGrp="1"/>
          </p:cNvSpPr>
          <p:nvPr>
            <p:ph type="title"/>
          </p:nvPr>
        </p:nvSpPr>
        <p:spPr>
          <a:xfrm>
            <a:off x="210311" y="121681"/>
            <a:ext cx="4142232" cy="405115"/>
          </a:xfrm>
        </p:spPr>
        <p:txBody>
          <a:bodyPr/>
          <a:lstStyle/>
          <a:p>
            <a:r>
              <a:rPr lang="en-US" dirty="0"/>
              <a:t>Z Open Automation Utilities</a:t>
            </a:r>
          </a:p>
        </p:txBody>
      </p:sp>
      <p:sp>
        <p:nvSpPr>
          <p:cNvPr id="3" name="Content Placeholder 2">
            <a:extLst>
              <a:ext uri="{FF2B5EF4-FFF2-40B4-BE49-F238E27FC236}">
                <a16:creationId xmlns:a16="http://schemas.microsoft.com/office/drawing/2014/main" id="{88E0E643-CF57-4B39-8C4D-F70A35988640}"/>
              </a:ext>
            </a:extLst>
          </p:cNvPr>
          <p:cNvSpPr>
            <a:spLocks noGrp="1"/>
          </p:cNvSpPr>
          <p:nvPr>
            <p:ph type="body" sz="quarter" idx="12"/>
          </p:nvPr>
        </p:nvSpPr>
        <p:spPr>
          <a:xfrm>
            <a:off x="210311" y="606283"/>
            <a:ext cx="4383705" cy="1965467"/>
          </a:xfrm>
          <a:solidFill>
            <a:schemeClr val="accent3">
              <a:lumMod val="20000"/>
              <a:lumOff val="80000"/>
            </a:schemeClr>
          </a:solidFill>
        </p:spPr>
        <p:txBody>
          <a:bodyPr lIns="90000" tIns="90000" rIns="90000"/>
          <a:lstStyle/>
          <a:p>
            <a:pPr defTabSz="457200">
              <a:spcBef>
                <a:spcPts val="200"/>
              </a:spcBef>
              <a:buClr>
                <a:srgbClr val="619AEC"/>
              </a:buClr>
            </a:pPr>
            <a:r>
              <a:rPr lang="en-US" sz="1050" b="1" kern="1200" dirty="0">
                <a:solidFill>
                  <a:schemeClr val="tx1"/>
                </a:solidFill>
              </a:rPr>
              <a:t>Problem</a:t>
            </a:r>
          </a:p>
          <a:p>
            <a:pPr marL="342900" indent="-206375" defTabSz="457200">
              <a:spcBef>
                <a:spcPts val="200"/>
              </a:spcBef>
              <a:buClr>
                <a:srgbClr val="619AEC"/>
              </a:buClr>
              <a:buFont typeface="Wingdings" charset="2"/>
              <a:buChar char="§"/>
            </a:pPr>
            <a:r>
              <a:rPr lang="en-US" sz="1050" kern="1200" dirty="0">
                <a:solidFill>
                  <a:schemeClr val="tx1"/>
                </a:solidFill>
              </a:rPr>
              <a:t>Job Control Language (JCL) has been used for a long time for performing or automating a set of steps on the z/OS operating system. Though JCL has evolved with the times, it is </a:t>
            </a:r>
            <a:r>
              <a:rPr lang="en-US" sz="1050" b="1" kern="1200" dirty="0">
                <a:solidFill>
                  <a:schemeClr val="tx1"/>
                </a:solidFill>
              </a:rPr>
              <a:t>foreign to people familiar with environments such as Linux, UNIX, and Windows</a:t>
            </a:r>
          </a:p>
          <a:p>
            <a:pPr marL="342900" indent="-206375" defTabSz="457200">
              <a:spcBef>
                <a:spcPts val="200"/>
              </a:spcBef>
              <a:buClr>
                <a:srgbClr val="619AEC"/>
              </a:buClr>
              <a:buFont typeface="Wingdings" charset="2"/>
              <a:buChar char="§"/>
            </a:pPr>
            <a:r>
              <a:rPr lang="en-US" sz="1050" kern="1200" dirty="0">
                <a:solidFill>
                  <a:schemeClr val="tx1"/>
                </a:solidFill>
              </a:rPr>
              <a:t>z/OS developers can write scripts to automate tasks in the UNIX System Services (USS) environment. </a:t>
            </a:r>
          </a:p>
          <a:p>
            <a:pPr marL="342900" lvl="1" indent="-206375" defTabSz="457200">
              <a:spcBef>
                <a:spcPts val="200"/>
              </a:spcBef>
              <a:buClr>
                <a:srgbClr val="619AEC"/>
              </a:buClr>
              <a:buFont typeface="Wingdings" charset="2"/>
              <a:buChar char="§"/>
            </a:pPr>
            <a:r>
              <a:rPr lang="en-US" sz="1050" kern="1200" dirty="0">
                <a:solidFill>
                  <a:schemeClr val="tx1"/>
                </a:solidFill>
              </a:rPr>
              <a:t>But there are </a:t>
            </a:r>
            <a:r>
              <a:rPr lang="en-US" sz="1050" b="1" kern="1200" dirty="0">
                <a:solidFill>
                  <a:schemeClr val="tx1"/>
                </a:solidFill>
              </a:rPr>
              <a:t>gaps in what can be accomplished from USS i.e. accessing data sets or running MVS programs</a:t>
            </a:r>
          </a:p>
        </p:txBody>
      </p:sp>
      <p:sp>
        <p:nvSpPr>
          <p:cNvPr id="4" name="Content Placeholder 2">
            <a:extLst>
              <a:ext uri="{FF2B5EF4-FFF2-40B4-BE49-F238E27FC236}">
                <a16:creationId xmlns:a16="http://schemas.microsoft.com/office/drawing/2014/main" id="{D417A131-3AB4-9546-9AF9-D3A6558A80B4}"/>
              </a:ext>
            </a:extLst>
          </p:cNvPr>
          <p:cNvSpPr txBox="1">
            <a:spLocks/>
          </p:cNvSpPr>
          <p:nvPr/>
        </p:nvSpPr>
        <p:spPr>
          <a:xfrm>
            <a:off x="210312" y="2730724"/>
            <a:ext cx="4383704" cy="1965467"/>
          </a:xfrm>
          <a:prstGeom prst="rect">
            <a:avLst/>
          </a:prstGeom>
          <a:solidFill>
            <a:schemeClr val="accent2">
              <a:lumMod val="40000"/>
              <a:lumOff val="60000"/>
            </a:schemeClr>
          </a:solidFill>
        </p:spPr>
        <p:txBody>
          <a:bodyPr/>
          <a:lstStyle>
            <a:lvl1pPr marL="342900" indent="-342900" algn="l" defTabSz="457200" rtl="0" eaLnBrk="1" latinLnBrk="0" hangingPunct="1">
              <a:spcBef>
                <a:spcPct val="20000"/>
              </a:spcBef>
              <a:buClr>
                <a:srgbClr val="619AEC"/>
              </a:buClr>
              <a:buFont typeface="Wingdings" charset="2"/>
              <a:buChar char="§"/>
              <a:defRPr sz="2000" kern="1200">
                <a:solidFill>
                  <a:schemeClr val="tx1"/>
                </a:solidFill>
                <a:latin typeface="+mn-lt"/>
                <a:ea typeface="IBM Plex Sans" charset="0"/>
                <a:cs typeface="IBM Plex Sans" charset="0"/>
              </a:defRPr>
            </a:lvl1pPr>
            <a:lvl2pPr marL="742950" indent="-285750" algn="l" defTabSz="457200" rtl="0" eaLnBrk="1" latinLnBrk="0" hangingPunct="1">
              <a:spcBef>
                <a:spcPct val="20000"/>
              </a:spcBef>
              <a:buClr>
                <a:srgbClr val="619AEC"/>
              </a:buClr>
              <a:buFont typeface="Arial"/>
              <a:buChar char="–"/>
              <a:defRPr sz="1800" kern="1200">
                <a:solidFill>
                  <a:schemeClr val="tx1"/>
                </a:solidFill>
                <a:latin typeface="+mn-lt"/>
                <a:ea typeface="IBM Plex Sans" charset="0"/>
                <a:cs typeface="IBM Plex Sans" charset="0"/>
              </a:defRPr>
            </a:lvl2pPr>
            <a:lvl3pPr marL="1143000" indent="-228600" algn="l" defTabSz="457200" rtl="0" eaLnBrk="1" latinLnBrk="0" hangingPunct="1">
              <a:spcBef>
                <a:spcPct val="20000"/>
              </a:spcBef>
              <a:buClr>
                <a:srgbClr val="619AEC"/>
              </a:buClr>
              <a:buFont typeface="Arial"/>
              <a:buChar char="•"/>
              <a:defRPr sz="1600" kern="1200">
                <a:solidFill>
                  <a:schemeClr val="tx1"/>
                </a:solidFill>
                <a:latin typeface="+mn-lt"/>
                <a:ea typeface="IBM Plex Sans" charset="0"/>
                <a:cs typeface="IBM Plex Sans" charset="0"/>
              </a:defRPr>
            </a:lvl3pPr>
            <a:lvl4pPr marL="1600200" indent="-228600" algn="l" defTabSz="457200" rtl="0" eaLnBrk="1" latinLnBrk="0" hangingPunct="1">
              <a:spcBef>
                <a:spcPct val="20000"/>
              </a:spcBef>
              <a:buClr>
                <a:srgbClr val="619AEC"/>
              </a:buClr>
              <a:buFont typeface="Arial"/>
              <a:buChar char="–"/>
              <a:defRPr sz="1400" kern="1200">
                <a:solidFill>
                  <a:schemeClr val="tx1"/>
                </a:solidFill>
                <a:latin typeface="+mn-lt"/>
                <a:ea typeface="IBM Plex Sans" charset="0"/>
                <a:cs typeface="IBM Plex Sans" charset="0"/>
              </a:defRPr>
            </a:lvl4pPr>
            <a:lvl5pPr marL="2057400" indent="-228600" algn="l" defTabSz="457200" rtl="0" eaLnBrk="1" latinLnBrk="0" hangingPunct="1">
              <a:spcBef>
                <a:spcPct val="20000"/>
              </a:spcBef>
              <a:buClr>
                <a:srgbClr val="619AEC"/>
              </a:buClr>
              <a:buFont typeface="Arial"/>
              <a:buChar char="»"/>
              <a:defRPr sz="1400" kern="1200">
                <a:solidFill>
                  <a:schemeClr val="tx1"/>
                </a:solidFill>
                <a:latin typeface="+mn-lt"/>
                <a:ea typeface="IBM Plex Sans" charset="0"/>
                <a:cs typeface="IBM Plex Sans"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200"/>
              </a:spcBef>
              <a:spcAft>
                <a:spcPts val="0"/>
              </a:spcAft>
              <a:buClr>
                <a:srgbClr val="619AEC"/>
              </a:buClr>
              <a:buSzTx/>
              <a:buFont typeface="Wingdings" charset="2"/>
              <a:buNone/>
              <a:tabLst/>
              <a:defRPr/>
            </a:pPr>
            <a:r>
              <a:rPr kumimoji="0" lang="en-US" sz="1050" b="1" i="0" u="none" strike="noStrike" kern="1200" cap="none" spc="0" normalizeH="0" baseline="0" noProof="0" dirty="0">
                <a:ln>
                  <a:noFill/>
                </a:ln>
                <a:solidFill>
                  <a:srgbClr val="000000"/>
                </a:solidFill>
                <a:effectLst/>
                <a:uLnTx/>
                <a:uFillTx/>
                <a:latin typeface="Arial" panose="020B0604020202020204"/>
              </a:rPr>
              <a:t>Solution</a:t>
            </a:r>
          </a:p>
          <a:p>
            <a:pPr marL="327025" marR="0" lvl="0" indent="-327025" algn="l" defTabSz="457200" rtl="0" eaLnBrk="1" fontAlgn="auto" latinLnBrk="0" hangingPunct="1">
              <a:lnSpc>
                <a:spcPct val="100000"/>
              </a:lnSpc>
              <a:spcBef>
                <a:spcPts val="200"/>
              </a:spcBef>
              <a:spcAft>
                <a:spcPts val="0"/>
              </a:spcAft>
              <a:buClr>
                <a:srgbClr val="619AEC"/>
              </a:buClr>
              <a:buSzTx/>
              <a:buFont typeface="Wingdings" charset="2"/>
              <a:buChar char="§"/>
              <a:tabLst/>
              <a:defRPr/>
            </a:pPr>
            <a:r>
              <a:rPr kumimoji="0" lang="en-US" sz="1050" b="0" i="0" u="none" strike="noStrike" kern="1200" cap="none" spc="0" normalizeH="0" baseline="0" noProof="0" dirty="0">
                <a:ln>
                  <a:noFill/>
                </a:ln>
                <a:solidFill>
                  <a:srgbClr val="000000"/>
                </a:solidFill>
                <a:effectLst/>
                <a:uLnTx/>
                <a:uFillTx/>
                <a:latin typeface="Arial" panose="020B0604020202020204"/>
              </a:rPr>
              <a:t>ZOA Utilities fills in the gaps by providing the </a:t>
            </a:r>
            <a:r>
              <a:rPr kumimoji="0" lang="en-US" sz="1050" b="1" i="0" u="none" strike="noStrike" kern="1200" cap="none" spc="0" normalizeH="0" baseline="0" noProof="0" dirty="0">
                <a:ln>
                  <a:noFill/>
                </a:ln>
                <a:solidFill>
                  <a:srgbClr val="000000"/>
                </a:solidFill>
                <a:effectLst/>
                <a:uLnTx/>
                <a:uFillTx/>
                <a:latin typeface="Arial" panose="020B0604020202020204"/>
              </a:rPr>
              <a:t>underlying runtime to support executing automation tasks on z/OS </a:t>
            </a:r>
            <a:r>
              <a:rPr kumimoji="0" lang="en-US" sz="1050" b="0" i="0" u="none" strike="noStrike" kern="1200" cap="none" spc="0" normalizeH="0" baseline="0" noProof="0" dirty="0">
                <a:ln>
                  <a:noFill/>
                </a:ln>
                <a:solidFill>
                  <a:srgbClr val="000000"/>
                </a:solidFill>
                <a:effectLst/>
                <a:uLnTx/>
                <a:uFillTx/>
                <a:latin typeface="Arial" panose="020B0604020202020204"/>
              </a:rPr>
              <a:t>via Java, Python, and shell commands from USS.</a:t>
            </a:r>
          </a:p>
          <a:p>
            <a:pPr marL="327025" marR="0" lvl="0" indent="-327025" algn="l" defTabSz="457200" rtl="0" eaLnBrk="1" fontAlgn="auto" latinLnBrk="0" hangingPunct="1">
              <a:lnSpc>
                <a:spcPct val="100000"/>
              </a:lnSpc>
              <a:spcBef>
                <a:spcPts val="200"/>
              </a:spcBef>
              <a:spcAft>
                <a:spcPts val="0"/>
              </a:spcAft>
              <a:buClr>
                <a:srgbClr val="619AEC"/>
              </a:buClr>
              <a:buSzTx/>
              <a:buFont typeface="Wingdings" charset="2"/>
              <a:buChar char="§"/>
              <a:tabLst/>
              <a:defRPr/>
            </a:pPr>
            <a:r>
              <a:rPr kumimoji="0" lang="en-US" sz="1050" b="0" i="0" u="none" strike="noStrike" kern="1200" cap="none" spc="0" normalizeH="0" baseline="0" noProof="0" dirty="0">
                <a:ln>
                  <a:noFill/>
                </a:ln>
                <a:solidFill>
                  <a:srgbClr val="000000"/>
                </a:solidFill>
                <a:effectLst/>
                <a:uLnTx/>
                <a:uFillTx/>
                <a:latin typeface="Arial" panose="020B0604020202020204"/>
              </a:rPr>
              <a:t>With ZOA Utilities, you can run traditional MVS commands, such as IEBCOPY, IDCAMS, and IKJEFT01, as well as perform a number of data set operations in the </a:t>
            </a:r>
            <a:r>
              <a:rPr kumimoji="0" lang="en-US" sz="1050" b="1" i="0" u="none" strike="noStrike" kern="1200" cap="none" spc="0" normalizeH="0" baseline="0" noProof="0" dirty="0">
                <a:ln>
                  <a:noFill/>
                </a:ln>
                <a:solidFill>
                  <a:srgbClr val="000000"/>
                </a:solidFill>
                <a:effectLst/>
                <a:uLnTx/>
                <a:uFillTx/>
                <a:latin typeface="Arial" panose="020B0604020202020204"/>
              </a:rPr>
              <a:t>scripting language of your choice</a:t>
            </a:r>
            <a:r>
              <a:rPr kumimoji="0" lang="en-US" sz="1050" b="0" i="0" u="none" strike="noStrike" kern="1200" cap="none" spc="0" normalizeH="0" baseline="0" noProof="0" dirty="0">
                <a:ln>
                  <a:noFill/>
                </a:ln>
                <a:solidFill>
                  <a:srgbClr val="000000"/>
                </a:solidFill>
                <a:effectLst/>
                <a:uLnTx/>
                <a:uFillTx/>
                <a:latin typeface="Arial" panose="020B0604020202020204"/>
              </a:rPr>
              <a:t>.</a:t>
            </a:r>
          </a:p>
          <a:p>
            <a:pPr marL="327025" marR="0" lvl="0" indent="-327025" algn="l" defTabSz="457200" rtl="0" eaLnBrk="1" fontAlgn="auto" latinLnBrk="0" hangingPunct="1">
              <a:lnSpc>
                <a:spcPct val="100000"/>
              </a:lnSpc>
              <a:spcBef>
                <a:spcPts val="200"/>
              </a:spcBef>
              <a:spcAft>
                <a:spcPts val="0"/>
              </a:spcAft>
              <a:buClr>
                <a:srgbClr val="619AEC"/>
              </a:buClr>
              <a:buSzTx/>
              <a:buFont typeface="Wingdings" charset="2"/>
              <a:buChar char="§"/>
              <a:tabLst/>
              <a:defRPr/>
            </a:pPr>
            <a:r>
              <a:rPr kumimoji="0" lang="en-US" sz="1050" b="0" i="0" u="none" strike="noStrike" kern="1200" cap="none" spc="0" normalizeH="0" baseline="0" noProof="0" dirty="0">
                <a:ln>
                  <a:noFill/>
                </a:ln>
                <a:solidFill>
                  <a:srgbClr val="000000"/>
                </a:solidFill>
                <a:effectLst/>
                <a:uLnTx/>
                <a:uFillTx/>
                <a:latin typeface="Arial" panose="020B0604020202020204"/>
              </a:rPr>
              <a:t>ZOA Utilities is useful for z/OS developers who want to </a:t>
            </a:r>
            <a:r>
              <a:rPr kumimoji="0" lang="en-US" sz="1050" b="1" i="0" u="none" strike="noStrike" kern="1200" cap="none" spc="0" normalizeH="0" baseline="0" noProof="0" dirty="0">
                <a:ln>
                  <a:noFill/>
                </a:ln>
                <a:solidFill>
                  <a:srgbClr val="000000"/>
                </a:solidFill>
                <a:effectLst/>
                <a:uLnTx/>
                <a:uFillTx/>
                <a:latin typeface="Arial" panose="020B0604020202020204"/>
              </a:rPr>
              <a:t>automate tasks that access MVS resources.</a:t>
            </a:r>
          </a:p>
        </p:txBody>
      </p:sp>
      <p:sp>
        <p:nvSpPr>
          <p:cNvPr id="7" name="Rectangle 6">
            <a:extLst>
              <a:ext uri="{FF2B5EF4-FFF2-40B4-BE49-F238E27FC236}">
                <a16:creationId xmlns:a16="http://schemas.microsoft.com/office/drawing/2014/main" id="{BC485A97-C8EE-224C-8F5B-4E2A183D639D}"/>
              </a:ext>
            </a:extLst>
          </p:cNvPr>
          <p:cNvSpPr/>
          <p:nvPr/>
        </p:nvSpPr>
        <p:spPr>
          <a:xfrm>
            <a:off x="7780829" y="834230"/>
            <a:ext cx="1255594" cy="3489660"/>
          </a:xfrm>
          <a:prstGeom prst="rect">
            <a:avLst/>
          </a:prstGeom>
          <a:solidFill>
            <a:srgbClr val="3DA6D4"/>
          </a:solidFill>
          <a:ln w="15875" cap="flat" cmpd="sng" algn="ctr">
            <a:solidFill>
              <a:srgbClr val="9ACD4C">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IBM Plex Sans" panose="020B0503050203000203" pitchFamily="34" charset="77"/>
                <a:ea typeface="+mn-ea"/>
                <a:cs typeface="+mn-cs"/>
              </a:rPr>
              <a:t>64-bit  Utilities Shared Library</a:t>
            </a:r>
          </a:p>
        </p:txBody>
      </p:sp>
      <p:cxnSp>
        <p:nvCxnSpPr>
          <p:cNvPr id="8" name="Straight Arrow Connector 34">
            <a:extLst>
              <a:ext uri="{FF2B5EF4-FFF2-40B4-BE49-F238E27FC236}">
                <a16:creationId xmlns:a16="http://schemas.microsoft.com/office/drawing/2014/main" id="{66C04958-DD8A-5642-BDFF-8F13F15BBB45}"/>
              </a:ext>
            </a:extLst>
          </p:cNvPr>
          <p:cNvCxnSpPr>
            <a:cxnSpLocks/>
          </p:cNvCxnSpPr>
          <p:nvPr/>
        </p:nvCxnSpPr>
        <p:spPr>
          <a:xfrm>
            <a:off x="7167894" y="1174276"/>
            <a:ext cx="489841" cy="0"/>
          </a:xfrm>
          <a:prstGeom prst="straightConnector1">
            <a:avLst/>
          </a:prstGeom>
          <a:noFill/>
          <a:ln w="44450" cap="flat" cmpd="sng" algn="ctr">
            <a:solidFill>
              <a:srgbClr val="9ACD4C"/>
            </a:solidFill>
            <a:prstDash val="solid"/>
            <a:headEnd type="triangle"/>
            <a:tailEnd type="triangle"/>
          </a:ln>
          <a:effectLst/>
        </p:spPr>
      </p:cxnSp>
      <p:grpSp>
        <p:nvGrpSpPr>
          <p:cNvPr id="9" name="Group 35">
            <a:extLst>
              <a:ext uri="{FF2B5EF4-FFF2-40B4-BE49-F238E27FC236}">
                <a16:creationId xmlns:a16="http://schemas.microsoft.com/office/drawing/2014/main" id="{7F90ADD6-81A1-C046-BC74-E10A987846D9}"/>
              </a:ext>
            </a:extLst>
          </p:cNvPr>
          <p:cNvGrpSpPr/>
          <p:nvPr/>
        </p:nvGrpSpPr>
        <p:grpSpPr>
          <a:xfrm>
            <a:off x="4791458" y="905334"/>
            <a:ext cx="2253342" cy="557696"/>
            <a:chOff x="6721749" y="1730829"/>
            <a:chExt cx="2253342" cy="930724"/>
          </a:xfrm>
        </p:grpSpPr>
        <p:sp>
          <p:nvSpPr>
            <p:cNvPr id="10" name="Rectangle 9">
              <a:extLst>
                <a:ext uri="{FF2B5EF4-FFF2-40B4-BE49-F238E27FC236}">
                  <a16:creationId xmlns:a16="http://schemas.microsoft.com/office/drawing/2014/main" id="{99A350F9-2F97-9841-AA88-AD2D618F84C6}"/>
                </a:ext>
              </a:extLst>
            </p:cNvPr>
            <p:cNvSpPr/>
            <p:nvPr/>
          </p:nvSpPr>
          <p:spPr>
            <a:xfrm>
              <a:off x="6721749" y="1730829"/>
              <a:ext cx="2253342" cy="930724"/>
            </a:xfrm>
            <a:prstGeom prst="rect">
              <a:avLst/>
            </a:prstGeom>
            <a:solidFill>
              <a:srgbClr val="134770"/>
            </a:solidFill>
            <a:ln w="15875" cap="flat" cmpd="sng" algn="ctr">
              <a:solidFill>
                <a:srgbClr val="9ACD4C">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IBM Plex Sans" panose="020B0503050203000203" pitchFamily="34" charset="77"/>
                <a:ea typeface="+mn-ea"/>
                <a:cs typeface="+mn-cs"/>
              </a:endParaRPr>
            </a:p>
          </p:txBody>
        </p:sp>
        <p:sp>
          <p:nvSpPr>
            <p:cNvPr id="11" name="Rectangle 10">
              <a:extLst>
                <a:ext uri="{FF2B5EF4-FFF2-40B4-BE49-F238E27FC236}">
                  <a16:creationId xmlns:a16="http://schemas.microsoft.com/office/drawing/2014/main" id="{FC19517A-7BA6-5844-B991-5FD2B382464F}"/>
                </a:ext>
              </a:extLst>
            </p:cNvPr>
            <p:cNvSpPr/>
            <p:nvPr/>
          </p:nvSpPr>
          <p:spPr>
            <a:xfrm>
              <a:off x="7947141" y="1916412"/>
              <a:ext cx="873456" cy="559559"/>
            </a:xfrm>
            <a:prstGeom prst="rect">
              <a:avLst/>
            </a:prstGeom>
            <a:solidFill>
              <a:srgbClr val="3DA6D4"/>
            </a:solidFill>
            <a:ln w="15875" cap="flat" cmpd="sng" algn="ctr">
              <a:solidFill>
                <a:srgbClr val="9ACD4C">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IBM Plex Sans" panose="020B0503050203000203" pitchFamily="34" charset="77"/>
                  <a:ea typeface="+mn-ea"/>
                  <a:cs typeface="+mn-cs"/>
                </a:rPr>
                <a:t>C wrappers</a:t>
              </a:r>
            </a:p>
          </p:txBody>
        </p:sp>
        <p:sp>
          <p:nvSpPr>
            <p:cNvPr id="12" name="Rectangle 11">
              <a:extLst>
                <a:ext uri="{FF2B5EF4-FFF2-40B4-BE49-F238E27FC236}">
                  <a16:creationId xmlns:a16="http://schemas.microsoft.com/office/drawing/2014/main" id="{B4F2D0AE-B908-194A-B253-F24D6B1B6E45}"/>
                </a:ext>
              </a:extLst>
            </p:cNvPr>
            <p:cNvSpPr/>
            <p:nvPr/>
          </p:nvSpPr>
          <p:spPr>
            <a:xfrm>
              <a:off x="6876244" y="1920241"/>
              <a:ext cx="873456" cy="551900"/>
            </a:xfrm>
            <a:prstGeom prst="rect">
              <a:avLst/>
            </a:prstGeom>
            <a:solidFill>
              <a:srgbClr val="3DA6D4"/>
            </a:solidFill>
            <a:ln w="15875" cap="flat" cmpd="sng" algn="ctr">
              <a:solidFill>
                <a:srgbClr val="9ACD4C">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err="1">
                  <a:ln>
                    <a:noFill/>
                  </a:ln>
                  <a:solidFill>
                    <a:prstClr val="white"/>
                  </a:solidFill>
                  <a:effectLst/>
                  <a:uLnTx/>
                  <a:uFillTx/>
                  <a:latin typeface="IBM Plex Sans" panose="020B0503050203000203" pitchFamily="34" charset="77"/>
                  <a:ea typeface="+mn-ea"/>
                  <a:cs typeface="+mn-cs"/>
                </a:rPr>
                <a:t>sh</a:t>
              </a:r>
              <a:r>
                <a:rPr kumimoji="0" lang="en-US" sz="1050" b="0" i="0" u="none" strike="noStrike" kern="0" cap="none" spc="0" normalizeH="0" baseline="0" noProof="0" dirty="0">
                  <a:ln>
                    <a:noFill/>
                  </a:ln>
                  <a:solidFill>
                    <a:prstClr val="white"/>
                  </a:solidFill>
                  <a:effectLst/>
                  <a:uLnTx/>
                  <a:uFillTx/>
                  <a:latin typeface="IBM Plex Sans" panose="020B0503050203000203" pitchFamily="34" charset="77"/>
                  <a:ea typeface="+mn-ea"/>
                  <a:cs typeface="+mn-cs"/>
                </a:rPr>
                <a:t> code</a:t>
              </a:r>
            </a:p>
          </p:txBody>
        </p:sp>
      </p:grpSp>
      <p:cxnSp>
        <p:nvCxnSpPr>
          <p:cNvPr id="13" name="Straight Arrow Connector 39">
            <a:extLst>
              <a:ext uri="{FF2B5EF4-FFF2-40B4-BE49-F238E27FC236}">
                <a16:creationId xmlns:a16="http://schemas.microsoft.com/office/drawing/2014/main" id="{0E976441-8430-7242-A5C5-3C56A929A9B1}"/>
              </a:ext>
            </a:extLst>
          </p:cNvPr>
          <p:cNvCxnSpPr>
            <a:cxnSpLocks/>
          </p:cNvCxnSpPr>
          <p:nvPr/>
        </p:nvCxnSpPr>
        <p:spPr>
          <a:xfrm>
            <a:off x="7167894" y="2099724"/>
            <a:ext cx="500473" cy="0"/>
          </a:xfrm>
          <a:prstGeom prst="straightConnector1">
            <a:avLst/>
          </a:prstGeom>
          <a:noFill/>
          <a:ln w="44450" cap="flat" cmpd="sng" algn="ctr">
            <a:solidFill>
              <a:srgbClr val="9ACD4C"/>
            </a:solidFill>
            <a:prstDash val="solid"/>
            <a:headEnd type="triangle"/>
            <a:tailEnd type="triangle"/>
          </a:ln>
          <a:effectLst/>
        </p:spPr>
      </p:cxnSp>
      <p:grpSp>
        <p:nvGrpSpPr>
          <p:cNvPr id="14" name="Group 40">
            <a:extLst>
              <a:ext uri="{FF2B5EF4-FFF2-40B4-BE49-F238E27FC236}">
                <a16:creationId xmlns:a16="http://schemas.microsoft.com/office/drawing/2014/main" id="{507BE92F-9152-A446-8A2E-5AF123192668}"/>
              </a:ext>
            </a:extLst>
          </p:cNvPr>
          <p:cNvGrpSpPr/>
          <p:nvPr/>
        </p:nvGrpSpPr>
        <p:grpSpPr>
          <a:xfrm>
            <a:off x="4791458" y="1796925"/>
            <a:ext cx="2253342" cy="557696"/>
            <a:chOff x="6799026" y="2843140"/>
            <a:chExt cx="2253342" cy="930724"/>
          </a:xfrm>
        </p:grpSpPr>
        <p:sp>
          <p:nvSpPr>
            <p:cNvPr id="15" name="Rectangle 14">
              <a:extLst>
                <a:ext uri="{FF2B5EF4-FFF2-40B4-BE49-F238E27FC236}">
                  <a16:creationId xmlns:a16="http://schemas.microsoft.com/office/drawing/2014/main" id="{8615EDA6-D20B-E04D-9037-C48924514D53}"/>
                </a:ext>
              </a:extLst>
            </p:cNvPr>
            <p:cNvSpPr/>
            <p:nvPr/>
          </p:nvSpPr>
          <p:spPr>
            <a:xfrm>
              <a:off x="6799026" y="2843140"/>
              <a:ext cx="2253342" cy="930724"/>
            </a:xfrm>
            <a:prstGeom prst="rect">
              <a:avLst/>
            </a:prstGeom>
            <a:solidFill>
              <a:srgbClr val="134770"/>
            </a:solidFill>
            <a:ln w="15875" cap="flat" cmpd="sng" algn="ctr">
              <a:solidFill>
                <a:srgbClr val="9ACD4C">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IBM Plex Sans" panose="020B0503050203000203" pitchFamily="34" charset="77"/>
                <a:ea typeface="+mn-ea"/>
                <a:cs typeface="+mn-cs"/>
              </a:endParaRPr>
            </a:p>
          </p:txBody>
        </p:sp>
        <p:sp>
          <p:nvSpPr>
            <p:cNvPr id="16" name="Rectangle 15">
              <a:extLst>
                <a:ext uri="{FF2B5EF4-FFF2-40B4-BE49-F238E27FC236}">
                  <a16:creationId xmlns:a16="http://schemas.microsoft.com/office/drawing/2014/main" id="{2F14D63C-36E8-6945-B1F3-AA711C887B47}"/>
                </a:ext>
              </a:extLst>
            </p:cNvPr>
            <p:cNvSpPr/>
            <p:nvPr/>
          </p:nvSpPr>
          <p:spPr>
            <a:xfrm>
              <a:off x="8024418" y="3028723"/>
              <a:ext cx="873456" cy="559559"/>
            </a:xfrm>
            <a:prstGeom prst="rect">
              <a:avLst/>
            </a:prstGeom>
            <a:solidFill>
              <a:srgbClr val="3DA6D4"/>
            </a:solidFill>
            <a:ln w="15875" cap="flat" cmpd="sng" algn="ctr">
              <a:solidFill>
                <a:srgbClr val="9ACD4C">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IBM Plex Sans" panose="020B0503050203000203" pitchFamily="34" charset="77"/>
                  <a:ea typeface="+mn-ea"/>
                  <a:cs typeface="+mn-cs"/>
                </a:rPr>
                <a:t>Java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IBM Plex Sans" panose="020B0503050203000203" pitchFamily="34" charset="77"/>
                  <a:ea typeface="+mn-ea"/>
                  <a:cs typeface="+mn-cs"/>
                </a:rPr>
                <a:t>C wrappers</a:t>
              </a:r>
            </a:p>
          </p:txBody>
        </p:sp>
        <p:sp>
          <p:nvSpPr>
            <p:cNvPr id="17" name="Rectangle 16">
              <a:extLst>
                <a:ext uri="{FF2B5EF4-FFF2-40B4-BE49-F238E27FC236}">
                  <a16:creationId xmlns:a16="http://schemas.microsoft.com/office/drawing/2014/main" id="{68D0422C-2A1D-574E-8CE8-EEB9A0080023}"/>
                </a:ext>
              </a:extLst>
            </p:cNvPr>
            <p:cNvSpPr/>
            <p:nvPr/>
          </p:nvSpPr>
          <p:spPr>
            <a:xfrm>
              <a:off x="6953521" y="3032552"/>
              <a:ext cx="873456" cy="551900"/>
            </a:xfrm>
            <a:prstGeom prst="rect">
              <a:avLst/>
            </a:prstGeom>
            <a:solidFill>
              <a:srgbClr val="3DA6D4"/>
            </a:solidFill>
            <a:ln w="15875" cap="flat" cmpd="sng" algn="ctr">
              <a:solidFill>
                <a:srgbClr val="9ACD4C">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IBM Plex Sans" panose="020B0503050203000203" pitchFamily="34" charset="77"/>
                  <a:ea typeface="+mn-ea"/>
                  <a:cs typeface="+mn-cs"/>
                </a:rPr>
                <a:t>Java Code</a:t>
              </a:r>
            </a:p>
          </p:txBody>
        </p:sp>
      </p:grpSp>
      <p:cxnSp>
        <p:nvCxnSpPr>
          <p:cNvPr id="18" name="Straight Arrow Connector 44">
            <a:extLst>
              <a:ext uri="{FF2B5EF4-FFF2-40B4-BE49-F238E27FC236}">
                <a16:creationId xmlns:a16="http://schemas.microsoft.com/office/drawing/2014/main" id="{C342FEB3-342F-EA4A-9A1D-7FF3F9276595}"/>
              </a:ext>
            </a:extLst>
          </p:cNvPr>
          <p:cNvCxnSpPr>
            <a:cxnSpLocks/>
          </p:cNvCxnSpPr>
          <p:nvPr/>
        </p:nvCxnSpPr>
        <p:spPr>
          <a:xfrm>
            <a:off x="7167894" y="3051093"/>
            <a:ext cx="500473" cy="0"/>
          </a:xfrm>
          <a:prstGeom prst="straightConnector1">
            <a:avLst/>
          </a:prstGeom>
          <a:noFill/>
          <a:ln w="44450" cap="flat" cmpd="sng" algn="ctr">
            <a:solidFill>
              <a:srgbClr val="9ACD4C"/>
            </a:solidFill>
            <a:prstDash val="solid"/>
            <a:headEnd type="triangle"/>
            <a:tailEnd type="triangle"/>
          </a:ln>
          <a:effectLst/>
        </p:spPr>
      </p:cxnSp>
      <p:grpSp>
        <p:nvGrpSpPr>
          <p:cNvPr id="19" name="Group 45">
            <a:extLst>
              <a:ext uri="{FF2B5EF4-FFF2-40B4-BE49-F238E27FC236}">
                <a16:creationId xmlns:a16="http://schemas.microsoft.com/office/drawing/2014/main" id="{1908EE4D-5055-BD49-88E4-3AE3ABA63C16}"/>
              </a:ext>
            </a:extLst>
          </p:cNvPr>
          <p:cNvGrpSpPr/>
          <p:nvPr/>
        </p:nvGrpSpPr>
        <p:grpSpPr>
          <a:xfrm>
            <a:off x="4791458" y="2773624"/>
            <a:ext cx="2253342" cy="557696"/>
            <a:chOff x="6747586" y="3955451"/>
            <a:chExt cx="2253342" cy="930724"/>
          </a:xfrm>
        </p:grpSpPr>
        <p:sp>
          <p:nvSpPr>
            <p:cNvPr id="20" name="Rectangle 19">
              <a:extLst>
                <a:ext uri="{FF2B5EF4-FFF2-40B4-BE49-F238E27FC236}">
                  <a16:creationId xmlns:a16="http://schemas.microsoft.com/office/drawing/2014/main" id="{4416F9AF-B085-F947-BBBC-A87599FC127A}"/>
                </a:ext>
              </a:extLst>
            </p:cNvPr>
            <p:cNvSpPr/>
            <p:nvPr/>
          </p:nvSpPr>
          <p:spPr>
            <a:xfrm>
              <a:off x="6747586" y="3955451"/>
              <a:ext cx="2253342" cy="930724"/>
            </a:xfrm>
            <a:prstGeom prst="rect">
              <a:avLst/>
            </a:prstGeom>
            <a:solidFill>
              <a:srgbClr val="134770"/>
            </a:solidFill>
            <a:ln w="15875" cap="flat" cmpd="sng" algn="ctr">
              <a:solidFill>
                <a:srgbClr val="9ACD4C">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IBM Plex Sans" panose="020B0503050203000203" pitchFamily="34" charset="77"/>
                <a:ea typeface="+mn-ea"/>
                <a:cs typeface="+mn-cs"/>
              </a:endParaRPr>
            </a:p>
          </p:txBody>
        </p:sp>
        <p:sp>
          <p:nvSpPr>
            <p:cNvPr id="21" name="Rectangle 20">
              <a:extLst>
                <a:ext uri="{FF2B5EF4-FFF2-40B4-BE49-F238E27FC236}">
                  <a16:creationId xmlns:a16="http://schemas.microsoft.com/office/drawing/2014/main" id="{2DB0515B-8230-4E4B-A78A-80474D9828A5}"/>
                </a:ext>
              </a:extLst>
            </p:cNvPr>
            <p:cNvSpPr/>
            <p:nvPr/>
          </p:nvSpPr>
          <p:spPr>
            <a:xfrm>
              <a:off x="7972978" y="4141034"/>
              <a:ext cx="873456" cy="559559"/>
            </a:xfrm>
            <a:prstGeom prst="rect">
              <a:avLst/>
            </a:prstGeom>
            <a:solidFill>
              <a:srgbClr val="3DA6D4"/>
            </a:solidFill>
            <a:ln w="15875" cap="flat" cmpd="sng" algn="ctr">
              <a:solidFill>
                <a:srgbClr val="9ACD4C">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IBM Plex Sans" panose="020B0503050203000203" pitchFamily="34" charset="77"/>
                  <a:ea typeface="+mn-ea"/>
                  <a:cs typeface="+mn-cs"/>
                </a:rPr>
                <a:t>Python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IBM Plex Sans" panose="020B0503050203000203" pitchFamily="34" charset="77"/>
                  <a:ea typeface="+mn-ea"/>
                  <a:cs typeface="+mn-cs"/>
                </a:rPr>
                <a:t>C wrappers</a:t>
              </a:r>
            </a:p>
          </p:txBody>
        </p:sp>
        <p:sp>
          <p:nvSpPr>
            <p:cNvPr id="22" name="Rectangle 21">
              <a:extLst>
                <a:ext uri="{FF2B5EF4-FFF2-40B4-BE49-F238E27FC236}">
                  <a16:creationId xmlns:a16="http://schemas.microsoft.com/office/drawing/2014/main" id="{1E98B991-E62B-0742-B32E-7234FEC0A02F}"/>
                </a:ext>
              </a:extLst>
            </p:cNvPr>
            <p:cNvSpPr/>
            <p:nvPr/>
          </p:nvSpPr>
          <p:spPr>
            <a:xfrm>
              <a:off x="6902081" y="4144863"/>
              <a:ext cx="873456" cy="551900"/>
            </a:xfrm>
            <a:prstGeom prst="rect">
              <a:avLst/>
            </a:prstGeom>
            <a:solidFill>
              <a:srgbClr val="3DA6D4"/>
            </a:solidFill>
            <a:ln w="15875" cap="flat" cmpd="sng" algn="ctr">
              <a:solidFill>
                <a:srgbClr val="9ACD4C">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IBM Plex Sans" panose="020B0503050203000203" pitchFamily="34" charset="77"/>
                  <a:ea typeface="+mn-ea"/>
                  <a:cs typeface="+mn-cs"/>
                </a:rPr>
                <a:t>Python Code</a:t>
              </a:r>
            </a:p>
          </p:txBody>
        </p:sp>
      </p:grpSp>
      <p:cxnSp>
        <p:nvCxnSpPr>
          <p:cNvPr id="23" name="Straight Arrow Connector 49">
            <a:extLst>
              <a:ext uri="{FF2B5EF4-FFF2-40B4-BE49-F238E27FC236}">
                <a16:creationId xmlns:a16="http://schemas.microsoft.com/office/drawing/2014/main" id="{24D1C20C-8D84-3C4A-9E7A-1985C47C6E5B}"/>
              </a:ext>
            </a:extLst>
          </p:cNvPr>
          <p:cNvCxnSpPr>
            <a:cxnSpLocks/>
          </p:cNvCxnSpPr>
          <p:nvPr/>
        </p:nvCxnSpPr>
        <p:spPr>
          <a:xfrm>
            <a:off x="7167894" y="4000099"/>
            <a:ext cx="500473" cy="0"/>
          </a:xfrm>
          <a:prstGeom prst="straightConnector1">
            <a:avLst/>
          </a:prstGeom>
          <a:noFill/>
          <a:ln w="44450" cap="flat" cmpd="sng" algn="ctr">
            <a:solidFill>
              <a:srgbClr val="9ACD4C"/>
            </a:solidFill>
            <a:prstDash val="solid"/>
            <a:headEnd type="triangle"/>
            <a:tailEnd type="triangle"/>
          </a:ln>
          <a:effectLst/>
        </p:spPr>
      </p:cxnSp>
      <p:grpSp>
        <p:nvGrpSpPr>
          <p:cNvPr id="24" name="Group 50">
            <a:extLst>
              <a:ext uri="{FF2B5EF4-FFF2-40B4-BE49-F238E27FC236}">
                <a16:creationId xmlns:a16="http://schemas.microsoft.com/office/drawing/2014/main" id="{322F8F23-33CA-5E40-956C-A4563099F01E}"/>
              </a:ext>
            </a:extLst>
          </p:cNvPr>
          <p:cNvGrpSpPr/>
          <p:nvPr/>
        </p:nvGrpSpPr>
        <p:grpSpPr>
          <a:xfrm>
            <a:off x="4791458" y="3718426"/>
            <a:ext cx="2253342" cy="557696"/>
            <a:chOff x="6700306" y="5093996"/>
            <a:chExt cx="2253342" cy="930724"/>
          </a:xfrm>
        </p:grpSpPr>
        <p:sp>
          <p:nvSpPr>
            <p:cNvPr id="25" name="Rectangle 24">
              <a:extLst>
                <a:ext uri="{FF2B5EF4-FFF2-40B4-BE49-F238E27FC236}">
                  <a16:creationId xmlns:a16="http://schemas.microsoft.com/office/drawing/2014/main" id="{72DFF74F-3774-344A-8EB2-307A39D97B98}"/>
                </a:ext>
              </a:extLst>
            </p:cNvPr>
            <p:cNvSpPr/>
            <p:nvPr/>
          </p:nvSpPr>
          <p:spPr>
            <a:xfrm>
              <a:off x="6700306" y="5093996"/>
              <a:ext cx="2253342" cy="930724"/>
            </a:xfrm>
            <a:prstGeom prst="rect">
              <a:avLst/>
            </a:prstGeom>
            <a:solidFill>
              <a:srgbClr val="002060"/>
            </a:solidFill>
            <a:ln w="15875" cap="flat" cmpd="sng" algn="ctr">
              <a:solidFill>
                <a:srgbClr val="9ACD4C">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IBM Plex Sans" panose="020B0503050203000203" pitchFamily="34" charset="77"/>
                <a:ea typeface="+mn-ea"/>
                <a:cs typeface="+mn-cs"/>
              </a:endParaRPr>
            </a:p>
          </p:txBody>
        </p:sp>
        <p:sp>
          <p:nvSpPr>
            <p:cNvPr id="26" name="Rectangle 25">
              <a:extLst>
                <a:ext uri="{FF2B5EF4-FFF2-40B4-BE49-F238E27FC236}">
                  <a16:creationId xmlns:a16="http://schemas.microsoft.com/office/drawing/2014/main" id="{ED0EFBAB-8953-E04F-ABE3-429030CEF810}"/>
                </a:ext>
              </a:extLst>
            </p:cNvPr>
            <p:cNvSpPr/>
            <p:nvPr/>
          </p:nvSpPr>
          <p:spPr>
            <a:xfrm>
              <a:off x="7925698" y="5279579"/>
              <a:ext cx="873456" cy="559559"/>
            </a:xfrm>
            <a:prstGeom prst="rect">
              <a:avLst/>
            </a:prstGeom>
            <a:solidFill>
              <a:schemeClr val="accent4">
                <a:lumMod val="75000"/>
              </a:schemeClr>
            </a:solidFill>
            <a:ln w="15875" cap="flat" cmpd="sng" algn="ctr">
              <a:solidFill>
                <a:srgbClr val="9ACD4C">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IBM Plex Sans" panose="020B0503050203000203" pitchFamily="34" charset="77"/>
                  <a:ea typeface="+mn-ea"/>
                  <a:cs typeface="+mn-cs"/>
                </a:rPr>
                <a:t>Language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IBM Plex Sans" panose="020B0503050203000203" pitchFamily="34" charset="77"/>
                  <a:ea typeface="+mn-ea"/>
                  <a:cs typeface="+mn-cs"/>
                </a:rPr>
                <a:t>C wrappers</a:t>
              </a:r>
            </a:p>
          </p:txBody>
        </p:sp>
        <p:sp>
          <p:nvSpPr>
            <p:cNvPr id="27" name="Rectangle 26">
              <a:extLst>
                <a:ext uri="{FF2B5EF4-FFF2-40B4-BE49-F238E27FC236}">
                  <a16:creationId xmlns:a16="http://schemas.microsoft.com/office/drawing/2014/main" id="{3101D4D3-72F4-E241-B3B2-42D0321B4CB3}"/>
                </a:ext>
              </a:extLst>
            </p:cNvPr>
            <p:cNvSpPr/>
            <p:nvPr/>
          </p:nvSpPr>
          <p:spPr>
            <a:xfrm>
              <a:off x="6854801" y="5283408"/>
              <a:ext cx="873456" cy="551900"/>
            </a:xfrm>
            <a:prstGeom prst="rect">
              <a:avLst/>
            </a:prstGeom>
            <a:solidFill>
              <a:schemeClr val="accent4">
                <a:lumMod val="75000"/>
              </a:schemeClr>
            </a:solidFill>
            <a:ln w="15875" cap="flat" cmpd="sng" algn="ctr">
              <a:solidFill>
                <a:srgbClr val="9ACD4C">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IBM Plex Sans" panose="020B0503050203000203" pitchFamily="34" charset="77"/>
                  <a:ea typeface="+mn-ea"/>
                  <a:cs typeface="+mn-cs"/>
                </a:rPr>
                <a:t>Language Code</a:t>
              </a:r>
            </a:p>
          </p:txBody>
        </p:sp>
      </p:grpSp>
      <p:sp>
        <p:nvSpPr>
          <p:cNvPr id="28" name="TextBox 54">
            <a:extLst>
              <a:ext uri="{FF2B5EF4-FFF2-40B4-BE49-F238E27FC236}">
                <a16:creationId xmlns:a16="http://schemas.microsoft.com/office/drawing/2014/main" id="{5E1D48C9-454D-C749-B9FD-6ED2F4664C27}"/>
              </a:ext>
            </a:extLst>
          </p:cNvPr>
          <p:cNvSpPr txBox="1"/>
          <p:nvPr/>
        </p:nvSpPr>
        <p:spPr>
          <a:xfrm>
            <a:off x="4723262" y="1586280"/>
            <a:ext cx="1037463" cy="261610"/>
          </a:xfrm>
          <a:prstGeom prst="rect">
            <a:avLst/>
          </a:prstGeom>
          <a:noFill/>
        </p:spPr>
        <p:txBody>
          <a:bodyPr wrap="square" rtlCol="0">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Java library</a:t>
            </a:r>
          </a:p>
        </p:txBody>
      </p:sp>
      <p:sp>
        <p:nvSpPr>
          <p:cNvPr id="29" name="TextBox 55">
            <a:extLst>
              <a:ext uri="{FF2B5EF4-FFF2-40B4-BE49-F238E27FC236}">
                <a16:creationId xmlns:a16="http://schemas.microsoft.com/office/drawing/2014/main" id="{4EF00E3E-8668-614A-BF7E-83E1D0D86B19}"/>
              </a:ext>
            </a:extLst>
          </p:cNvPr>
          <p:cNvSpPr txBox="1"/>
          <p:nvPr/>
        </p:nvSpPr>
        <p:spPr>
          <a:xfrm>
            <a:off x="4717618" y="2579060"/>
            <a:ext cx="1066318" cy="261610"/>
          </a:xfrm>
          <a:prstGeom prst="rect">
            <a:avLst/>
          </a:prstGeom>
          <a:noFill/>
        </p:spPr>
        <p:txBody>
          <a:bodyPr wrap="square" rtlCol="0">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Python library</a:t>
            </a:r>
          </a:p>
        </p:txBody>
      </p:sp>
      <p:sp>
        <p:nvSpPr>
          <p:cNvPr id="30" name="TextBox 56">
            <a:extLst>
              <a:ext uri="{FF2B5EF4-FFF2-40B4-BE49-F238E27FC236}">
                <a16:creationId xmlns:a16="http://schemas.microsoft.com/office/drawing/2014/main" id="{E19AEAA3-44FE-FB4D-BB67-EFCD9017DEB1}"/>
              </a:ext>
            </a:extLst>
          </p:cNvPr>
          <p:cNvSpPr txBox="1"/>
          <p:nvPr/>
        </p:nvSpPr>
        <p:spPr>
          <a:xfrm>
            <a:off x="4717618" y="3521616"/>
            <a:ext cx="1255594" cy="253916"/>
          </a:xfrm>
          <a:prstGeom prst="rect">
            <a:avLst/>
          </a:prstGeom>
          <a:noFill/>
        </p:spPr>
        <p:txBody>
          <a:bodyPr wrap="square" rtlCol="0">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8A3FFC">
                    <a:lumMod val="75000"/>
                  </a:srgbClr>
                </a:solidFill>
                <a:effectLst/>
                <a:uLnTx/>
                <a:uFillTx/>
                <a:latin typeface="IBM Plex Sans" panose="020B0503050203000203" pitchFamily="34" charset="77"/>
                <a:ea typeface="+mn-ea"/>
                <a:cs typeface="+mn-cs"/>
              </a:rPr>
              <a:t>Language library</a:t>
            </a:r>
          </a:p>
        </p:txBody>
      </p:sp>
      <p:sp>
        <p:nvSpPr>
          <p:cNvPr id="31" name="TextBox 57">
            <a:extLst>
              <a:ext uri="{FF2B5EF4-FFF2-40B4-BE49-F238E27FC236}">
                <a16:creationId xmlns:a16="http://schemas.microsoft.com/office/drawing/2014/main" id="{349CEDBF-C2CC-6F46-BAAE-195C12D279FE}"/>
              </a:ext>
            </a:extLst>
          </p:cNvPr>
          <p:cNvSpPr txBox="1"/>
          <p:nvPr/>
        </p:nvSpPr>
        <p:spPr>
          <a:xfrm>
            <a:off x="4717619" y="682543"/>
            <a:ext cx="1066318" cy="261610"/>
          </a:xfrm>
          <a:prstGeom prst="rect">
            <a:avLst/>
          </a:prstGeom>
          <a:noFill/>
        </p:spPr>
        <p:txBody>
          <a:bodyPr wrap="square" rtlCol="0">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 </a:t>
            </a:r>
            <a:r>
              <a:rPr kumimoji="0" lang="en-US" sz="1050" b="0" i="0" u="none" strike="noStrike" kern="1200" cap="none" spc="0" normalizeH="0" baseline="0" noProof="0" dirty="0" err="1">
                <a:ln>
                  <a:noFill/>
                </a:ln>
                <a:solidFill>
                  <a:srgbClr val="FFFFFF"/>
                </a:solidFill>
                <a:effectLst/>
                <a:uLnTx/>
                <a:uFillTx/>
                <a:latin typeface="IBM Plex Sans" panose="020B0503050203000203" pitchFamily="34" charset="77"/>
                <a:ea typeface="+mn-ea"/>
                <a:cs typeface="+mn-cs"/>
              </a:rPr>
              <a:t>sh</a:t>
            </a:r>
            <a:r>
              <a:rPr kumimoji="0" lang="en-US" sz="105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 package</a:t>
            </a:r>
          </a:p>
        </p:txBody>
      </p:sp>
    </p:spTree>
    <p:extLst>
      <p:ext uri="{BB962C8B-B14F-4D97-AF65-F5344CB8AC3E}">
        <p14:creationId xmlns:p14="http://schemas.microsoft.com/office/powerpoint/2010/main" val="1976255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D14223-D11E-E34A-A34E-3F7BDF9D712D}"/>
              </a:ext>
            </a:extLst>
          </p:cNvPr>
          <p:cNvSpPr>
            <a:spLocks noGrp="1"/>
          </p:cNvSpPr>
          <p:nvPr>
            <p:ph type="title"/>
          </p:nvPr>
        </p:nvSpPr>
        <p:spPr/>
        <p:txBody>
          <a:bodyPr/>
          <a:lstStyle/>
          <a:p>
            <a:r>
              <a:rPr lang="en-US" dirty="0"/>
              <a:t>DBB 20Hx Candidates</a:t>
            </a:r>
          </a:p>
        </p:txBody>
      </p:sp>
      <p:sp>
        <p:nvSpPr>
          <p:cNvPr id="5" name="Content Placeholder 2">
            <a:extLst>
              <a:ext uri="{FF2B5EF4-FFF2-40B4-BE49-F238E27FC236}">
                <a16:creationId xmlns:a16="http://schemas.microsoft.com/office/drawing/2014/main" id="{59AE04B8-766D-2B4B-ADF1-C40A7949E8D9}"/>
              </a:ext>
            </a:extLst>
          </p:cNvPr>
          <p:cNvSpPr>
            <a:spLocks noGrp="1"/>
          </p:cNvSpPr>
          <p:nvPr>
            <p:ph type="body" sz="quarter" idx="13"/>
          </p:nvPr>
        </p:nvSpPr>
        <p:spPr>
          <a:xfrm>
            <a:off x="210312" y="715264"/>
            <a:ext cx="4123944" cy="3252216"/>
          </a:xfrm>
        </p:spPr>
        <p:txBody>
          <a:bodyPr>
            <a:normAutofit fontScale="70000" lnSpcReduction="20000"/>
          </a:bodyPr>
          <a:lstStyle/>
          <a:p>
            <a:r>
              <a:rPr lang="en-US" sz="1700" b="1" dirty="0">
                <a:solidFill>
                  <a:schemeClr val="accent2"/>
                </a:solidFill>
              </a:rPr>
              <a:t>Support more languages</a:t>
            </a:r>
          </a:p>
          <a:p>
            <a:endParaRPr lang="en-US" b="1" dirty="0"/>
          </a:p>
          <a:p>
            <a:pPr marL="285750" lvl="1" indent="-285750">
              <a:buFont typeface="Arial" panose="020B0604020202020204" pitchFamily="34" charset="0"/>
              <a:buChar char="•"/>
            </a:pPr>
            <a:r>
              <a:rPr lang="en-US" i="1" dirty="0"/>
              <a:t>Introduce a groovy DSL for build</a:t>
            </a:r>
          </a:p>
          <a:p>
            <a:pPr marL="1200150" lvl="2" indent="-285750" defTabSz="457200">
              <a:lnSpc>
                <a:spcPct val="110000"/>
              </a:lnSpc>
              <a:spcBef>
                <a:spcPts val="200"/>
              </a:spcBef>
              <a:buClr>
                <a:srgbClr val="619AEC"/>
              </a:buClr>
              <a:buFont typeface="Arial"/>
              <a:buChar char="–"/>
            </a:pPr>
            <a:r>
              <a:rPr lang="en-US" dirty="0"/>
              <a:t>DSLs provide concise declarative syntax for easy scripting of builds </a:t>
            </a:r>
          </a:p>
          <a:p>
            <a:pPr marL="1200150" lvl="2" indent="-285750" defTabSz="457200">
              <a:lnSpc>
                <a:spcPct val="110000"/>
              </a:lnSpc>
              <a:spcBef>
                <a:spcPts val="200"/>
              </a:spcBef>
              <a:buClr>
                <a:srgbClr val="619AEC"/>
              </a:buClr>
              <a:buFont typeface="Arial"/>
              <a:buChar char="–"/>
            </a:pPr>
            <a:r>
              <a:rPr lang="en-US" dirty="0"/>
              <a:t>The Groovy language provides APIs to easily create and parse DSLs</a:t>
            </a:r>
          </a:p>
          <a:p>
            <a:pPr marL="1200150" lvl="2" indent="-285750" defTabSz="457200">
              <a:lnSpc>
                <a:spcPct val="110000"/>
              </a:lnSpc>
              <a:spcBef>
                <a:spcPts val="200"/>
              </a:spcBef>
              <a:buClr>
                <a:srgbClr val="619AEC"/>
              </a:buClr>
              <a:buFont typeface="Arial"/>
              <a:buChar char="–"/>
            </a:pPr>
            <a:r>
              <a:rPr lang="en-US" dirty="0"/>
              <a:t>Gradle and the Jenkins declarative pipeline syntax are examples of a Groovy DSL</a:t>
            </a:r>
          </a:p>
          <a:p>
            <a:pPr marL="285750" lvl="1" indent="-285750">
              <a:buClr>
                <a:srgbClr val="619AEC"/>
              </a:buClr>
              <a:buFont typeface="Arial" panose="020B0604020202020204" pitchFamily="34" charset="0"/>
              <a:buChar char="•"/>
            </a:pPr>
            <a:r>
              <a:rPr lang="en-US" i="1" dirty="0"/>
              <a:t>Support Gradle</a:t>
            </a:r>
          </a:p>
          <a:p>
            <a:pPr marL="1200150" lvl="2" indent="-285750" defTabSz="457200">
              <a:lnSpc>
                <a:spcPct val="110000"/>
              </a:lnSpc>
              <a:spcBef>
                <a:spcPts val="200"/>
              </a:spcBef>
              <a:buClr>
                <a:srgbClr val="619AEC"/>
              </a:buClr>
              <a:buFont typeface="Arial"/>
              <a:buChar char="–"/>
            </a:pPr>
            <a:r>
              <a:rPr lang="en-US" dirty="0"/>
              <a:t>Gradle is a popular Java-based build automation language</a:t>
            </a:r>
          </a:p>
          <a:p>
            <a:pPr marL="1200150" lvl="2" indent="-285750" defTabSz="457200">
              <a:lnSpc>
                <a:spcPct val="110000"/>
              </a:lnSpc>
              <a:spcBef>
                <a:spcPts val="200"/>
              </a:spcBef>
              <a:buClr>
                <a:srgbClr val="619AEC"/>
              </a:buClr>
              <a:buFont typeface="Arial"/>
              <a:buChar char="–"/>
            </a:pPr>
            <a:r>
              <a:rPr lang="en-US" dirty="0"/>
              <a:t>Similar to Maven it relies on conventions</a:t>
            </a:r>
          </a:p>
          <a:p>
            <a:pPr marL="1200150" lvl="2" indent="-285750" defTabSz="457200">
              <a:lnSpc>
                <a:spcPct val="110000"/>
              </a:lnSpc>
              <a:spcBef>
                <a:spcPts val="200"/>
              </a:spcBef>
              <a:buClr>
                <a:srgbClr val="619AEC"/>
              </a:buClr>
              <a:buFont typeface="Arial"/>
              <a:buChar char="–"/>
            </a:pPr>
            <a:r>
              <a:rPr lang="en-US" dirty="0"/>
              <a:t>It can take advantage of groovy</a:t>
            </a:r>
          </a:p>
          <a:p>
            <a:pPr marL="285750" lvl="1" indent="-285750" defTabSz="457200">
              <a:lnSpc>
                <a:spcPct val="110000"/>
              </a:lnSpc>
              <a:spcBef>
                <a:spcPts val="200"/>
              </a:spcBef>
              <a:buClr>
                <a:srgbClr val="619AEC"/>
              </a:buClr>
              <a:buFont typeface="Arial" panose="020B0604020202020204" pitchFamily="34" charset="0"/>
              <a:buChar char="•"/>
            </a:pPr>
            <a:r>
              <a:rPr lang="en-US" i="1" dirty="0"/>
              <a:t>Support Python</a:t>
            </a:r>
          </a:p>
          <a:p>
            <a:pPr marL="1200150" lvl="2" indent="-285750" defTabSz="457200">
              <a:lnSpc>
                <a:spcPct val="110000"/>
              </a:lnSpc>
              <a:spcBef>
                <a:spcPts val="200"/>
              </a:spcBef>
              <a:buClr>
                <a:srgbClr val="619AEC"/>
              </a:buClr>
              <a:buFont typeface="Arial"/>
              <a:buChar char="–"/>
            </a:pPr>
            <a:r>
              <a:rPr lang="en-US" dirty="0"/>
              <a:t>Python is the most popular scripting language, and is not Java based</a:t>
            </a:r>
          </a:p>
          <a:p>
            <a:pPr marL="1200150" lvl="2" indent="-285750" defTabSz="457200">
              <a:lnSpc>
                <a:spcPct val="110000"/>
              </a:lnSpc>
              <a:spcBef>
                <a:spcPts val="200"/>
              </a:spcBef>
              <a:buClr>
                <a:srgbClr val="619AEC"/>
              </a:buClr>
              <a:buFont typeface="Arial"/>
              <a:buChar char="–"/>
            </a:pPr>
            <a:r>
              <a:rPr lang="en-US" dirty="0"/>
              <a:t>ZOAU offers Python API</a:t>
            </a:r>
          </a:p>
          <a:p>
            <a:pPr marL="1200150" lvl="2" indent="-285750" defTabSz="457200">
              <a:lnSpc>
                <a:spcPct val="110000"/>
              </a:lnSpc>
              <a:spcBef>
                <a:spcPts val="200"/>
              </a:spcBef>
              <a:buClr>
                <a:srgbClr val="619AEC"/>
              </a:buClr>
              <a:buFont typeface="Arial"/>
              <a:buChar char="–"/>
            </a:pPr>
            <a:r>
              <a:rPr lang="en-US" dirty="0"/>
              <a:t>We would need to offer non Java implementation for build logic or access to new services</a:t>
            </a:r>
          </a:p>
          <a:p>
            <a:pPr lvl="1">
              <a:buClr>
                <a:srgbClr val="619AEC"/>
              </a:buClr>
            </a:pPr>
            <a:endParaRPr lang="en-US" dirty="0"/>
          </a:p>
          <a:p>
            <a:pPr lvl="2">
              <a:buClr>
                <a:srgbClr val="619AEC"/>
              </a:buClr>
            </a:pPr>
            <a:endParaRPr lang="en-US" dirty="0"/>
          </a:p>
          <a:p>
            <a:pPr marL="742950" lvl="1" indent="-285750" defTabSz="457200">
              <a:lnSpc>
                <a:spcPct val="110000"/>
              </a:lnSpc>
              <a:spcBef>
                <a:spcPts val="200"/>
              </a:spcBef>
              <a:buClr>
                <a:srgbClr val="619AEC"/>
              </a:buClr>
              <a:buFont typeface="Arial"/>
              <a:buChar char="–"/>
            </a:pPr>
            <a:endParaRPr lang="en-US" dirty="0"/>
          </a:p>
        </p:txBody>
      </p:sp>
      <p:sp>
        <p:nvSpPr>
          <p:cNvPr id="6" name="Content Placeholder 2">
            <a:extLst>
              <a:ext uri="{FF2B5EF4-FFF2-40B4-BE49-F238E27FC236}">
                <a16:creationId xmlns:a16="http://schemas.microsoft.com/office/drawing/2014/main" id="{3D38979D-F2AC-934C-B991-9415B1BB1B3A}"/>
              </a:ext>
            </a:extLst>
          </p:cNvPr>
          <p:cNvSpPr>
            <a:spLocks noGrp="1"/>
          </p:cNvSpPr>
          <p:nvPr>
            <p:ph type="body" sz="quarter" idx="12"/>
          </p:nvPr>
        </p:nvSpPr>
        <p:spPr>
          <a:xfrm>
            <a:off x="4791458" y="766476"/>
            <a:ext cx="4123944" cy="2264918"/>
          </a:xfrm>
        </p:spPr>
        <p:txBody>
          <a:bodyPr>
            <a:normAutofit lnSpcReduction="10000"/>
          </a:bodyPr>
          <a:lstStyle/>
          <a:p>
            <a:pPr>
              <a:lnSpc>
                <a:spcPct val="80000"/>
              </a:lnSpc>
            </a:pPr>
            <a:r>
              <a:rPr lang="en-US" sz="1200" b="1" dirty="0">
                <a:solidFill>
                  <a:schemeClr val="accent2"/>
                </a:solidFill>
              </a:rPr>
              <a:t>Integrate with more workflows</a:t>
            </a:r>
          </a:p>
          <a:p>
            <a:pPr>
              <a:lnSpc>
                <a:spcPct val="80000"/>
              </a:lnSpc>
            </a:pPr>
            <a:endParaRPr lang="en-US" sz="1000" b="1" dirty="0"/>
          </a:p>
          <a:p>
            <a:pPr marL="285750" lvl="1" indent="-285750">
              <a:buFont typeface="Arial" panose="020B0604020202020204" pitchFamily="34" charset="0"/>
              <a:buChar char="•"/>
            </a:pPr>
            <a:r>
              <a:rPr lang="en-US" sz="1000" dirty="0"/>
              <a:t>Impact analysis and search across all mainframe assets is the start of most developer workflows</a:t>
            </a:r>
          </a:p>
          <a:p>
            <a:pPr marL="285750" lvl="1" indent="-285750">
              <a:buFont typeface="Arial" panose="020B0604020202020204" pitchFamily="34" charset="0"/>
              <a:buChar char="•"/>
            </a:pPr>
            <a:r>
              <a:rPr lang="en-US" sz="1000" dirty="0"/>
              <a:t>DBB captures dependency information related to a build scope</a:t>
            </a:r>
          </a:p>
          <a:p>
            <a:pPr marL="285750" lvl="1" indent="-285750">
              <a:buFont typeface="Arial" panose="020B0604020202020204" pitchFamily="34" charset="0"/>
              <a:buChar char="•"/>
            </a:pPr>
            <a:r>
              <a:rPr lang="en-US" sz="1000" dirty="0"/>
              <a:t>But there are plenty of build scopes and no UI</a:t>
            </a:r>
          </a:p>
          <a:p>
            <a:pPr marL="285750" lvl="1" indent="-285750">
              <a:buFont typeface="Arial" panose="020B0604020202020204" pitchFamily="34" charset="0"/>
              <a:buChar char="•"/>
            </a:pPr>
            <a:r>
              <a:rPr lang="en-US" sz="1000" dirty="0" err="1"/>
              <a:t>IDz</a:t>
            </a:r>
            <a:r>
              <a:rPr lang="en-US" sz="1000" dirty="0"/>
              <a:t> could offer a UI</a:t>
            </a:r>
          </a:p>
          <a:p>
            <a:pPr>
              <a:lnSpc>
                <a:spcPct val="80000"/>
              </a:lnSpc>
            </a:pPr>
            <a:endParaRPr lang="en-US" sz="1000" b="1" dirty="0"/>
          </a:p>
          <a:p>
            <a:pPr>
              <a:lnSpc>
                <a:spcPct val="80000"/>
              </a:lnSpc>
            </a:pPr>
            <a:endParaRPr lang="en-US" sz="1100" b="1" dirty="0">
              <a:solidFill>
                <a:schemeClr val="accent2"/>
              </a:solidFill>
            </a:endParaRPr>
          </a:p>
          <a:p>
            <a:pPr>
              <a:lnSpc>
                <a:spcPct val="80000"/>
              </a:lnSpc>
            </a:pPr>
            <a:r>
              <a:rPr lang="en-US" sz="1200" b="1" dirty="0" err="1">
                <a:solidFill>
                  <a:schemeClr val="accent2"/>
                </a:solidFill>
              </a:rPr>
              <a:t>zAppBuild</a:t>
            </a:r>
            <a:r>
              <a:rPr lang="en-US" sz="1200" b="1" dirty="0">
                <a:solidFill>
                  <a:schemeClr val="accent2"/>
                </a:solidFill>
              </a:rPr>
              <a:t> enhancements - more tuning to the build</a:t>
            </a:r>
          </a:p>
          <a:p>
            <a:pPr>
              <a:lnSpc>
                <a:spcPct val="80000"/>
              </a:lnSpc>
            </a:pPr>
            <a:endParaRPr lang="en-US" sz="1000" b="1" dirty="0"/>
          </a:p>
          <a:p>
            <a:pPr marL="285750" lvl="1" indent="-285750">
              <a:buFont typeface="Arial" panose="020B0604020202020204" pitchFamily="34" charset="0"/>
              <a:buChar char="•"/>
            </a:pPr>
            <a:r>
              <a:rPr lang="en-US" sz="1000" dirty="0"/>
              <a:t>A copybook change is treated as always impacting. It may not be (change a comment)</a:t>
            </a:r>
          </a:p>
          <a:p>
            <a:pPr marL="285750" lvl="1" indent="-285750">
              <a:buFont typeface="Arial" panose="020B0604020202020204" pitchFamily="34" charset="0"/>
              <a:buChar char="•"/>
            </a:pPr>
            <a:r>
              <a:rPr lang="en-US" sz="1000" dirty="0"/>
              <a:t>Programs may need to rebuild because of build rules change (aka compiler option)</a:t>
            </a:r>
          </a:p>
          <a:p>
            <a:pPr marL="285750" lvl="1" indent="-285750">
              <a:buFont typeface="Arial" panose="020B0604020202020204" pitchFamily="34" charset="0"/>
              <a:buChar char="•"/>
            </a:pPr>
            <a:r>
              <a:rPr lang="en-US" sz="1000" dirty="0"/>
              <a:t>Compile options at program level </a:t>
            </a:r>
          </a:p>
        </p:txBody>
      </p:sp>
      <p:sp>
        <p:nvSpPr>
          <p:cNvPr id="7" name="Content Placeholder 2">
            <a:extLst>
              <a:ext uri="{FF2B5EF4-FFF2-40B4-BE49-F238E27FC236}">
                <a16:creationId xmlns:a16="http://schemas.microsoft.com/office/drawing/2014/main" id="{3C43CDA1-2AE7-494A-8622-0B166121D75B}"/>
              </a:ext>
            </a:extLst>
          </p:cNvPr>
          <p:cNvSpPr txBox="1">
            <a:spLocks/>
          </p:cNvSpPr>
          <p:nvPr/>
        </p:nvSpPr>
        <p:spPr>
          <a:xfrm>
            <a:off x="192024" y="3894741"/>
            <a:ext cx="4123944" cy="1047591"/>
          </a:xfrm>
          <a:prstGeom prst="rect">
            <a:avLst/>
          </a:prstGeom>
        </p:spPr>
        <p:txBody>
          <a:bodyPr vert="horz" lIns="0" tIns="0" rIns="0" bIns="0" rtlCol="0">
            <a:normAutofit/>
          </a:bodyPr>
          <a:lstStyle>
            <a:lvl1pPr indent="0" fontAlgn="base">
              <a:lnSpc>
                <a:spcPct val="80000"/>
              </a:lnSpc>
              <a:spcBef>
                <a:spcPts val="0"/>
              </a:spcBef>
              <a:spcAft>
                <a:spcPct val="0"/>
              </a:spcAft>
              <a:buClr>
                <a:srgbClr val="6D6E70"/>
              </a:buClr>
              <a:buSzPct val="90000"/>
              <a:buFont typeface="Wingdings" pitchFamily="2" charset="2"/>
              <a:buNone/>
              <a:defRPr sz="1200" b="1">
                <a:solidFill>
                  <a:schemeClr val="accent2"/>
                </a:solidFill>
                <a:ea typeface="IBM Plex Sans" charset="0"/>
                <a:cs typeface="IBM Plex Sans" charset="0"/>
              </a:defRPr>
            </a:lvl1pPr>
            <a:lvl2pPr marL="285750" lvl="1" indent="-285750" fontAlgn="base">
              <a:lnSpc>
                <a:spcPct val="100000"/>
              </a:lnSpc>
              <a:spcBef>
                <a:spcPts val="0"/>
              </a:spcBef>
              <a:spcAft>
                <a:spcPct val="0"/>
              </a:spcAft>
              <a:buClr>
                <a:schemeClr val="bg1"/>
              </a:buClr>
              <a:buSzPct val="100000"/>
              <a:buFont typeface="Arial" panose="020B0604020202020204" pitchFamily="34" charset="0"/>
              <a:buChar char="•"/>
              <a:tabLst/>
              <a:defRPr sz="1400">
                <a:solidFill>
                  <a:schemeClr val="bg1"/>
                </a:solidFill>
                <a:ea typeface="IBM Plex Sans" charset="0"/>
                <a:cs typeface="IBM Plex Sans" charset="0"/>
              </a:defRPr>
            </a:lvl2pPr>
            <a:lvl3pPr marL="0" indent="0" fontAlgn="base">
              <a:lnSpc>
                <a:spcPct val="100000"/>
              </a:lnSpc>
              <a:spcBef>
                <a:spcPts val="0"/>
              </a:spcBef>
              <a:spcAft>
                <a:spcPct val="0"/>
              </a:spcAft>
              <a:buClr>
                <a:schemeClr val="bg1"/>
              </a:buClr>
              <a:buSzPct val="100000"/>
              <a:buFont typeface="Arial" panose="020B0604020202020204" pitchFamily="34" charset="0"/>
              <a:buNone/>
              <a:tabLst/>
              <a:defRPr sz="1400">
                <a:solidFill>
                  <a:schemeClr val="bg1"/>
                </a:solidFill>
                <a:ea typeface="IBM Plex Sans" charset="0"/>
                <a:cs typeface="IBM Plex Sans" charset="0"/>
              </a:defRPr>
            </a:lvl3pPr>
            <a:lvl4pPr marL="0" indent="0" fontAlgn="base">
              <a:lnSpc>
                <a:spcPct val="100000"/>
              </a:lnSpc>
              <a:spcBef>
                <a:spcPts val="0"/>
              </a:spcBef>
              <a:spcAft>
                <a:spcPct val="0"/>
              </a:spcAft>
              <a:buClr>
                <a:schemeClr val="bg1"/>
              </a:buClr>
              <a:buSzPct val="100000"/>
              <a:buFont typeface=".AppleSystemUIFont" charset="-120"/>
              <a:buNone/>
              <a:tabLst/>
              <a:defRPr sz="1400" baseline="0">
                <a:solidFill>
                  <a:schemeClr val="bg1"/>
                </a:solidFill>
                <a:ea typeface="IBM Plex Sans" charset="0"/>
                <a:cs typeface="IBM Plex Sans" charset="0"/>
              </a:defRPr>
            </a:lvl4pPr>
            <a:lvl5pPr marL="0" indent="0" fontAlgn="base">
              <a:lnSpc>
                <a:spcPct val="100000"/>
              </a:lnSpc>
              <a:spcBef>
                <a:spcPts val="0"/>
              </a:spcBef>
              <a:spcAft>
                <a:spcPct val="0"/>
              </a:spcAft>
              <a:buClr>
                <a:schemeClr val="bg1"/>
              </a:buClr>
              <a:buFont typeface=".AppleSystemUIFont" charset="-120"/>
              <a:buNone/>
              <a:tabLst/>
              <a:defRPr sz="1400">
                <a:solidFill>
                  <a:schemeClr val="bg1"/>
                </a:solidFill>
                <a:ea typeface="IBM Plex Sans" charset="0"/>
                <a:cs typeface="IBM Plex Sans" charset="0"/>
              </a:defRPr>
            </a:lvl5pPr>
            <a:lvl6pPr marL="1583721" indent="-129670" fontAlgn="base">
              <a:spcBef>
                <a:spcPct val="20000"/>
              </a:spcBef>
              <a:spcAft>
                <a:spcPct val="0"/>
              </a:spcAft>
              <a:buClr>
                <a:schemeClr val="bg1"/>
              </a:buClr>
              <a:buChar char="»"/>
              <a:defRPr sz="1269">
                <a:solidFill>
                  <a:schemeClr val="bg1"/>
                </a:solidFill>
                <a:latin typeface="Arial" charset="0"/>
              </a:defRPr>
            </a:lvl6pPr>
            <a:lvl7pPr marL="1946291" indent="-129670" fontAlgn="base">
              <a:spcBef>
                <a:spcPct val="20000"/>
              </a:spcBef>
              <a:spcAft>
                <a:spcPct val="0"/>
              </a:spcAft>
              <a:buClr>
                <a:schemeClr val="bg1"/>
              </a:buClr>
              <a:buChar char="»"/>
              <a:defRPr sz="1269">
                <a:solidFill>
                  <a:schemeClr val="bg1"/>
                </a:solidFill>
                <a:latin typeface="Arial" charset="0"/>
              </a:defRPr>
            </a:lvl7pPr>
            <a:lvl8pPr marL="2308860" indent="-129670" fontAlgn="base">
              <a:spcBef>
                <a:spcPct val="20000"/>
              </a:spcBef>
              <a:spcAft>
                <a:spcPct val="0"/>
              </a:spcAft>
              <a:buClr>
                <a:schemeClr val="bg1"/>
              </a:buClr>
              <a:buChar char="»"/>
              <a:defRPr sz="1269">
                <a:solidFill>
                  <a:schemeClr val="bg1"/>
                </a:solidFill>
                <a:latin typeface="Arial" charset="0"/>
              </a:defRPr>
            </a:lvl8pPr>
            <a:lvl9pPr marL="2671430" indent="-129670" fontAlgn="base">
              <a:spcBef>
                <a:spcPct val="20000"/>
              </a:spcBef>
              <a:spcAft>
                <a:spcPct val="0"/>
              </a:spcAft>
              <a:buClr>
                <a:schemeClr val="bg1"/>
              </a:buClr>
              <a:buChar char="»"/>
              <a:defRPr sz="1269">
                <a:solidFill>
                  <a:schemeClr val="bg1"/>
                </a:solidFill>
                <a:latin typeface="Arial" charset="0"/>
              </a:defRPr>
            </a:lvl9pPr>
          </a:lstStyle>
          <a:p>
            <a:pPr marL="0" marR="0" lvl="0" indent="0" algn="l" defTabSz="685983" rtl="0" eaLnBrk="1" fontAlgn="base" latinLnBrk="0" hangingPunct="1">
              <a:lnSpc>
                <a:spcPct val="80000"/>
              </a:lnSpc>
              <a:spcBef>
                <a:spcPts val="0"/>
              </a:spcBef>
              <a:spcAft>
                <a:spcPct val="0"/>
              </a:spcAft>
              <a:buClr>
                <a:srgbClr val="6D6E70"/>
              </a:buClr>
              <a:buSzPct val="90000"/>
              <a:buFont typeface="Wingdings" pitchFamily="2" charset="2"/>
              <a:buNone/>
              <a:tabLst/>
              <a:defRPr/>
            </a:pPr>
            <a:r>
              <a:rPr kumimoji="0" lang="en-US" sz="1200" b="1" i="0" u="none" strike="noStrike" kern="1200" cap="none" spc="0" normalizeH="0" baseline="0" noProof="0" dirty="0">
                <a:ln>
                  <a:noFill/>
                </a:ln>
                <a:solidFill>
                  <a:srgbClr val="0062FF"/>
                </a:solidFill>
                <a:effectLst/>
                <a:uLnTx/>
                <a:uFillTx/>
                <a:latin typeface="Arial" panose="020B0604020202020204"/>
              </a:rPr>
              <a:t>Decouple Build and packaging</a:t>
            </a:r>
          </a:p>
          <a:p>
            <a:pPr marL="0" marR="0" lvl="0" indent="0" algn="l" defTabSz="685983" rtl="0" eaLnBrk="1" fontAlgn="base" latinLnBrk="0" hangingPunct="1">
              <a:lnSpc>
                <a:spcPct val="80000"/>
              </a:lnSpc>
              <a:spcBef>
                <a:spcPts val="0"/>
              </a:spcBef>
              <a:spcAft>
                <a:spcPct val="0"/>
              </a:spcAft>
              <a:buClr>
                <a:srgbClr val="6D6E70"/>
              </a:buClr>
              <a:buSzPct val="90000"/>
              <a:buFont typeface="Wingdings" pitchFamily="2" charset="2"/>
              <a:buNone/>
              <a:tabLst/>
              <a:defRPr/>
            </a:pPr>
            <a:endParaRPr kumimoji="0" lang="en-US" sz="1200" b="1" i="0" u="none" strike="noStrike" kern="1200" cap="none" spc="0" normalizeH="0" baseline="0" noProof="0" dirty="0">
              <a:ln>
                <a:noFill/>
              </a:ln>
              <a:solidFill>
                <a:srgbClr val="0062FF"/>
              </a:solidFill>
              <a:effectLst/>
              <a:uLnTx/>
              <a:uFillTx/>
              <a:latin typeface="Arial" panose="020B0604020202020204"/>
            </a:endParaRPr>
          </a:p>
          <a:p>
            <a:pPr marL="285750" marR="0" lvl="1" indent="-285750" algn="l" defTabSz="685983" rtl="0" eaLnBrk="1" fontAlgn="base" latinLnBrk="0" hangingPunct="1">
              <a:lnSpc>
                <a:spcPct val="100000"/>
              </a:lnSpc>
              <a:spcBef>
                <a:spcPts val="0"/>
              </a:spcBef>
              <a:spcAft>
                <a:spcPct val="0"/>
              </a:spcAft>
              <a:buClr>
                <a:srgbClr val="FFFFFF"/>
              </a:buClr>
              <a:buSzPct val="100000"/>
              <a:buFont typeface="Arial" panose="020B0604020202020204" pitchFamily="34" charset="0"/>
              <a:buChar char="•"/>
              <a:tabLst/>
              <a:defRPr/>
            </a:pPr>
            <a:r>
              <a:rPr kumimoji="0" lang="en-US" sz="1000" b="0" i="0" u="none" strike="noStrike" kern="1200" cap="none" spc="0" normalizeH="0" baseline="0" noProof="0" dirty="0">
                <a:ln>
                  <a:noFill/>
                </a:ln>
                <a:solidFill>
                  <a:srgbClr val="FFFFFF"/>
                </a:solidFill>
                <a:effectLst/>
                <a:uLnTx/>
                <a:uFillTx/>
                <a:latin typeface="Arial" panose="020B0604020202020204"/>
              </a:rPr>
              <a:t>As of now, packaging is a final step of a build relying on the build report</a:t>
            </a:r>
          </a:p>
          <a:p>
            <a:pPr marL="285750" marR="0" lvl="1" indent="-285750" algn="l" defTabSz="685983" rtl="0" eaLnBrk="1" fontAlgn="base" latinLnBrk="0" hangingPunct="1">
              <a:lnSpc>
                <a:spcPct val="100000"/>
              </a:lnSpc>
              <a:spcBef>
                <a:spcPts val="0"/>
              </a:spcBef>
              <a:spcAft>
                <a:spcPct val="0"/>
              </a:spcAft>
              <a:buClr>
                <a:srgbClr val="FFFFFF"/>
              </a:buClr>
              <a:buSzPct val="100000"/>
              <a:buFont typeface="Arial" panose="020B0604020202020204" pitchFamily="34" charset="0"/>
              <a:buChar char="•"/>
              <a:tabLst/>
              <a:defRPr/>
            </a:pPr>
            <a:r>
              <a:rPr kumimoji="0" lang="en-US" sz="1000" b="0" i="0" u="none" strike="noStrike" kern="1200" cap="none" spc="0" normalizeH="0" baseline="0" noProof="0" dirty="0">
                <a:ln>
                  <a:noFill/>
                </a:ln>
                <a:solidFill>
                  <a:srgbClr val="FFFFFF"/>
                </a:solidFill>
                <a:effectLst/>
                <a:uLnTx/>
                <a:uFillTx/>
                <a:latin typeface="Arial" panose="020B0604020202020204"/>
              </a:rPr>
              <a:t>We could decouple this more (specific step, different scope)</a:t>
            </a:r>
          </a:p>
          <a:p>
            <a:pPr marL="0" marR="0" lvl="2" indent="0" algn="l" defTabSz="685983" rtl="0" eaLnBrk="1" fontAlgn="base" latinLnBrk="0" hangingPunct="1">
              <a:lnSpc>
                <a:spcPct val="100000"/>
              </a:lnSpc>
              <a:spcBef>
                <a:spcPts val="0"/>
              </a:spcBef>
              <a:spcAft>
                <a:spcPct val="0"/>
              </a:spcAft>
              <a:buClr>
                <a:srgbClr val="FFFFFF"/>
              </a:buClr>
              <a:buSzPct val="100000"/>
              <a:buFont typeface="Arial" panose="020B0604020202020204" pitchFamily="34" charset="0"/>
              <a:buNone/>
              <a:tabLst/>
              <a:defRPr/>
            </a:pPr>
            <a:endParaRPr kumimoji="0" lang="en-US" sz="1000" b="0" i="0" u="none" strike="noStrike" kern="1200" cap="none" spc="0" normalizeH="0" baseline="0" noProof="0" dirty="0">
              <a:ln>
                <a:noFill/>
              </a:ln>
              <a:solidFill>
                <a:srgbClr val="FFFFFF"/>
              </a:solidFill>
              <a:effectLst/>
              <a:uLnTx/>
              <a:uFillTx/>
              <a:latin typeface="Arial" panose="020B0604020202020204"/>
            </a:endParaRPr>
          </a:p>
        </p:txBody>
      </p:sp>
      <p:sp>
        <p:nvSpPr>
          <p:cNvPr id="8" name="Content Placeholder 2">
            <a:extLst>
              <a:ext uri="{FF2B5EF4-FFF2-40B4-BE49-F238E27FC236}">
                <a16:creationId xmlns:a16="http://schemas.microsoft.com/office/drawing/2014/main" id="{5899AEEC-1B9D-674F-AA97-EBB6E43B12D4}"/>
              </a:ext>
            </a:extLst>
          </p:cNvPr>
          <p:cNvSpPr txBox="1">
            <a:spLocks/>
          </p:cNvSpPr>
          <p:nvPr/>
        </p:nvSpPr>
        <p:spPr>
          <a:xfrm>
            <a:off x="4828034" y="3031394"/>
            <a:ext cx="3958334" cy="2021523"/>
          </a:xfrm>
          <a:prstGeom prst="rect">
            <a:avLst/>
          </a:prstGeom>
        </p:spPr>
        <p:txBody>
          <a:bodyPr vert="horz" lIns="0" tIns="0" rIns="0" bIns="0" rtlCol="0">
            <a:normAutofit/>
          </a:bodyPr>
          <a:lstStyle>
            <a:lvl1pPr indent="0" fontAlgn="base">
              <a:lnSpc>
                <a:spcPct val="80000"/>
              </a:lnSpc>
              <a:spcBef>
                <a:spcPts val="0"/>
              </a:spcBef>
              <a:spcAft>
                <a:spcPct val="0"/>
              </a:spcAft>
              <a:buClr>
                <a:srgbClr val="6D6E70"/>
              </a:buClr>
              <a:buSzPct val="90000"/>
              <a:buFont typeface="Wingdings" pitchFamily="2" charset="2"/>
              <a:buNone/>
              <a:defRPr sz="1200" b="1">
                <a:solidFill>
                  <a:schemeClr val="accent2"/>
                </a:solidFill>
                <a:ea typeface="IBM Plex Sans" charset="0"/>
                <a:cs typeface="IBM Plex Sans" charset="0"/>
              </a:defRPr>
            </a:lvl1pPr>
            <a:lvl2pPr marL="285750" lvl="1" indent="-285750" fontAlgn="base">
              <a:lnSpc>
                <a:spcPct val="100000"/>
              </a:lnSpc>
              <a:spcBef>
                <a:spcPts val="0"/>
              </a:spcBef>
              <a:spcAft>
                <a:spcPct val="0"/>
              </a:spcAft>
              <a:buClr>
                <a:schemeClr val="bg1"/>
              </a:buClr>
              <a:buSzPct val="100000"/>
              <a:buFont typeface="Arial" panose="020B0604020202020204" pitchFamily="34" charset="0"/>
              <a:buChar char="•"/>
              <a:tabLst/>
              <a:defRPr sz="1400">
                <a:solidFill>
                  <a:schemeClr val="bg1"/>
                </a:solidFill>
                <a:ea typeface="IBM Plex Sans" charset="0"/>
                <a:cs typeface="IBM Plex Sans" charset="0"/>
              </a:defRPr>
            </a:lvl2pPr>
            <a:lvl3pPr marL="0" indent="0" fontAlgn="base">
              <a:lnSpc>
                <a:spcPct val="100000"/>
              </a:lnSpc>
              <a:spcBef>
                <a:spcPts val="0"/>
              </a:spcBef>
              <a:spcAft>
                <a:spcPct val="0"/>
              </a:spcAft>
              <a:buClr>
                <a:schemeClr val="bg1"/>
              </a:buClr>
              <a:buSzPct val="100000"/>
              <a:buFont typeface="Arial" panose="020B0604020202020204" pitchFamily="34" charset="0"/>
              <a:buNone/>
              <a:tabLst/>
              <a:defRPr sz="1400">
                <a:solidFill>
                  <a:schemeClr val="bg1"/>
                </a:solidFill>
                <a:ea typeface="IBM Plex Sans" charset="0"/>
                <a:cs typeface="IBM Plex Sans" charset="0"/>
              </a:defRPr>
            </a:lvl3pPr>
            <a:lvl4pPr marL="0" indent="0" fontAlgn="base">
              <a:lnSpc>
                <a:spcPct val="100000"/>
              </a:lnSpc>
              <a:spcBef>
                <a:spcPts val="0"/>
              </a:spcBef>
              <a:spcAft>
                <a:spcPct val="0"/>
              </a:spcAft>
              <a:buClr>
                <a:schemeClr val="bg1"/>
              </a:buClr>
              <a:buSzPct val="100000"/>
              <a:buFont typeface=".AppleSystemUIFont" charset="-120"/>
              <a:buNone/>
              <a:tabLst/>
              <a:defRPr sz="1400" baseline="0">
                <a:solidFill>
                  <a:schemeClr val="bg1"/>
                </a:solidFill>
                <a:ea typeface="IBM Plex Sans" charset="0"/>
                <a:cs typeface="IBM Plex Sans" charset="0"/>
              </a:defRPr>
            </a:lvl4pPr>
            <a:lvl5pPr marL="0" indent="0" fontAlgn="base">
              <a:lnSpc>
                <a:spcPct val="100000"/>
              </a:lnSpc>
              <a:spcBef>
                <a:spcPts val="0"/>
              </a:spcBef>
              <a:spcAft>
                <a:spcPct val="0"/>
              </a:spcAft>
              <a:buClr>
                <a:schemeClr val="bg1"/>
              </a:buClr>
              <a:buFont typeface=".AppleSystemUIFont" charset="-120"/>
              <a:buNone/>
              <a:tabLst/>
              <a:defRPr sz="1400">
                <a:solidFill>
                  <a:schemeClr val="bg1"/>
                </a:solidFill>
                <a:ea typeface="IBM Plex Sans" charset="0"/>
                <a:cs typeface="IBM Plex Sans" charset="0"/>
              </a:defRPr>
            </a:lvl5pPr>
            <a:lvl6pPr marL="1583721" indent="-129670" fontAlgn="base">
              <a:spcBef>
                <a:spcPct val="20000"/>
              </a:spcBef>
              <a:spcAft>
                <a:spcPct val="0"/>
              </a:spcAft>
              <a:buClr>
                <a:schemeClr val="bg1"/>
              </a:buClr>
              <a:buChar char="»"/>
              <a:defRPr sz="1269">
                <a:solidFill>
                  <a:schemeClr val="bg1"/>
                </a:solidFill>
                <a:latin typeface="Arial" charset="0"/>
              </a:defRPr>
            </a:lvl6pPr>
            <a:lvl7pPr marL="1946291" indent="-129670" fontAlgn="base">
              <a:spcBef>
                <a:spcPct val="20000"/>
              </a:spcBef>
              <a:spcAft>
                <a:spcPct val="0"/>
              </a:spcAft>
              <a:buClr>
                <a:schemeClr val="bg1"/>
              </a:buClr>
              <a:buChar char="»"/>
              <a:defRPr sz="1269">
                <a:solidFill>
                  <a:schemeClr val="bg1"/>
                </a:solidFill>
                <a:latin typeface="Arial" charset="0"/>
              </a:defRPr>
            </a:lvl7pPr>
            <a:lvl8pPr marL="2308860" indent="-129670" fontAlgn="base">
              <a:spcBef>
                <a:spcPct val="20000"/>
              </a:spcBef>
              <a:spcAft>
                <a:spcPct val="0"/>
              </a:spcAft>
              <a:buClr>
                <a:schemeClr val="bg1"/>
              </a:buClr>
              <a:buChar char="»"/>
              <a:defRPr sz="1269">
                <a:solidFill>
                  <a:schemeClr val="bg1"/>
                </a:solidFill>
                <a:latin typeface="Arial" charset="0"/>
              </a:defRPr>
            </a:lvl8pPr>
            <a:lvl9pPr marL="2671430" indent="-129670" fontAlgn="base">
              <a:spcBef>
                <a:spcPct val="20000"/>
              </a:spcBef>
              <a:spcAft>
                <a:spcPct val="0"/>
              </a:spcAft>
              <a:buClr>
                <a:schemeClr val="bg1"/>
              </a:buClr>
              <a:buChar char="»"/>
              <a:defRPr sz="1269">
                <a:solidFill>
                  <a:schemeClr val="bg1"/>
                </a:solidFill>
                <a:latin typeface="Arial" charset="0"/>
              </a:defRPr>
            </a:lvl9pPr>
          </a:lstStyle>
          <a:p>
            <a:pPr marL="0" marR="0" lvl="0" indent="0" algn="l" defTabSz="685983" rtl="0" eaLnBrk="1" fontAlgn="base" latinLnBrk="0" hangingPunct="1">
              <a:lnSpc>
                <a:spcPct val="80000"/>
              </a:lnSpc>
              <a:spcBef>
                <a:spcPts val="0"/>
              </a:spcBef>
              <a:spcAft>
                <a:spcPct val="0"/>
              </a:spcAft>
              <a:buClr>
                <a:srgbClr val="6D6E70"/>
              </a:buClr>
              <a:buSzPct val="90000"/>
              <a:buFont typeface="Wingdings" pitchFamily="2" charset="2"/>
              <a:buNone/>
              <a:tabLst/>
              <a:defRPr/>
            </a:pPr>
            <a:r>
              <a:rPr kumimoji="0" lang="en-US" sz="1200" b="1" i="0" u="none" strike="noStrike" kern="1200" cap="none" spc="0" normalizeH="0" baseline="0" noProof="0" dirty="0">
                <a:ln>
                  <a:noFill/>
                </a:ln>
                <a:solidFill>
                  <a:srgbClr val="0062FF"/>
                </a:solidFill>
                <a:effectLst/>
                <a:uLnTx/>
                <a:uFillTx/>
                <a:latin typeface="Arial" panose="020B0604020202020204"/>
              </a:rPr>
              <a:t>Technical investigations</a:t>
            </a:r>
          </a:p>
          <a:p>
            <a:pPr marL="0" marR="0" lvl="0" indent="0" algn="l" defTabSz="685983" rtl="0" eaLnBrk="1" fontAlgn="base" latinLnBrk="0" hangingPunct="1">
              <a:lnSpc>
                <a:spcPct val="80000"/>
              </a:lnSpc>
              <a:spcBef>
                <a:spcPts val="0"/>
              </a:spcBef>
              <a:spcAft>
                <a:spcPct val="0"/>
              </a:spcAft>
              <a:buClr>
                <a:srgbClr val="6D6E70"/>
              </a:buClr>
              <a:buSzPct val="90000"/>
              <a:buFont typeface="Wingdings" pitchFamily="2" charset="2"/>
              <a:buNone/>
              <a:tabLst/>
              <a:defRPr/>
            </a:pPr>
            <a:endParaRPr kumimoji="0" lang="en-US" sz="1200" b="1" i="0" u="none" strike="noStrike" kern="1200" cap="none" spc="0" normalizeH="0" baseline="0" noProof="0" dirty="0">
              <a:ln>
                <a:noFill/>
              </a:ln>
              <a:solidFill>
                <a:srgbClr val="0062FF"/>
              </a:solidFill>
              <a:effectLst/>
              <a:uLnTx/>
              <a:uFillTx/>
              <a:latin typeface="Arial" panose="020B0604020202020204"/>
            </a:endParaRPr>
          </a:p>
          <a:p>
            <a:pPr marL="285750" marR="0" lvl="1" indent="-285750" algn="l" defTabSz="685983" rtl="0" eaLnBrk="1" fontAlgn="base" latinLnBrk="0" hangingPunct="1">
              <a:lnSpc>
                <a:spcPct val="100000"/>
              </a:lnSpc>
              <a:spcBef>
                <a:spcPts val="0"/>
              </a:spcBef>
              <a:spcAft>
                <a:spcPct val="0"/>
              </a:spcAft>
              <a:buClr>
                <a:srgbClr val="FFFFFF"/>
              </a:buClr>
              <a:buSzPct val="100000"/>
              <a:buFont typeface="Arial" panose="020B0604020202020204" pitchFamily="34" charset="0"/>
              <a:buChar char="•"/>
              <a:tabLst/>
              <a:defRPr/>
            </a:pPr>
            <a:r>
              <a:rPr kumimoji="0" lang="en-US" sz="1000" b="0" i="0" u="none" strike="noStrike" kern="1200" cap="none" spc="0" normalizeH="0" baseline="0" noProof="0" dirty="0">
                <a:ln>
                  <a:noFill/>
                </a:ln>
                <a:solidFill>
                  <a:srgbClr val="FFFFFF"/>
                </a:solidFill>
                <a:effectLst/>
                <a:uLnTx/>
                <a:uFillTx/>
                <a:latin typeface="Arial" panose="020B0604020202020204"/>
              </a:rPr>
              <a:t>Limit the dependence on the web app (seen as a point of failure by some)</a:t>
            </a:r>
          </a:p>
          <a:p>
            <a:pPr marL="285750" marR="0" lvl="1" indent="-285750" algn="l" defTabSz="685983" rtl="0" eaLnBrk="1" fontAlgn="base" latinLnBrk="0" hangingPunct="1">
              <a:lnSpc>
                <a:spcPct val="100000"/>
              </a:lnSpc>
              <a:spcBef>
                <a:spcPts val="0"/>
              </a:spcBef>
              <a:spcAft>
                <a:spcPct val="0"/>
              </a:spcAft>
              <a:buClr>
                <a:srgbClr val="FFFFFF"/>
              </a:buClr>
              <a:buSzPct val="100000"/>
              <a:buFont typeface="Arial" panose="020B0604020202020204" pitchFamily="34" charset="0"/>
              <a:buChar char="•"/>
              <a:tabLst/>
              <a:defRPr/>
            </a:pPr>
            <a:r>
              <a:rPr kumimoji="0" lang="en-US" sz="1000" b="0" i="0" u="none" strike="noStrike" kern="1200" cap="none" spc="0" normalizeH="0" baseline="0" noProof="0" dirty="0">
                <a:ln>
                  <a:noFill/>
                </a:ln>
                <a:solidFill>
                  <a:srgbClr val="FFFFFF"/>
                </a:solidFill>
                <a:effectLst/>
                <a:uLnTx/>
                <a:uFillTx/>
                <a:latin typeface="Arial" panose="020B0604020202020204"/>
              </a:rPr>
              <a:t>Assess our scanners</a:t>
            </a:r>
          </a:p>
          <a:p>
            <a:pPr marL="285750" marR="0" lvl="1" indent="-285750" algn="l" defTabSz="685983" rtl="0" eaLnBrk="1" fontAlgn="base" latinLnBrk="0" hangingPunct="1">
              <a:lnSpc>
                <a:spcPct val="100000"/>
              </a:lnSpc>
              <a:spcBef>
                <a:spcPts val="0"/>
              </a:spcBef>
              <a:spcAft>
                <a:spcPct val="0"/>
              </a:spcAft>
              <a:buClr>
                <a:srgbClr val="FFFFFF"/>
              </a:buClr>
              <a:buSzPct val="100000"/>
              <a:buFont typeface="Arial" panose="020B0604020202020204" pitchFamily="34" charset="0"/>
              <a:buChar char="•"/>
              <a:tabLst/>
              <a:defRPr/>
            </a:pPr>
            <a:r>
              <a:rPr kumimoji="0" lang="en-US" sz="1000" b="0" i="0" u="none" strike="noStrike" kern="1200" cap="none" spc="0" normalizeH="0" baseline="0" noProof="0" dirty="0">
                <a:ln>
                  <a:noFill/>
                </a:ln>
                <a:solidFill>
                  <a:srgbClr val="FFFFFF"/>
                </a:solidFill>
                <a:effectLst/>
                <a:uLnTx/>
                <a:uFillTx/>
                <a:latin typeface="Arial" panose="020B0604020202020204"/>
              </a:rPr>
              <a:t>Facilitate the use of DBB in a non z/OS agent orchestrator technology</a:t>
            </a:r>
          </a:p>
          <a:p>
            <a:pPr marL="584200" marR="0" lvl="4" indent="-171450" algn="l" defTabSz="685983" rtl="0" eaLnBrk="1" fontAlgn="base" latinLnBrk="0" hangingPunct="1">
              <a:lnSpc>
                <a:spcPct val="100000"/>
              </a:lnSpc>
              <a:spcBef>
                <a:spcPts val="0"/>
              </a:spcBef>
              <a:spcAft>
                <a:spcPct val="0"/>
              </a:spcAft>
              <a:buClr>
                <a:srgbClr val="FFFFFF"/>
              </a:buClr>
              <a:buSzTx/>
              <a:buFont typeface="Wingdings" pitchFamily="2" charset="2"/>
              <a:buChar char="Ø"/>
              <a:tabLst/>
              <a:defRPr/>
            </a:pPr>
            <a:r>
              <a:rPr kumimoji="0" lang="en-US" sz="1000" b="0" i="0" u="none" strike="noStrike" kern="1200" cap="none" spc="0" normalizeH="0" baseline="0" noProof="0" dirty="0">
                <a:ln>
                  <a:noFill/>
                </a:ln>
                <a:solidFill>
                  <a:srgbClr val="FFFFFF"/>
                </a:solidFill>
                <a:effectLst/>
                <a:uLnTx/>
                <a:uFillTx/>
                <a:latin typeface="Arial" panose="020B0604020202020204"/>
              </a:rPr>
              <a:t>Azure, GitLab, bamboo, etc. don’t have an agent running on z/OS</a:t>
            </a:r>
          </a:p>
          <a:p>
            <a:pPr marL="584200" marR="0" lvl="4" indent="-171450" algn="l" defTabSz="685983" rtl="0" eaLnBrk="1" fontAlgn="base" latinLnBrk="0" hangingPunct="1">
              <a:lnSpc>
                <a:spcPct val="100000"/>
              </a:lnSpc>
              <a:spcBef>
                <a:spcPts val="0"/>
              </a:spcBef>
              <a:spcAft>
                <a:spcPct val="0"/>
              </a:spcAft>
              <a:buClr>
                <a:srgbClr val="FFFFFF"/>
              </a:buClr>
              <a:buSzTx/>
              <a:buFont typeface="Wingdings" pitchFamily="2" charset="2"/>
              <a:buChar char="Ø"/>
              <a:tabLst/>
              <a:defRPr/>
            </a:pPr>
            <a:r>
              <a:rPr kumimoji="0" lang="en-US" sz="1000" b="0" i="0" u="none" strike="noStrike" kern="1200" cap="none" spc="0" normalizeH="0" baseline="0" noProof="0" dirty="0">
                <a:ln>
                  <a:noFill/>
                </a:ln>
                <a:solidFill>
                  <a:srgbClr val="FFFFFF"/>
                </a:solidFill>
                <a:effectLst/>
                <a:uLnTx/>
                <a:uFillTx/>
                <a:latin typeface="Arial" panose="020B0604020202020204"/>
              </a:rPr>
              <a:t>Our solution is to </a:t>
            </a:r>
            <a:r>
              <a:rPr kumimoji="0" lang="en-US" sz="1000" b="0" i="0" u="none" strike="noStrike" kern="1200" cap="none" spc="0" normalizeH="0" baseline="0" noProof="0" dirty="0" err="1">
                <a:ln>
                  <a:noFill/>
                </a:ln>
                <a:solidFill>
                  <a:srgbClr val="FFFFFF"/>
                </a:solidFill>
                <a:effectLst/>
                <a:uLnTx/>
                <a:uFillTx/>
                <a:latin typeface="Arial" panose="020B0604020202020204"/>
              </a:rPr>
              <a:t>ssh</a:t>
            </a:r>
            <a:r>
              <a:rPr kumimoji="0" lang="en-US" sz="1000" b="0" i="0" u="none" strike="noStrike" kern="1200" cap="none" spc="0" normalizeH="0" baseline="0" noProof="0" dirty="0">
                <a:ln>
                  <a:noFill/>
                </a:ln>
                <a:solidFill>
                  <a:srgbClr val="FFFFFF"/>
                </a:solidFill>
                <a:effectLst/>
                <a:uLnTx/>
                <a:uFillTx/>
                <a:latin typeface="Arial" panose="020B0604020202020204"/>
              </a:rPr>
              <a:t> from a non z/OS agent to the mainframe</a:t>
            </a:r>
          </a:p>
          <a:p>
            <a:pPr marL="584200" marR="0" lvl="4" indent="-171450" algn="l" defTabSz="685983" rtl="0" eaLnBrk="1" fontAlgn="base" latinLnBrk="0" hangingPunct="1">
              <a:lnSpc>
                <a:spcPct val="100000"/>
              </a:lnSpc>
              <a:spcBef>
                <a:spcPts val="0"/>
              </a:spcBef>
              <a:spcAft>
                <a:spcPct val="0"/>
              </a:spcAft>
              <a:buClr>
                <a:srgbClr val="FFFFFF"/>
              </a:buClr>
              <a:buSzTx/>
              <a:buFont typeface="Wingdings" pitchFamily="2" charset="2"/>
              <a:buChar char="Ø"/>
              <a:tabLst/>
              <a:defRPr/>
            </a:pPr>
            <a:r>
              <a:rPr kumimoji="0" lang="en-US" sz="1000" b="0" i="0" u="none" strike="noStrike" kern="1200" cap="none" spc="0" normalizeH="0" baseline="0" noProof="0" dirty="0">
                <a:ln>
                  <a:noFill/>
                </a:ln>
                <a:solidFill>
                  <a:srgbClr val="FFFFFF"/>
                </a:solidFill>
                <a:effectLst/>
                <a:uLnTx/>
                <a:uFillTx/>
                <a:latin typeface="Arial" panose="020B0604020202020204"/>
              </a:rPr>
              <a:t>Some facilities of an agent are missing (git plugins, log uploads etc.) and will need attention</a:t>
            </a:r>
          </a:p>
          <a:p>
            <a:pPr marL="0" marR="0" lvl="2" indent="0" algn="l" defTabSz="685983" rtl="0" eaLnBrk="1" fontAlgn="base" latinLnBrk="0" hangingPunct="1">
              <a:lnSpc>
                <a:spcPct val="100000"/>
              </a:lnSpc>
              <a:spcBef>
                <a:spcPts val="0"/>
              </a:spcBef>
              <a:spcAft>
                <a:spcPct val="0"/>
              </a:spcAft>
              <a:buClr>
                <a:srgbClr val="FFFFFF"/>
              </a:buClr>
              <a:buSzPct val="100000"/>
              <a:buFont typeface="Arial" panose="020B0604020202020204" pitchFamily="34" charset="0"/>
              <a:buNone/>
              <a:tabLst/>
              <a:defRPr/>
            </a:pPr>
            <a:endParaRPr kumimoji="0" lang="en-US" sz="1000" b="0" i="0" u="none" strike="noStrike" kern="1200" cap="none" spc="0" normalizeH="0" baseline="0" noProof="0" dirty="0">
              <a:ln>
                <a:noFill/>
              </a:ln>
              <a:solidFill>
                <a:srgbClr val="FFFFFF"/>
              </a:solidFill>
              <a:effectLst/>
              <a:uLnTx/>
              <a:uFillTx/>
              <a:latin typeface="Arial" panose="020B0604020202020204"/>
            </a:endParaRPr>
          </a:p>
        </p:txBody>
      </p:sp>
    </p:spTree>
    <p:extLst>
      <p:ext uri="{BB962C8B-B14F-4D97-AF65-F5344CB8AC3E}">
        <p14:creationId xmlns:p14="http://schemas.microsoft.com/office/powerpoint/2010/main" val="1657536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80C4E9-7BCB-40AE-904E-B3EF9E8CD6A8}"/>
              </a:ext>
            </a:extLst>
          </p:cNvPr>
          <p:cNvSpPr>
            <a:spLocks noGrp="1"/>
          </p:cNvSpPr>
          <p:nvPr>
            <p:ph type="title"/>
          </p:nvPr>
        </p:nvSpPr>
        <p:spPr>
          <a:xfrm>
            <a:off x="210312" y="201168"/>
            <a:ext cx="4142232" cy="591312"/>
          </a:xfrm>
        </p:spPr>
        <p:txBody>
          <a:bodyPr/>
          <a:lstStyle/>
          <a:p>
            <a:r>
              <a:rPr lang="en-US" b="1" dirty="0"/>
              <a:t>Section  2  </a:t>
            </a:r>
            <a:endParaRPr lang="en-US" dirty="0"/>
          </a:p>
        </p:txBody>
      </p:sp>
      <p:sp>
        <p:nvSpPr>
          <p:cNvPr id="13" name="Espace réservé du texte 10">
            <a:extLst>
              <a:ext uri="{FF2B5EF4-FFF2-40B4-BE49-F238E27FC236}">
                <a16:creationId xmlns:a16="http://schemas.microsoft.com/office/drawing/2014/main" id="{C1C73EB6-854A-4994-8469-AC801D61E94A}"/>
              </a:ext>
            </a:extLst>
          </p:cNvPr>
          <p:cNvSpPr txBox="1">
            <a:spLocks noGrp="1"/>
          </p:cNvSpPr>
          <p:nvPr>
            <p:ph sz="quarter" idx="13"/>
          </p:nvPr>
        </p:nvSpPr>
        <p:spPr>
          <a:xfrm>
            <a:off x="635953" y="1088418"/>
            <a:ext cx="7680325" cy="3489325"/>
          </a:xfrm>
          <a:prstGeom prst="rect">
            <a:avLst/>
          </a:prstGeom>
          <a:solidFill>
            <a:schemeClr val="accent2">
              <a:lumMod val="75000"/>
            </a:schemeClr>
          </a:solid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marL="457202" lvl="1" indent="-285750">
              <a:lnSpc>
                <a:spcPct val="150000"/>
              </a:lnSpc>
              <a:buFont typeface="Wingdings" panose="05000000000000000000" pitchFamily="2" charset="2"/>
              <a:buChar char="v"/>
            </a:pPr>
            <a:r>
              <a:rPr lang="en-US" sz="2400" dirty="0"/>
              <a:t>SCM (Git) Concepts / Terminology</a:t>
            </a:r>
            <a:endParaRPr lang="fr-FR" sz="2400" dirty="0"/>
          </a:p>
          <a:p>
            <a:pPr marL="742956" lvl="3" indent="-285750" defTabSz="914400">
              <a:lnSpc>
                <a:spcPct val="150000"/>
              </a:lnSpc>
              <a:spcBef>
                <a:spcPts val="0"/>
              </a:spcBef>
              <a:buFont typeface="Wingdings" panose="05000000000000000000" pitchFamily="2" charset="2"/>
              <a:buChar char="v"/>
            </a:pPr>
            <a:r>
              <a:rPr lang="en-US" sz="2400" kern="0" dirty="0"/>
              <a:t>What are Git Workflows</a:t>
            </a:r>
            <a:endParaRPr lang="fr-FR" sz="2400" kern="0" dirty="0"/>
          </a:p>
          <a:p>
            <a:pPr marL="742956" lvl="3" indent="-285750" defTabSz="914400">
              <a:lnSpc>
                <a:spcPct val="150000"/>
              </a:lnSpc>
              <a:spcBef>
                <a:spcPts val="0"/>
              </a:spcBef>
              <a:buFont typeface="Wingdings" panose="05000000000000000000" pitchFamily="2" charset="2"/>
              <a:buChar char="v"/>
            </a:pPr>
            <a:r>
              <a:rPr lang="en-US" sz="2400" kern="0" dirty="0"/>
              <a:t>Git repositories  </a:t>
            </a:r>
            <a:endParaRPr lang="fr-FR" sz="2400" kern="0" dirty="0"/>
          </a:p>
          <a:p>
            <a:pPr marL="742956" lvl="3" indent="-285750" defTabSz="914400">
              <a:lnSpc>
                <a:spcPct val="150000"/>
              </a:lnSpc>
              <a:spcBef>
                <a:spcPts val="0"/>
              </a:spcBef>
              <a:buFont typeface="Wingdings" panose="05000000000000000000" pitchFamily="2" charset="2"/>
              <a:buChar char="v"/>
            </a:pPr>
            <a:r>
              <a:rPr lang="en-US" sz="2400" kern="0" dirty="0"/>
              <a:t>Git branching strategies</a:t>
            </a:r>
          </a:p>
          <a:p>
            <a:pPr marL="457203" lvl="2" indent="-285750" defTabSz="914400">
              <a:lnSpc>
                <a:spcPct val="150000"/>
              </a:lnSpc>
              <a:spcBef>
                <a:spcPts val="0"/>
              </a:spcBef>
              <a:buFont typeface="Wingdings" panose="05000000000000000000" pitchFamily="2" charset="2"/>
              <a:buChar char="v"/>
            </a:pPr>
            <a:r>
              <a:rPr lang="en-US" sz="2400" dirty="0"/>
              <a:t>DBB and Scripting </a:t>
            </a:r>
            <a:endParaRPr lang="en-US" sz="2400" kern="0" dirty="0"/>
          </a:p>
          <a:p>
            <a:pPr marL="457203" lvl="2" indent="-285750" defTabSz="914400">
              <a:lnSpc>
                <a:spcPct val="150000"/>
              </a:lnSpc>
              <a:spcBef>
                <a:spcPts val="0"/>
              </a:spcBef>
              <a:buFont typeface="Wingdings" panose="05000000000000000000" pitchFamily="2" charset="2"/>
              <a:buChar char="v"/>
            </a:pPr>
            <a:r>
              <a:rPr lang="en-US" sz="2400" kern="0" dirty="0"/>
              <a:t>A Pipeline Demo </a:t>
            </a:r>
            <a:endParaRPr lang="fr-FR" sz="2400" kern="0" dirty="0"/>
          </a:p>
        </p:txBody>
      </p:sp>
    </p:spTree>
    <p:extLst>
      <p:ext uri="{BB962C8B-B14F-4D97-AF65-F5344CB8AC3E}">
        <p14:creationId xmlns:p14="http://schemas.microsoft.com/office/powerpoint/2010/main" val="3979575613"/>
      </p:ext>
    </p:extLst>
  </p:cSld>
  <p:clrMapOvr>
    <a:masterClrMapping/>
  </p:clrMapOvr>
  <mc:AlternateContent xmlns:mc="http://schemas.openxmlformats.org/markup-compatibility/2006" xmlns:p14="http://schemas.microsoft.com/office/powerpoint/2010/main">
    <mc:Choice Requires="p14">
      <p:transition spd="slow" p14:dur="2000" advTm="138517"/>
    </mc:Choice>
    <mc:Fallback xmlns="">
      <p:transition spd="slow" advTm="138517"/>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Image 23">
            <a:extLst>
              <a:ext uri="{FF2B5EF4-FFF2-40B4-BE49-F238E27FC236}">
                <a16:creationId xmlns:a16="http://schemas.microsoft.com/office/drawing/2014/main" id="{297A9AD4-451B-4F5B-9BAF-2703EF8BC353}"/>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9884" b="89535" l="3741" r="89796">
                        <a14:foregroundMark x1="10884" y1="46512" x2="8163" y2="46512"/>
                        <a14:foregroundMark x1="73129" y1="30814" x2="81633" y2="30814"/>
                        <a14:foregroundMark x1="3741" y1="55233" x2="4422" y2="63372"/>
                        <a14:foregroundMark x1="17007" y1="61628" x2="17347" y2="65698"/>
                        <a14:foregroundMark x1="23810" y1="55814" x2="23469" y2="63953"/>
                        <a14:foregroundMark x1="30952" y1="56977" x2="30952" y2="65116"/>
                        <a14:foregroundMark x1="42857" y1="56977" x2="43197" y2="65116"/>
                        <a14:foregroundMark x1="54422" y1="50000" x2="54422" y2="59302"/>
                        <a14:foregroundMark x1="17347" y1="48256" x2="17347" y2="48256"/>
                        <a14:foregroundMark x1="77211" y1="32558" x2="74490" y2="32558"/>
                        <a14:foregroundMark x1="72109" y1="72093" x2="81633" y2="72674"/>
                        <a14:foregroundMark x1="70068" y1="58140" x2="71429" y2="59884"/>
                        <a14:backgroundMark x1="13946" y1="20349" x2="13946" y2="20349"/>
                      </a14:backgroundRemoval>
                    </a14:imgEffect>
                  </a14:imgLayer>
                </a14:imgProps>
              </a:ext>
              <a:ext uri="{28A0092B-C50C-407E-A947-70E740481C1C}">
                <a14:useLocalDpi xmlns:a14="http://schemas.microsoft.com/office/drawing/2010/main"/>
              </a:ext>
            </a:extLst>
          </a:blip>
          <a:stretch>
            <a:fillRect/>
          </a:stretch>
        </p:blipFill>
        <p:spPr>
          <a:xfrm>
            <a:off x="4140587" y="2575648"/>
            <a:ext cx="741207" cy="411408"/>
          </a:xfrm>
          <a:prstGeom prst="rect">
            <a:avLst/>
          </a:prstGeom>
        </p:spPr>
      </p:pic>
      <p:pic>
        <p:nvPicPr>
          <p:cNvPr id="78" name="Picture 77">
            <a:extLst>
              <a:ext uri="{FF2B5EF4-FFF2-40B4-BE49-F238E27FC236}">
                <a16:creationId xmlns:a16="http://schemas.microsoft.com/office/drawing/2014/main" id="{488D4120-751A-4F0C-AC8F-5B8B45FBF95B}"/>
              </a:ext>
            </a:extLst>
          </p:cNvPr>
          <p:cNvPicPr>
            <a:picLocks noChangeAspect="1"/>
          </p:cNvPicPr>
          <p:nvPr/>
        </p:nvPicPr>
        <p:blipFill>
          <a:blip r:embed="rId6"/>
          <a:stretch>
            <a:fillRect/>
          </a:stretch>
        </p:blipFill>
        <p:spPr>
          <a:xfrm>
            <a:off x="5025242" y="2668654"/>
            <a:ext cx="251031" cy="208403"/>
          </a:xfrm>
          <a:prstGeom prst="rect">
            <a:avLst/>
          </a:prstGeom>
        </p:spPr>
      </p:pic>
      <p:pic>
        <p:nvPicPr>
          <p:cNvPr id="79" name="Picture 78">
            <a:extLst>
              <a:ext uri="{FF2B5EF4-FFF2-40B4-BE49-F238E27FC236}">
                <a16:creationId xmlns:a16="http://schemas.microsoft.com/office/drawing/2014/main" id="{0227D001-2C93-49CF-8AB5-FAB7481FE0F2}"/>
              </a:ext>
            </a:extLst>
          </p:cNvPr>
          <p:cNvPicPr>
            <a:picLocks noChangeAspect="1"/>
          </p:cNvPicPr>
          <p:nvPr/>
        </p:nvPicPr>
        <p:blipFill>
          <a:blip r:embed="rId7"/>
          <a:stretch>
            <a:fillRect/>
          </a:stretch>
        </p:blipFill>
        <p:spPr>
          <a:xfrm>
            <a:off x="5391427" y="2578353"/>
            <a:ext cx="484305" cy="388570"/>
          </a:xfrm>
          <a:prstGeom prst="rect">
            <a:avLst/>
          </a:prstGeom>
        </p:spPr>
      </p:pic>
      <p:pic>
        <p:nvPicPr>
          <p:cNvPr id="80" name="Picture 79">
            <a:extLst>
              <a:ext uri="{FF2B5EF4-FFF2-40B4-BE49-F238E27FC236}">
                <a16:creationId xmlns:a16="http://schemas.microsoft.com/office/drawing/2014/main" id="{9268F165-5449-4F0A-951C-7586A8F8668A}"/>
              </a:ext>
            </a:extLst>
          </p:cNvPr>
          <p:cNvPicPr>
            <a:picLocks noChangeAspect="1"/>
          </p:cNvPicPr>
          <p:nvPr/>
        </p:nvPicPr>
        <p:blipFill>
          <a:blip r:embed="rId8"/>
          <a:stretch>
            <a:fillRect/>
          </a:stretch>
        </p:blipFill>
        <p:spPr>
          <a:xfrm>
            <a:off x="6005761" y="2591605"/>
            <a:ext cx="514866" cy="360406"/>
          </a:xfrm>
          <a:prstGeom prst="rect">
            <a:avLst/>
          </a:prstGeom>
        </p:spPr>
      </p:pic>
      <p:sp>
        <p:nvSpPr>
          <p:cNvPr id="286" name="TextBox 285">
            <a:extLst>
              <a:ext uri="{FF2B5EF4-FFF2-40B4-BE49-F238E27FC236}">
                <a16:creationId xmlns:a16="http://schemas.microsoft.com/office/drawing/2014/main" id="{D9901BD3-F2E8-4486-8247-2BC0082780C5}"/>
              </a:ext>
            </a:extLst>
          </p:cNvPr>
          <p:cNvSpPr txBox="1"/>
          <p:nvPr/>
        </p:nvSpPr>
        <p:spPr>
          <a:xfrm rot="16200000">
            <a:off x="-2354121" y="2340917"/>
            <a:ext cx="5143499" cy="461665"/>
          </a:xfrm>
          <a:prstGeom prst="rect">
            <a:avLst/>
          </a:prstGeom>
          <a:solidFill>
            <a:schemeClr val="tx1"/>
          </a:solid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IBM Plex Sans"/>
                <a:ea typeface="+mn-ea"/>
                <a:cs typeface="+mn-cs"/>
              </a:rPr>
              <a:t>Integrated Pipeline Example</a:t>
            </a:r>
          </a:p>
        </p:txBody>
      </p:sp>
      <p:graphicFrame>
        <p:nvGraphicFramePr>
          <p:cNvPr id="88" name="Table 87">
            <a:extLst>
              <a:ext uri="{FF2B5EF4-FFF2-40B4-BE49-F238E27FC236}">
                <a16:creationId xmlns:a16="http://schemas.microsoft.com/office/drawing/2014/main" id="{217DA08A-3DEF-405C-B501-E57BB26B8694}"/>
              </a:ext>
            </a:extLst>
          </p:cNvPr>
          <p:cNvGraphicFramePr>
            <a:graphicFrameLocks noGrp="1"/>
          </p:cNvGraphicFramePr>
          <p:nvPr/>
        </p:nvGraphicFramePr>
        <p:xfrm>
          <a:off x="6874532" y="3402560"/>
          <a:ext cx="1185950" cy="1533274"/>
        </p:xfrm>
        <a:graphic>
          <a:graphicData uri="http://schemas.openxmlformats.org/drawingml/2006/table">
            <a:tbl>
              <a:tblPr firstRow="1" bandRow="1">
                <a:tableStyleId>{5C22544A-7EE6-4342-B048-85BDC9FD1C3A}</a:tableStyleId>
              </a:tblPr>
              <a:tblGrid>
                <a:gridCol w="1185950">
                  <a:extLst>
                    <a:ext uri="{9D8B030D-6E8A-4147-A177-3AD203B41FA5}">
                      <a16:colId xmlns:a16="http://schemas.microsoft.com/office/drawing/2014/main" val="4109492147"/>
                    </a:ext>
                  </a:extLst>
                </a:gridCol>
              </a:tblGrid>
              <a:tr h="400388">
                <a:tc>
                  <a:txBody>
                    <a:bodyPr/>
                    <a:lstStyle/>
                    <a:p>
                      <a:pPr marL="285750" indent="0" algn="ctr"/>
                      <a:r>
                        <a:rPr lang="en-US" sz="1000" b="0" dirty="0">
                          <a:solidFill>
                            <a:schemeClr val="bg1"/>
                          </a:solidFill>
                          <a:latin typeface="IBM Plex Sans" panose="020B0503050000000000" pitchFamily="34" charset="77"/>
                        </a:rPr>
                        <a:t>Release</a:t>
                      </a:r>
                      <a:endParaRPr lang="en-US" sz="1000" b="0" dirty="0">
                        <a:solidFill>
                          <a:schemeClr val="bg1"/>
                        </a:solidFill>
                      </a:endParaRP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5000"/>
                      </a:schemeClr>
                    </a:solidFill>
                  </a:tcPr>
                </a:tc>
                <a:extLst>
                  <a:ext uri="{0D108BD9-81ED-4DB2-BD59-A6C34878D82A}">
                    <a16:rowId xmlns:a16="http://schemas.microsoft.com/office/drawing/2014/main" val="1224098309"/>
                  </a:ext>
                </a:extLst>
              </a:tr>
              <a:tr h="1132886">
                <a:tc>
                  <a:txBody>
                    <a:bodyPr/>
                    <a:lstStyle/>
                    <a:p>
                      <a:pPr marL="228600" indent="0" algn="ctr"/>
                      <a:endParaRPr lang="en-US" sz="1000" dirty="0">
                        <a:solidFill>
                          <a:schemeClr val="bg1"/>
                        </a:solidFill>
                      </a:endParaRP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76702879"/>
                  </a:ext>
                </a:extLst>
              </a:tr>
            </a:tbl>
          </a:graphicData>
        </a:graphic>
      </p:graphicFrame>
      <p:graphicFrame>
        <p:nvGraphicFramePr>
          <p:cNvPr id="90" name="Table 89">
            <a:extLst>
              <a:ext uri="{FF2B5EF4-FFF2-40B4-BE49-F238E27FC236}">
                <a16:creationId xmlns:a16="http://schemas.microsoft.com/office/drawing/2014/main" id="{D065F6A4-C757-4C5D-8019-70C1647AB082}"/>
              </a:ext>
            </a:extLst>
          </p:cNvPr>
          <p:cNvGraphicFramePr>
            <a:graphicFrameLocks noGrp="1"/>
          </p:cNvGraphicFramePr>
          <p:nvPr/>
        </p:nvGraphicFramePr>
        <p:xfrm>
          <a:off x="2403890" y="108642"/>
          <a:ext cx="1196041" cy="1344512"/>
        </p:xfrm>
        <a:graphic>
          <a:graphicData uri="http://schemas.openxmlformats.org/drawingml/2006/table">
            <a:tbl>
              <a:tblPr firstRow="1" bandRow="1">
                <a:tableStyleId>{5C22544A-7EE6-4342-B048-85BDC9FD1C3A}</a:tableStyleId>
              </a:tblPr>
              <a:tblGrid>
                <a:gridCol w="1196041">
                  <a:extLst>
                    <a:ext uri="{9D8B030D-6E8A-4147-A177-3AD203B41FA5}">
                      <a16:colId xmlns:a16="http://schemas.microsoft.com/office/drawing/2014/main" val="4109492147"/>
                    </a:ext>
                  </a:extLst>
                </a:gridCol>
              </a:tblGrid>
              <a:tr h="993734">
                <a:tc>
                  <a:txBody>
                    <a:bodyPr/>
                    <a:lstStyle/>
                    <a:p>
                      <a:r>
                        <a:rPr lang="en-US" sz="600" dirty="0"/>
                        <a:t>EL</a:t>
                      </a:r>
                    </a:p>
                  </a:txBody>
                  <a:tcPr marL="68580" marR="68580" marT="34290" marB="34290">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970647390"/>
                  </a:ext>
                </a:extLst>
              </a:tr>
              <a:tr h="350778">
                <a:tc>
                  <a:txBody>
                    <a:bodyPr/>
                    <a:lstStyle/>
                    <a:p>
                      <a:pPr marL="114300" indent="0" algn="ctr"/>
                      <a:r>
                        <a:rPr lang="en-US" sz="1000" dirty="0">
                          <a:solidFill>
                            <a:schemeClr val="bg1"/>
                          </a:solidFill>
                          <a:latin typeface="IBM Plex Sans" panose="020B0503050000000000" pitchFamily="34" charset="77"/>
                        </a:rPr>
                        <a:t>Code</a:t>
                      </a:r>
                      <a:endParaRPr lang="en-US" sz="1000" dirty="0">
                        <a:solidFill>
                          <a:schemeClr val="bg1"/>
                        </a:solidFill>
                      </a:endParaRP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25000"/>
                      </a:schemeClr>
                    </a:solidFill>
                  </a:tcPr>
                </a:tc>
                <a:extLst>
                  <a:ext uri="{0D108BD9-81ED-4DB2-BD59-A6C34878D82A}">
                    <a16:rowId xmlns:a16="http://schemas.microsoft.com/office/drawing/2014/main" val="1224098309"/>
                  </a:ext>
                </a:extLst>
              </a:tr>
            </a:tbl>
          </a:graphicData>
        </a:graphic>
      </p:graphicFrame>
      <p:graphicFrame>
        <p:nvGraphicFramePr>
          <p:cNvPr id="94" name="Table 93">
            <a:extLst>
              <a:ext uri="{FF2B5EF4-FFF2-40B4-BE49-F238E27FC236}">
                <a16:creationId xmlns:a16="http://schemas.microsoft.com/office/drawing/2014/main" id="{E36736EC-CD53-4B17-A95E-6D73B74EA265}"/>
              </a:ext>
            </a:extLst>
          </p:cNvPr>
          <p:cNvGraphicFramePr>
            <a:graphicFrameLocks noGrp="1"/>
          </p:cNvGraphicFramePr>
          <p:nvPr/>
        </p:nvGraphicFramePr>
        <p:xfrm>
          <a:off x="3742521" y="121216"/>
          <a:ext cx="1196041" cy="1330896"/>
        </p:xfrm>
        <a:graphic>
          <a:graphicData uri="http://schemas.openxmlformats.org/drawingml/2006/table">
            <a:tbl>
              <a:tblPr firstRow="1" bandRow="1">
                <a:tableStyleId>{5C22544A-7EE6-4342-B048-85BDC9FD1C3A}</a:tableStyleId>
              </a:tblPr>
              <a:tblGrid>
                <a:gridCol w="1196041">
                  <a:extLst>
                    <a:ext uri="{9D8B030D-6E8A-4147-A177-3AD203B41FA5}">
                      <a16:colId xmlns:a16="http://schemas.microsoft.com/office/drawing/2014/main" val="4109492147"/>
                    </a:ext>
                  </a:extLst>
                </a:gridCol>
              </a:tblGrid>
              <a:tr h="984761">
                <a:tc>
                  <a:txBody>
                    <a:bodyPr/>
                    <a:lstStyle/>
                    <a:p>
                      <a:r>
                        <a:rPr lang="en-US" sz="600" dirty="0"/>
                        <a:t>EL</a:t>
                      </a:r>
                    </a:p>
                  </a:txBody>
                  <a:tcPr marL="68580" marR="68580" marT="34290" marB="34290">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970647390"/>
                  </a:ext>
                </a:extLst>
              </a:tr>
              <a:tr h="346135">
                <a:tc>
                  <a:txBody>
                    <a:bodyPr/>
                    <a:lstStyle/>
                    <a:p>
                      <a:pPr marL="114300" indent="0" algn="ctr"/>
                      <a:r>
                        <a:rPr lang="en-US" sz="1000" dirty="0">
                          <a:solidFill>
                            <a:schemeClr val="bg1"/>
                          </a:solidFill>
                          <a:latin typeface="IBM Plex Sans" panose="020B0503050000000000" pitchFamily="34" charset="77"/>
                        </a:rPr>
                        <a:t>Build</a:t>
                      </a:r>
                      <a:endParaRPr lang="en-US" sz="1000" dirty="0">
                        <a:solidFill>
                          <a:schemeClr val="bg1"/>
                        </a:solidFill>
                      </a:endParaRP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25000"/>
                      </a:schemeClr>
                    </a:solidFill>
                  </a:tcPr>
                </a:tc>
                <a:extLst>
                  <a:ext uri="{0D108BD9-81ED-4DB2-BD59-A6C34878D82A}">
                    <a16:rowId xmlns:a16="http://schemas.microsoft.com/office/drawing/2014/main" val="1224098309"/>
                  </a:ext>
                </a:extLst>
              </a:tr>
            </a:tbl>
          </a:graphicData>
        </a:graphic>
      </p:graphicFrame>
      <p:graphicFrame>
        <p:nvGraphicFramePr>
          <p:cNvPr id="95" name="Table 94">
            <a:extLst>
              <a:ext uri="{FF2B5EF4-FFF2-40B4-BE49-F238E27FC236}">
                <a16:creationId xmlns:a16="http://schemas.microsoft.com/office/drawing/2014/main" id="{9854E2E8-5021-4324-B7DC-D1B6C02245FA}"/>
              </a:ext>
            </a:extLst>
          </p:cNvPr>
          <p:cNvGraphicFramePr>
            <a:graphicFrameLocks noGrp="1"/>
          </p:cNvGraphicFramePr>
          <p:nvPr/>
        </p:nvGraphicFramePr>
        <p:xfrm>
          <a:off x="7579059" y="113238"/>
          <a:ext cx="1196041" cy="1330896"/>
        </p:xfrm>
        <a:graphic>
          <a:graphicData uri="http://schemas.openxmlformats.org/drawingml/2006/table">
            <a:tbl>
              <a:tblPr firstRow="1" bandRow="1">
                <a:tableStyleId>{5C22544A-7EE6-4342-B048-85BDC9FD1C3A}</a:tableStyleId>
              </a:tblPr>
              <a:tblGrid>
                <a:gridCol w="1196041">
                  <a:extLst>
                    <a:ext uri="{9D8B030D-6E8A-4147-A177-3AD203B41FA5}">
                      <a16:colId xmlns:a16="http://schemas.microsoft.com/office/drawing/2014/main" val="4109492147"/>
                    </a:ext>
                  </a:extLst>
                </a:gridCol>
              </a:tblGrid>
              <a:tr h="984761">
                <a:tc>
                  <a:txBody>
                    <a:bodyPr/>
                    <a:lstStyle/>
                    <a:p>
                      <a:r>
                        <a:rPr lang="en-US" sz="600" dirty="0"/>
                        <a:t>EL</a:t>
                      </a:r>
                    </a:p>
                  </a:txBody>
                  <a:tcPr marL="68580" marR="68580" marT="34290" marB="34290">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0647390"/>
                  </a:ext>
                </a:extLst>
              </a:tr>
              <a:tr h="346135">
                <a:tc>
                  <a:txBody>
                    <a:bodyPr/>
                    <a:lstStyle/>
                    <a:p>
                      <a:pPr marL="114300" indent="0" algn="ctr"/>
                      <a:r>
                        <a:rPr lang="en-US" sz="1000" dirty="0">
                          <a:solidFill>
                            <a:schemeClr val="bg1"/>
                          </a:solidFill>
                          <a:latin typeface="IBM Plex Sans" panose="020B0503050000000000" pitchFamily="34" charset="77"/>
                        </a:rPr>
                        <a:t>Test</a:t>
                      </a:r>
                      <a:endParaRPr lang="en-US" sz="1000" dirty="0">
                        <a:solidFill>
                          <a:schemeClr val="bg1"/>
                        </a:solidFill>
                      </a:endParaRP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25000"/>
                      </a:schemeClr>
                    </a:solidFill>
                  </a:tcPr>
                </a:tc>
                <a:extLst>
                  <a:ext uri="{0D108BD9-81ED-4DB2-BD59-A6C34878D82A}">
                    <a16:rowId xmlns:a16="http://schemas.microsoft.com/office/drawing/2014/main" val="1224098309"/>
                  </a:ext>
                </a:extLst>
              </a:tr>
            </a:tbl>
          </a:graphicData>
        </a:graphic>
      </p:graphicFrame>
      <p:graphicFrame>
        <p:nvGraphicFramePr>
          <p:cNvPr id="96" name="Table 95">
            <a:extLst>
              <a:ext uri="{FF2B5EF4-FFF2-40B4-BE49-F238E27FC236}">
                <a16:creationId xmlns:a16="http://schemas.microsoft.com/office/drawing/2014/main" id="{427D624A-4D6E-4AEB-B752-E465C2D0E80B}"/>
              </a:ext>
            </a:extLst>
          </p:cNvPr>
          <p:cNvGraphicFramePr>
            <a:graphicFrameLocks noGrp="1"/>
          </p:cNvGraphicFramePr>
          <p:nvPr/>
        </p:nvGraphicFramePr>
        <p:xfrm>
          <a:off x="5078144" y="113237"/>
          <a:ext cx="2399918" cy="1348747"/>
        </p:xfrm>
        <a:graphic>
          <a:graphicData uri="http://schemas.openxmlformats.org/drawingml/2006/table">
            <a:tbl>
              <a:tblPr firstRow="1" bandRow="1">
                <a:tableStyleId>{5C22544A-7EE6-4342-B048-85BDC9FD1C3A}</a:tableStyleId>
              </a:tblPr>
              <a:tblGrid>
                <a:gridCol w="2399918">
                  <a:extLst>
                    <a:ext uri="{9D8B030D-6E8A-4147-A177-3AD203B41FA5}">
                      <a16:colId xmlns:a16="http://schemas.microsoft.com/office/drawing/2014/main" val="4109492147"/>
                    </a:ext>
                  </a:extLst>
                </a:gridCol>
              </a:tblGrid>
              <a:tr h="997969">
                <a:tc>
                  <a:txBody>
                    <a:bodyPr/>
                    <a:lstStyle/>
                    <a:p>
                      <a:endParaRPr lang="en-US" sz="600" dirty="0"/>
                    </a:p>
                  </a:txBody>
                  <a:tcPr marL="68580" marR="68580" marT="34290" marB="34290">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970647390"/>
                  </a:ext>
                </a:extLst>
              </a:tr>
              <a:tr h="350778">
                <a:tc>
                  <a:txBody>
                    <a:bodyPr/>
                    <a:lstStyle/>
                    <a:p>
                      <a:pPr marL="114300" indent="0" algn="ctr" defTabSz="1000125">
                        <a:tabLst>
                          <a:tab pos="1714500" algn="l"/>
                        </a:tabLst>
                      </a:pPr>
                      <a:r>
                        <a:rPr lang="en-US" sz="1000" dirty="0">
                          <a:solidFill>
                            <a:schemeClr val="bg1"/>
                          </a:solidFill>
                          <a:latin typeface="IBM Plex Sans" panose="020B0503050000000000" pitchFamily="34" charset="77"/>
                        </a:rPr>
                        <a:t>Provision  &amp;  	Deploy</a:t>
                      </a:r>
                      <a:endParaRPr lang="en-US" sz="1000" dirty="0">
                        <a:solidFill>
                          <a:schemeClr val="bg1"/>
                        </a:solidFill>
                      </a:endParaRP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25000"/>
                      </a:schemeClr>
                    </a:solidFill>
                  </a:tcPr>
                </a:tc>
                <a:extLst>
                  <a:ext uri="{0D108BD9-81ED-4DB2-BD59-A6C34878D82A}">
                    <a16:rowId xmlns:a16="http://schemas.microsoft.com/office/drawing/2014/main" val="1224098309"/>
                  </a:ext>
                </a:extLst>
              </a:tr>
            </a:tbl>
          </a:graphicData>
        </a:graphic>
      </p:graphicFrame>
      <p:graphicFrame>
        <p:nvGraphicFramePr>
          <p:cNvPr id="97" name="Table 96">
            <a:extLst>
              <a:ext uri="{FF2B5EF4-FFF2-40B4-BE49-F238E27FC236}">
                <a16:creationId xmlns:a16="http://schemas.microsoft.com/office/drawing/2014/main" id="{35A20273-63D6-4CB6-B39C-BD8ADFB49F08}"/>
              </a:ext>
            </a:extLst>
          </p:cNvPr>
          <p:cNvGraphicFramePr>
            <a:graphicFrameLocks noGrp="1"/>
          </p:cNvGraphicFramePr>
          <p:nvPr/>
        </p:nvGraphicFramePr>
        <p:xfrm>
          <a:off x="541317" y="1664765"/>
          <a:ext cx="1196041" cy="1488048"/>
        </p:xfrm>
        <a:graphic>
          <a:graphicData uri="http://schemas.openxmlformats.org/drawingml/2006/table">
            <a:tbl>
              <a:tblPr firstRow="1" bandRow="1">
                <a:tableStyleId>{5C22544A-7EE6-4342-B048-85BDC9FD1C3A}</a:tableStyleId>
              </a:tblPr>
              <a:tblGrid>
                <a:gridCol w="1196041">
                  <a:extLst>
                    <a:ext uri="{9D8B030D-6E8A-4147-A177-3AD203B41FA5}">
                      <a16:colId xmlns:a16="http://schemas.microsoft.com/office/drawing/2014/main" val="4109492147"/>
                    </a:ext>
                  </a:extLst>
                </a:gridCol>
              </a:tblGrid>
              <a:tr h="1101041">
                <a:tc>
                  <a:txBody>
                    <a:bodyPr/>
                    <a:lstStyle/>
                    <a:p>
                      <a:r>
                        <a:rPr lang="en-US" sz="600" dirty="0"/>
                        <a:t>EL</a:t>
                      </a:r>
                    </a:p>
                  </a:txBody>
                  <a:tcPr marL="68580" marR="68580" marT="34290" marB="34290">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970647390"/>
                  </a:ext>
                </a:extLst>
              </a:tr>
              <a:tr h="387007">
                <a:tc>
                  <a:txBody>
                    <a:bodyPr/>
                    <a:lstStyle/>
                    <a:p>
                      <a:pPr marL="114300" indent="0" algn="ctr"/>
                      <a:r>
                        <a:rPr lang="en-US" sz="1000" dirty="0">
                          <a:solidFill>
                            <a:schemeClr val="bg1"/>
                          </a:solidFill>
                          <a:latin typeface="IBM Plex Sans" panose="020B0503050000000000" pitchFamily="34" charset="77"/>
                        </a:rPr>
                        <a:t>Analyze</a:t>
                      </a:r>
                      <a:endParaRPr lang="en-US" sz="1000" dirty="0">
                        <a:solidFill>
                          <a:schemeClr val="bg1"/>
                        </a:solidFill>
                      </a:endParaRP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25000"/>
                      </a:schemeClr>
                    </a:solidFill>
                  </a:tcPr>
                </a:tc>
                <a:extLst>
                  <a:ext uri="{0D108BD9-81ED-4DB2-BD59-A6C34878D82A}">
                    <a16:rowId xmlns:a16="http://schemas.microsoft.com/office/drawing/2014/main" val="1224098309"/>
                  </a:ext>
                </a:extLst>
              </a:tr>
            </a:tbl>
          </a:graphicData>
        </a:graphic>
      </p:graphicFrame>
      <p:grpSp>
        <p:nvGrpSpPr>
          <p:cNvPr id="10" name="Group 9">
            <a:extLst>
              <a:ext uri="{FF2B5EF4-FFF2-40B4-BE49-F238E27FC236}">
                <a16:creationId xmlns:a16="http://schemas.microsoft.com/office/drawing/2014/main" id="{0BB017FA-E67C-4997-8662-390C2844C608}"/>
              </a:ext>
            </a:extLst>
          </p:cNvPr>
          <p:cNvGrpSpPr/>
          <p:nvPr/>
        </p:nvGrpSpPr>
        <p:grpSpPr>
          <a:xfrm>
            <a:off x="2213589" y="2092698"/>
            <a:ext cx="6721362" cy="1142831"/>
            <a:chOff x="787712" y="2650104"/>
            <a:chExt cx="10734402" cy="1587246"/>
          </a:xfrm>
        </p:grpSpPr>
        <p:sp>
          <p:nvSpPr>
            <p:cNvPr id="42" name="Freeform: Shape 41">
              <a:extLst>
                <a:ext uri="{FF2B5EF4-FFF2-40B4-BE49-F238E27FC236}">
                  <a16:creationId xmlns:a16="http://schemas.microsoft.com/office/drawing/2014/main" id="{F4814588-B4A0-4A6F-83EC-B65713C463FE}"/>
                </a:ext>
              </a:extLst>
            </p:cNvPr>
            <p:cNvSpPr/>
            <p:nvPr/>
          </p:nvSpPr>
          <p:spPr>
            <a:xfrm>
              <a:off x="836392" y="2663313"/>
              <a:ext cx="10685722" cy="1574037"/>
            </a:xfrm>
            <a:custGeom>
              <a:avLst/>
              <a:gdLst>
                <a:gd name="connsiteX0" fmla="*/ 10716 w 4591050"/>
                <a:gd name="connsiteY0" fmla="*/ 10716 h 676275"/>
                <a:gd name="connsiteX1" fmla="*/ 14526 w 4591050"/>
                <a:gd name="connsiteY1" fmla="*/ 621269 h 676275"/>
                <a:gd name="connsiteX2" fmla="*/ 89774 w 4591050"/>
                <a:gd name="connsiteY2" fmla="*/ 663179 h 676275"/>
                <a:gd name="connsiteX3" fmla="*/ 4543664 w 4591050"/>
                <a:gd name="connsiteY3" fmla="*/ 666989 h 676275"/>
                <a:gd name="connsiteX4" fmla="*/ 4589384 w 4591050"/>
                <a:gd name="connsiteY4" fmla="*/ 604124 h 676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1050" h="676275">
                  <a:moveTo>
                    <a:pt x="10716" y="10716"/>
                  </a:moveTo>
                  <a:lnTo>
                    <a:pt x="14526" y="621269"/>
                  </a:lnTo>
                  <a:cubicBezTo>
                    <a:pt x="15479" y="650796"/>
                    <a:pt x="33576" y="666036"/>
                    <a:pt x="89774" y="663179"/>
                  </a:cubicBezTo>
                  <a:lnTo>
                    <a:pt x="4543664" y="666989"/>
                  </a:lnTo>
                  <a:cubicBezTo>
                    <a:pt x="4586526" y="662226"/>
                    <a:pt x="4589384" y="639366"/>
                    <a:pt x="4589384" y="604124"/>
                  </a:cubicBezTo>
                </a:path>
              </a:pathLst>
            </a:custGeom>
            <a:noFill/>
            <a:ln w="15875" cap="rnd">
              <a:solidFill>
                <a:srgbClr val="231F20"/>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sp>
          <p:nvSpPr>
            <p:cNvPr id="43" name="Freeform: Shape 42">
              <a:extLst>
                <a:ext uri="{FF2B5EF4-FFF2-40B4-BE49-F238E27FC236}">
                  <a16:creationId xmlns:a16="http://schemas.microsoft.com/office/drawing/2014/main" id="{E40EC2B5-234E-4303-A565-338CC682410E}"/>
                </a:ext>
              </a:extLst>
            </p:cNvPr>
            <p:cNvSpPr/>
            <p:nvPr/>
          </p:nvSpPr>
          <p:spPr>
            <a:xfrm>
              <a:off x="787712" y="2650104"/>
              <a:ext cx="133017" cy="110848"/>
            </a:xfrm>
            <a:custGeom>
              <a:avLst/>
              <a:gdLst>
                <a:gd name="connsiteX0" fmla="*/ 52586 w 57150"/>
                <a:gd name="connsiteY0" fmla="*/ 42108 h 47625"/>
                <a:gd name="connsiteX1" fmla="*/ 31631 w 57150"/>
                <a:gd name="connsiteY1" fmla="*/ 10676 h 47625"/>
                <a:gd name="connsiteX2" fmla="*/ 10676 w 57150"/>
                <a:gd name="connsiteY2" fmla="*/ 43061 h 47625"/>
              </a:gdLst>
              <a:ahLst/>
              <a:cxnLst>
                <a:cxn ang="0">
                  <a:pos x="connsiteX0" y="connsiteY0"/>
                </a:cxn>
                <a:cxn ang="0">
                  <a:pos x="connsiteX1" y="connsiteY1"/>
                </a:cxn>
                <a:cxn ang="0">
                  <a:pos x="connsiteX2" y="connsiteY2"/>
                </a:cxn>
              </a:cxnLst>
              <a:rect l="l" t="t" r="r" b="b"/>
              <a:pathLst>
                <a:path w="57150" h="47625">
                  <a:moveTo>
                    <a:pt x="52586" y="42108"/>
                  </a:moveTo>
                  <a:lnTo>
                    <a:pt x="31631" y="10676"/>
                  </a:lnTo>
                  <a:lnTo>
                    <a:pt x="10676" y="43061"/>
                  </a:lnTo>
                </a:path>
              </a:pathLst>
            </a:custGeom>
            <a:noFill/>
            <a:ln w="15875" cap="flat">
              <a:solidFill>
                <a:srgbClr val="231F20"/>
              </a:solid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grpSp>
      <p:grpSp>
        <p:nvGrpSpPr>
          <p:cNvPr id="11" name="Group 10">
            <a:extLst>
              <a:ext uri="{FF2B5EF4-FFF2-40B4-BE49-F238E27FC236}">
                <a16:creationId xmlns:a16="http://schemas.microsoft.com/office/drawing/2014/main" id="{F2D74BF1-D607-4F76-866E-33E18F9BAFF4}"/>
              </a:ext>
            </a:extLst>
          </p:cNvPr>
          <p:cNvGrpSpPr/>
          <p:nvPr/>
        </p:nvGrpSpPr>
        <p:grpSpPr>
          <a:xfrm>
            <a:off x="2244070" y="1642060"/>
            <a:ext cx="6725644" cy="1134985"/>
            <a:chOff x="836392" y="2361807"/>
            <a:chExt cx="10741240" cy="1576349"/>
          </a:xfrm>
        </p:grpSpPr>
        <p:sp>
          <p:nvSpPr>
            <p:cNvPr id="44" name="Freeform: Shape 43">
              <a:extLst>
                <a:ext uri="{FF2B5EF4-FFF2-40B4-BE49-F238E27FC236}">
                  <a16:creationId xmlns:a16="http://schemas.microsoft.com/office/drawing/2014/main" id="{2EC3DF29-7107-4B02-9345-EF1ECB8B359B}"/>
                </a:ext>
              </a:extLst>
            </p:cNvPr>
            <p:cNvSpPr/>
            <p:nvPr/>
          </p:nvSpPr>
          <p:spPr>
            <a:xfrm>
              <a:off x="836392" y="2361807"/>
              <a:ext cx="10685722" cy="1574037"/>
            </a:xfrm>
            <a:custGeom>
              <a:avLst/>
              <a:gdLst>
                <a:gd name="connsiteX0" fmla="*/ 4589384 w 4591050"/>
                <a:gd name="connsiteY0" fmla="*/ 666989 h 676275"/>
                <a:gd name="connsiteX1" fmla="*/ 4585574 w 4591050"/>
                <a:gd name="connsiteY1" fmla="*/ 56436 h 676275"/>
                <a:gd name="connsiteX2" fmla="*/ 4510326 w 4591050"/>
                <a:gd name="connsiteY2" fmla="*/ 14526 h 676275"/>
                <a:gd name="connsiteX3" fmla="*/ 56436 w 4591050"/>
                <a:gd name="connsiteY3" fmla="*/ 10716 h 676275"/>
                <a:gd name="connsiteX4" fmla="*/ 10716 w 4591050"/>
                <a:gd name="connsiteY4" fmla="*/ 73581 h 676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1050" h="676275">
                  <a:moveTo>
                    <a:pt x="4589384" y="666989"/>
                  </a:moveTo>
                  <a:lnTo>
                    <a:pt x="4585574" y="56436"/>
                  </a:lnTo>
                  <a:cubicBezTo>
                    <a:pt x="4584622" y="26909"/>
                    <a:pt x="4566524" y="11669"/>
                    <a:pt x="4510326" y="14526"/>
                  </a:cubicBezTo>
                  <a:lnTo>
                    <a:pt x="56436" y="10716"/>
                  </a:lnTo>
                  <a:cubicBezTo>
                    <a:pt x="13574" y="15479"/>
                    <a:pt x="10716" y="38339"/>
                    <a:pt x="10716" y="73581"/>
                  </a:cubicBezTo>
                </a:path>
              </a:pathLst>
            </a:custGeom>
            <a:noFill/>
            <a:ln w="15875" cap="rnd">
              <a:solidFill>
                <a:srgbClr val="231F20"/>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sp>
          <p:nvSpPr>
            <p:cNvPr id="45" name="Freeform: Shape 44">
              <a:extLst>
                <a:ext uri="{FF2B5EF4-FFF2-40B4-BE49-F238E27FC236}">
                  <a16:creationId xmlns:a16="http://schemas.microsoft.com/office/drawing/2014/main" id="{302F1028-4719-4E85-8A92-0FC795B4F4E4}"/>
                </a:ext>
              </a:extLst>
            </p:cNvPr>
            <p:cNvSpPr/>
            <p:nvPr/>
          </p:nvSpPr>
          <p:spPr>
            <a:xfrm>
              <a:off x="11444615" y="3827308"/>
              <a:ext cx="133017" cy="110848"/>
            </a:xfrm>
            <a:custGeom>
              <a:avLst/>
              <a:gdLst>
                <a:gd name="connsiteX0" fmla="*/ 10676 w 57150"/>
                <a:gd name="connsiteY0" fmla="*/ 11628 h 47625"/>
                <a:gd name="connsiteX1" fmla="*/ 31631 w 57150"/>
                <a:gd name="connsiteY1" fmla="*/ 43061 h 47625"/>
                <a:gd name="connsiteX2" fmla="*/ 52586 w 57150"/>
                <a:gd name="connsiteY2" fmla="*/ 10676 h 47625"/>
              </a:gdLst>
              <a:ahLst/>
              <a:cxnLst>
                <a:cxn ang="0">
                  <a:pos x="connsiteX0" y="connsiteY0"/>
                </a:cxn>
                <a:cxn ang="0">
                  <a:pos x="connsiteX1" y="connsiteY1"/>
                </a:cxn>
                <a:cxn ang="0">
                  <a:pos x="connsiteX2" y="connsiteY2"/>
                </a:cxn>
              </a:cxnLst>
              <a:rect l="l" t="t" r="r" b="b"/>
              <a:pathLst>
                <a:path w="57150" h="47625">
                  <a:moveTo>
                    <a:pt x="10676" y="11628"/>
                  </a:moveTo>
                  <a:lnTo>
                    <a:pt x="31631" y="43061"/>
                  </a:lnTo>
                  <a:lnTo>
                    <a:pt x="52586" y="10676"/>
                  </a:lnTo>
                </a:path>
              </a:pathLst>
            </a:custGeom>
            <a:noFill/>
            <a:ln w="15875" cap="flat">
              <a:solidFill>
                <a:srgbClr val="231F20"/>
              </a:solid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grpSp>
      <p:sp>
        <p:nvSpPr>
          <p:cNvPr id="46" name="Freeform: Shape 45">
            <a:extLst>
              <a:ext uri="{FF2B5EF4-FFF2-40B4-BE49-F238E27FC236}">
                <a16:creationId xmlns:a16="http://schemas.microsoft.com/office/drawing/2014/main" id="{DD1E6CBC-736B-4125-8998-76E9632B4950}"/>
              </a:ext>
            </a:extLst>
          </p:cNvPr>
          <p:cNvSpPr/>
          <p:nvPr/>
        </p:nvSpPr>
        <p:spPr>
          <a:xfrm>
            <a:off x="3084350" y="1883020"/>
            <a:ext cx="5097147" cy="415219"/>
          </a:xfrm>
          <a:custGeom>
            <a:avLst/>
            <a:gdLst>
              <a:gd name="connsiteX0" fmla="*/ 10716 w 3505200"/>
              <a:gd name="connsiteY0" fmla="*/ 10716 h 285750"/>
              <a:gd name="connsiteX1" fmla="*/ 14526 w 3505200"/>
              <a:gd name="connsiteY1" fmla="*/ 230744 h 285750"/>
              <a:gd name="connsiteX2" fmla="*/ 89774 w 3505200"/>
              <a:gd name="connsiteY2" fmla="*/ 272654 h 285750"/>
              <a:gd name="connsiteX3" fmla="*/ 3455909 w 3505200"/>
              <a:gd name="connsiteY3" fmla="*/ 276464 h 285750"/>
              <a:gd name="connsiteX4" fmla="*/ 3501629 w 3505200"/>
              <a:gd name="connsiteY4" fmla="*/ 245984 h 285750"/>
              <a:gd name="connsiteX5" fmla="*/ 3501629 w 3505200"/>
              <a:gd name="connsiteY5" fmla="*/ 20241 h 285750"/>
              <a:gd name="connsiteX0" fmla="*/ 0 w 3489890"/>
              <a:gd name="connsiteY0" fmla="*/ 0 h 257453"/>
              <a:gd name="connsiteX1" fmla="*/ 2787 w 3489890"/>
              <a:gd name="connsiteY1" fmla="*/ 211733 h 257453"/>
              <a:gd name="connsiteX2" fmla="*/ 78035 w 3489890"/>
              <a:gd name="connsiteY2" fmla="*/ 253643 h 257453"/>
              <a:gd name="connsiteX3" fmla="*/ 3444170 w 3489890"/>
              <a:gd name="connsiteY3" fmla="*/ 257453 h 257453"/>
              <a:gd name="connsiteX4" fmla="*/ 3489890 w 3489890"/>
              <a:gd name="connsiteY4" fmla="*/ 226973 h 257453"/>
              <a:gd name="connsiteX5" fmla="*/ 3489890 w 3489890"/>
              <a:gd name="connsiteY5" fmla="*/ 1230 h 257453"/>
              <a:gd name="connsiteX0" fmla="*/ 0 w 3490402"/>
              <a:gd name="connsiteY0" fmla="*/ 0 h 257453"/>
              <a:gd name="connsiteX1" fmla="*/ 2787 w 3490402"/>
              <a:gd name="connsiteY1" fmla="*/ 211733 h 257453"/>
              <a:gd name="connsiteX2" fmla="*/ 78035 w 3490402"/>
              <a:gd name="connsiteY2" fmla="*/ 253643 h 257453"/>
              <a:gd name="connsiteX3" fmla="*/ 3444170 w 3490402"/>
              <a:gd name="connsiteY3" fmla="*/ 257453 h 257453"/>
              <a:gd name="connsiteX4" fmla="*/ 3489890 w 3490402"/>
              <a:gd name="connsiteY4" fmla="*/ 226973 h 257453"/>
              <a:gd name="connsiteX5" fmla="*/ 3490402 w 3490402"/>
              <a:gd name="connsiteY5" fmla="*/ 308 h 257453"/>
              <a:gd name="connsiteX0" fmla="*/ 0 w 3489939"/>
              <a:gd name="connsiteY0" fmla="*/ 2457 h 259910"/>
              <a:gd name="connsiteX1" fmla="*/ 2787 w 3489939"/>
              <a:gd name="connsiteY1" fmla="*/ 214190 h 259910"/>
              <a:gd name="connsiteX2" fmla="*/ 78035 w 3489939"/>
              <a:gd name="connsiteY2" fmla="*/ 256100 h 259910"/>
              <a:gd name="connsiteX3" fmla="*/ 3444170 w 3489939"/>
              <a:gd name="connsiteY3" fmla="*/ 259910 h 259910"/>
              <a:gd name="connsiteX4" fmla="*/ 3489890 w 3489939"/>
              <a:gd name="connsiteY4" fmla="*/ 229430 h 259910"/>
              <a:gd name="connsiteX5" fmla="*/ 3489891 w 3489939"/>
              <a:gd name="connsiteY5" fmla="*/ 0 h 25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9939" h="259910">
                <a:moveTo>
                  <a:pt x="0" y="2457"/>
                </a:moveTo>
                <a:cubicBezTo>
                  <a:pt x="1270" y="75800"/>
                  <a:pt x="1517" y="140847"/>
                  <a:pt x="2787" y="214190"/>
                </a:cubicBezTo>
                <a:cubicBezTo>
                  <a:pt x="3740" y="243717"/>
                  <a:pt x="21837" y="258957"/>
                  <a:pt x="78035" y="256100"/>
                </a:cubicBezTo>
                <a:lnTo>
                  <a:pt x="3444170" y="259910"/>
                </a:lnTo>
                <a:cubicBezTo>
                  <a:pt x="3464172" y="258005"/>
                  <a:pt x="3482270" y="251337"/>
                  <a:pt x="3489890" y="229430"/>
                </a:cubicBezTo>
                <a:cubicBezTo>
                  <a:pt x="3490061" y="153875"/>
                  <a:pt x="3489720" y="75555"/>
                  <a:pt x="3489891" y="0"/>
                </a:cubicBezTo>
              </a:path>
            </a:pathLst>
          </a:custGeom>
          <a:noFill/>
          <a:ln w="15875" cap="rnd">
            <a:solidFill>
              <a:srgbClr val="231F20"/>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sp>
        <p:nvSpPr>
          <p:cNvPr id="47" name="Freeform: Shape 46">
            <a:extLst>
              <a:ext uri="{FF2B5EF4-FFF2-40B4-BE49-F238E27FC236}">
                <a16:creationId xmlns:a16="http://schemas.microsoft.com/office/drawing/2014/main" id="{FEB29292-1F64-4E5C-8C3A-E91056764BDB}"/>
              </a:ext>
            </a:extLst>
          </p:cNvPr>
          <p:cNvSpPr/>
          <p:nvPr/>
        </p:nvSpPr>
        <p:spPr>
          <a:xfrm>
            <a:off x="3038251" y="1855101"/>
            <a:ext cx="83289" cy="79811"/>
          </a:xfrm>
          <a:custGeom>
            <a:avLst/>
            <a:gdLst>
              <a:gd name="connsiteX0" fmla="*/ 52588 w 57150"/>
              <a:gd name="connsiteY0" fmla="*/ 42110 h 47625"/>
              <a:gd name="connsiteX1" fmla="*/ 31633 w 57150"/>
              <a:gd name="connsiteY1" fmla="*/ 10678 h 47625"/>
              <a:gd name="connsiteX2" fmla="*/ 10678 w 57150"/>
              <a:gd name="connsiteY2" fmla="*/ 43063 h 47625"/>
            </a:gdLst>
            <a:ahLst/>
            <a:cxnLst>
              <a:cxn ang="0">
                <a:pos x="connsiteX0" y="connsiteY0"/>
              </a:cxn>
              <a:cxn ang="0">
                <a:pos x="connsiteX1" y="connsiteY1"/>
              </a:cxn>
              <a:cxn ang="0">
                <a:pos x="connsiteX2" y="connsiteY2"/>
              </a:cxn>
            </a:cxnLst>
            <a:rect l="l" t="t" r="r" b="b"/>
            <a:pathLst>
              <a:path w="57150" h="47625">
                <a:moveTo>
                  <a:pt x="52588" y="42110"/>
                </a:moveTo>
                <a:lnTo>
                  <a:pt x="31633" y="10678"/>
                </a:lnTo>
                <a:lnTo>
                  <a:pt x="10678" y="43063"/>
                </a:lnTo>
              </a:path>
            </a:pathLst>
          </a:custGeom>
          <a:noFill/>
          <a:ln w="15875" cap="flat">
            <a:solidFill>
              <a:srgbClr val="231F20"/>
            </a:solid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sp>
        <p:nvSpPr>
          <p:cNvPr id="49" name="Freeform: Shape 48">
            <a:extLst>
              <a:ext uri="{FF2B5EF4-FFF2-40B4-BE49-F238E27FC236}">
                <a16:creationId xmlns:a16="http://schemas.microsoft.com/office/drawing/2014/main" id="{DB85DBE5-2D26-4AA8-8FA3-4BE2350E1E97}"/>
              </a:ext>
            </a:extLst>
          </p:cNvPr>
          <p:cNvSpPr/>
          <p:nvPr/>
        </p:nvSpPr>
        <p:spPr>
          <a:xfrm>
            <a:off x="3089801" y="1885616"/>
            <a:ext cx="1210360" cy="207082"/>
          </a:xfrm>
          <a:custGeom>
            <a:avLst/>
            <a:gdLst>
              <a:gd name="connsiteX0" fmla="*/ 1115616 w 1123950"/>
              <a:gd name="connsiteY0" fmla="*/ 10716 h 161925"/>
              <a:gd name="connsiteX1" fmla="*/ 1111806 w 1123950"/>
              <a:gd name="connsiteY1" fmla="*/ 108824 h 161925"/>
              <a:gd name="connsiteX2" fmla="*/ 1036559 w 1123950"/>
              <a:gd name="connsiteY2" fmla="*/ 150734 h 161925"/>
              <a:gd name="connsiteX3" fmla="*/ 10716 w 1123950"/>
              <a:gd name="connsiteY3" fmla="*/ 151686 h 161925"/>
              <a:gd name="connsiteX0" fmla="*/ 1102343 w 1102343"/>
              <a:gd name="connsiteY0" fmla="*/ 0 h 131762"/>
              <a:gd name="connsiteX1" fmla="*/ 1101090 w 1102343"/>
              <a:gd name="connsiteY1" fmla="*/ 88900 h 131762"/>
              <a:gd name="connsiteX2" fmla="*/ 1025843 w 1102343"/>
              <a:gd name="connsiteY2" fmla="*/ 130810 h 131762"/>
              <a:gd name="connsiteX3" fmla="*/ 0 w 1102343"/>
              <a:gd name="connsiteY3" fmla="*/ 131762 h 131762"/>
              <a:gd name="connsiteX0" fmla="*/ 1102343 w 1102343"/>
              <a:gd name="connsiteY0" fmla="*/ 0 h 131762"/>
              <a:gd name="connsiteX1" fmla="*/ 1101090 w 1102343"/>
              <a:gd name="connsiteY1" fmla="*/ 88900 h 131762"/>
              <a:gd name="connsiteX2" fmla="*/ 1025843 w 1102343"/>
              <a:gd name="connsiteY2" fmla="*/ 130810 h 131762"/>
              <a:gd name="connsiteX3" fmla="*/ 0 w 1102343"/>
              <a:gd name="connsiteY3" fmla="*/ 131762 h 131762"/>
              <a:gd name="connsiteX0" fmla="*/ 1101832 w 1101832"/>
              <a:gd name="connsiteY0" fmla="*/ 0 h 131762"/>
              <a:gd name="connsiteX1" fmla="*/ 1101090 w 1101832"/>
              <a:gd name="connsiteY1" fmla="*/ 88900 h 131762"/>
              <a:gd name="connsiteX2" fmla="*/ 1025843 w 1101832"/>
              <a:gd name="connsiteY2" fmla="*/ 130810 h 131762"/>
              <a:gd name="connsiteX3" fmla="*/ 0 w 1101832"/>
              <a:gd name="connsiteY3" fmla="*/ 131762 h 131762"/>
            </a:gdLst>
            <a:ahLst/>
            <a:cxnLst>
              <a:cxn ang="0">
                <a:pos x="connsiteX0" y="connsiteY0"/>
              </a:cxn>
              <a:cxn ang="0">
                <a:pos x="connsiteX1" y="connsiteY1"/>
              </a:cxn>
              <a:cxn ang="0">
                <a:pos x="connsiteX2" y="connsiteY2"/>
              </a:cxn>
              <a:cxn ang="0">
                <a:pos x="connsiteX3" y="connsiteY3"/>
              </a:cxn>
            </a:cxnLst>
            <a:rect l="l" t="t" r="r" b="b"/>
            <a:pathLst>
              <a:path w="1101832" h="131762">
                <a:moveTo>
                  <a:pt x="1101832" y="0"/>
                </a:moveTo>
                <a:cubicBezTo>
                  <a:pt x="1100562" y="32703"/>
                  <a:pt x="1102360" y="56197"/>
                  <a:pt x="1101090" y="88900"/>
                </a:cubicBezTo>
                <a:cubicBezTo>
                  <a:pt x="1100138" y="118427"/>
                  <a:pt x="1082040" y="133667"/>
                  <a:pt x="1025843" y="130810"/>
                </a:cubicBezTo>
                <a:lnTo>
                  <a:pt x="0" y="131762"/>
                </a:lnTo>
              </a:path>
            </a:pathLst>
          </a:custGeom>
          <a:noFill/>
          <a:ln w="15875" cap="rnd">
            <a:solidFill>
              <a:srgbClr val="231F20"/>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sp>
        <p:nvSpPr>
          <p:cNvPr id="51" name="Freeform: Shape 50">
            <a:extLst>
              <a:ext uri="{FF2B5EF4-FFF2-40B4-BE49-F238E27FC236}">
                <a16:creationId xmlns:a16="http://schemas.microsoft.com/office/drawing/2014/main" id="{20CC320D-034B-42E6-8B09-B001C85180CB}"/>
              </a:ext>
            </a:extLst>
          </p:cNvPr>
          <p:cNvSpPr/>
          <p:nvPr/>
        </p:nvSpPr>
        <p:spPr>
          <a:xfrm>
            <a:off x="6243856" y="1874308"/>
            <a:ext cx="1937642" cy="213940"/>
          </a:xfrm>
          <a:custGeom>
            <a:avLst/>
            <a:gdLst>
              <a:gd name="connsiteX0" fmla="*/ 10716 w 1219200"/>
              <a:gd name="connsiteY0" fmla="*/ 10716 h 161925"/>
              <a:gd name="connsiteX1" fmla="*/ 14526 w 1219200"/>
              <a:gd name="connsiteY1" fmla="*/ 108824 h 161925"/>
              <a:gd name="connsiteX2" fmla="*/ 89774 w 1219200"/>
              <a:gd name="connsiteY2" fmla="*/ 150734 h 161925"/>
              <a:gd name="connsiteX3" fmla="*/ 1210866 w 1219200"/>
              <a:gd name="connsiteY3" fmla="*/ 151686 h 161925"/>
              <a:gd name="connsiteX0" fmla="*/ 0 w 1197080"/>
              <a:gd name="connsiteY0" fmla="*/ 0 h 139947"/>
              <a:gd name="connsiteX1" fmla="*/ 740 w 1197080"/>
              <a:gd name="connsiteY1" fmla="*/ 97085 h 139947"/>
              <a:gd name="connsiteX2" fmla="*/ 75988 w 1197080"/>
              <a:gd name="connsiteY2" fmla="*/ 138995 h 139947"/>
              <a:gd name="connsiteX3" fmla="*/ 1197080 w 1197080"/>
              <a:gd name="connsiteY3" fmla="*/ 139947 h 139947"/>
              <a:gd name="connsiteX0" fmla="*/ 0 w 1197080"/>
              <a:gd name="connsiteY0" fmla="*/ 0 h 136366"/>
              <a:gd name="connsiteX1" fmla="*/ 740 w 1197080"/>
              <a:gd name="connsiteY1" fmla="*/ 93504 h 136366"/>
              <a:gd name="connsiteX2" fmla="*/ 75988 w 1197080"/>
              <a:gd name="connsiteY2" fmla="*/ 135414 h 136366"/>
              <a:gd name="connsiteX3" fmla="*/ 1197080 w 1197080"/>
              <a:gd name="connsiteY3" fmla="*/ 136366 h 136366"/>
              <a:gd name="connsiteX0" fmla="*/ 168 w 1196736"/>
              <a:gd name="connsiteY0" fmla="*/ 0 h 135855"/>
              <a:gd name="connsiteX1" fmla="*/ 396 w 1196736"/>
              <a:gd name="connsiteY1" fmla="*/ 92993 h 135855"/>
              <a:gd name="connsiteX2" fmla="*/ 75644 w 1196736"/>
              <a:gd name="connsiteY2" fmla="*/ 134903 h 135855"/>
              <a:gd name="connsiteX3" fmla="*/ 1196736 w 1196736"/>
              <a:gd name="connsiteY3" fmla="*/ 135855 h 135855"/>
            </a:gdLst>
            <a:ahLst/>
            <a:cxnLst>
              <a:cxn ang="0">
                <a:pos x="connsiteX0" y="connsiteY0"/>
              </a:cxn>
              <a:cxn ang="0">
                <a:pos x="connsiteX1" y="connsiteY1"/>
              </a:cxn>
              <a:cxn ang="0">
                <a:pos x="connsiteX2" y="connsiteY2"/>
              </a:cxn>
              <a:cxn ang="0">
                <a:pos x="connsiteX3" y="connsiteY3"/>
              </a:cxn>
            </a:cxnLst>
            <a:rect l="l" t="t" r="r" b="b"/>
            <a:pathLst>
              <a:path w="1196736" h="135855">
                <a:moveTo>
                  <a:pt x="168" y="0"/>
                </a:moveTo>
                <a:cubicBezTo>
                  <a:pt x="1438" y="32703"/>
                  <a:pt x="-874" y="60290"/>
                  <a:pt x="396" y="92993"/>
                </a:cubicBezTo>
                <a:cubicBezTo>
                  <a:pt x="1349" y="122520"/>
                  <a:pt x="19446" y="137760"/>
                  <a:pt x="75644" y="134903"/>
                </a:cubicBezTo>
                <a:lnTo>
                  <a:pt x="1196736" y="135855"/>
                </a:lnTo>
              </a:path>
            </a:pathLst>
          </a:custGeom>
          <a:noFill/>
          <a:ln w="15875" cap="rnd">
            <a:solidFill>
              <a:srgbClr val="231F20"/>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sp>
        <p:nvSpPr>
          <p:cNvPr id="100" name="Freeform: Shape 99">
            <a:extLst>
              <a:ext uri="{FF2B5EF4-FFF2-40B4-BE49-F238E27FC236}">
                <a16:creationId xmlns:a16="http://schemas.microsoft.com/office/drawing/2014/main" id="{D6186239-2C20-4F27-A0AC-BF28922832B2}"/>
              </a:ext>
            </a:extLst>
          </p:cNvPr>
          <p:cNvSpPr/>
          <p:nvPr/>
        </p:nvSpPr>
        <p:spPr>
          <a:xfrm>
            <a:off x="4253868" y="1853386"/>
            <a:ext cx="83288" cy="79811"/>
          </a:xfrm>
          <a:custGeom>
            <a:avLst/>
            <a:gdLst>
              <a:gd name="connsiteX0" fmla="*/ 52588 w 57150"/>
              <a:gd name="connsiteY0" fmla="*/ 42110 h 47625"/>
              <a:gd name="connsiteX1" fmla="*/ 31633 w 57150"/>
              <a:gd name="connsiteY1" fmla="*/ 10678 h 47625"/>
              <a:gd name="connsiteX2" fmla="*/ 10678 w 57150"/>
              <a:gd name="connsiteY2" fmla="*/ 43063 h 47625"/>
            </a:gdLst>
            <a:ahLst/>
            <a:cxnLst>
              <a:cxn ang="0">
                <a:pos x="connsiteX0" y="connsiteY0"/>
              </a:cxn>
              <a:cxn ang="0">
                <a:pos x="connsiteX1" y="connsiteY1"/>
              </a:cxn>
              <a:cxn ang="0">
                <a:pos x="connsiteX2" y="connsiteY2"/>
              </a:cxn>
            </a:cxnLst>
            <a:rect l="l" t="t" r="r" b="b"/>
            <a:pathLst>
              <a:path w="57150" h="47625">
                <a:moveTo>
                  <a:pt x="52588" y="42110"/>
                </a:moveTo>
                <a:lnTo>
                  <a:pt x="31633" y="10678"/>
                </a:lnTo>
                <a:lnTo>
                  <a:pt x="10678" y="43063"/>
                </a:lnTo>
              </a:path>
            </a:pathLst>
          </a:custGeom>
          <a:noFill/>
          <a:ln w="15875" cap="flat">
            <a:solidFill>
              <a:srgbClr val="231F20"/>
            </a:solid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sp>
        <p:nvSpPr>
          <p:cNvPr id="101" name="Freeform: Shape 100">
            <a:extLst>
              <a:ext uri="{FF2B5EF4-FFF2-40B4-BE49-F238E27FC236}">
                <a16:creationId xmlns:a16="http://schemas.microsoft.com/office/drawing/2014/main" id="{B6579106-07E0-45B7-A3CF-F151F8BFA1F9}"/>
              </a:ext>
            </a:extLst>
          </p:cNvPr>
          <p:cNvSpPr/>
          <p:nvPr/>
        </p:nvSpPr>
        <p:spPr>
          <a:xfrm>
            <a:off x="6199880" y="1855101"/>
            <a:ext cx="83288" cy="79811"/>
          </a:xfrm>
          <a:custGeom>
            <a:avLst/>
            <a:gdLst>
              <a:gd name="connsiteX0" fmla="*/ 52588 w 57150"/>
              <a:gd name="connsiteY0" fmla="*/ 42110 h 47625"/>
              <a:gd name="connsiteX1" fmla="*/ 31633 w 57150"/>
              <a:gd name="connsiteY1" fmla="*/ 10678 h 47625"/>
              <a:gd name="connsiteX2" fmla="*/ 10678 w 57150"/>
              <a:gd name="connsiteY2" fmla="*/ 43063 h 47625"/>
            </a:gdLst>
            <a:ahLst/>
            <a:cxnLst>
              <a:cxn ang="0">
                <a:pos x="connsiteX0" y="connsiteY0"/>
              </a:cxn>
              <a:cxn ang="0">
                <a:pos x="connsiteX1" y="connsiteY1"/>
              </a:cxn>
              <a:cxn ang="0">
                <a:pos x="connsiteX2" y="connsiteY2"/>
              </a:cxn>
            </a:cxnLst>
            <a:rect l="l" t="t" r="r" b="b"/>
            <a:pathLst>
              <a:path w="57150" h="47625">
                <a:moveTo>
                  <a:pt x="52588" y="42110"/>
                </a:moveTo>
                <a:lnTo>
                  <a:pt x="31633" y="10678"/>
                </a:lnTo>
                <a:lnTo>
                  <a:pt x="10678" y="43063"/>
                </a:lnTo>
              </a:path>
            </a:pathLst>
          </a:custGeom>
          <a:noFill/>
          <a:ln w="15875" cap="flat">
            <a:solidFill>
              <a:srgbClr val="231F20"/>
            </a:solid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sp>
        <p:nvSpPr>
          <p:cNvPr id="102" name="Freeform: Shape 101">
            <a:extLst>
              <a:ext uri="{FF2B5EF4-FFF2-40B4-BE49-F238E27FC236}">
                <a16:creationId xmlns:a16="http://schemas.microsoft.com/office/drawing/2014/main" id="{844B58EE-E3EA-46F6-8CF3-7D5257493FF3}"/>
              </a:ext>
            </a:extLst>
          </p:cNvPr>
          <p:cNvSpPr/>
          <p:nvPr/>
        </p:nvSpPr>
        <p:spPr>
          <a:xfrm>
            <a:off x="8137679" y="1855101"/>
            <a:ext cx="83288" cy="79811"/>
          </a:xfrm>
          <a:custGeom>
            <a:avLst/>
            <a:gdLst>
              <a:gd name="connsiteX0" fmla="*/ 52588 w 57150"/>
              <a:gd name="connsiteY0" fmla="*/ 42110 h 47625"/>
              <a:gd name="connsiteX1" fmla="*/ 31633 w 57150"/>
              <a:gd name="connsiteY1" fmla="*/ 10678 h 47625"/>
              <a:gd name="connsiteX2" fmla="*/ 10678 w 57150"/>
              <a:gd name="connsiteY2" fmla="*/ 43063 h 47625"/>
            </a:gdLst>
            <a:ahLst/>
            <a:cxnLst>
              <a:cxn ang="0">
                <a:pos x="connsiteX0" y="connsiteY0"/>
              </a:cxn>
              <a:cxn ang="0">
                <a:pos x="connsiteX1" y="connsiteY1"/>
              </a:cxn>
              <a:cxn ang="0">
                <a:pos x="connsiteX2" y="connsiteY2"/>
              </a:cxn>
            </a:cxnLst>
            <a:rect l="l" t="t" r="r" b="b"/>
            <a:pathLst>
              <a:path w="57150" h="47625">
                <a:moveTo>
                  <a:pt x="52588" y="42110"/>
                </a:moveTo>
                <a:lnTo>
                  <a:pt x="31633" y="10678"/>
                </a:lnTo>
                <a:lnTo>
                  <a:pt x="10678" y="43063"/>
                </a:lnTo>
              </a:path>
            </a:pathLst>
          </a:custGeom>
          <a:noFill/>
          <a:ln w="15875" cap="flat">
            <a:solidFill>
              <a:srgbClr val="231F20"/>
            </a:solid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graphicFrame>
        <p:nvGraphicFramePr>
          <p:cNvPr id="103" name="Table 102">
            <a:extLst>
              <a:ext uri="{FF2B5EF4-FFF2-40B4-BE49-F238E27FC236}">
                <a16:creationId xmlns:a16="http://schemas.microsoft.com/office/drawing/2014/main" id="{30FE69D7-2AFD-4100-A904-B4126463E81A}"/>
              </a:ext>
            </a:extLst>
          </p:cNvPr>
          <p:cNvGraphicFramePr>
            <a:graphicFrameLocks noGrp="1"/>
          </p:cNvGraphicFramePr>
          <p:nvPr/>
        </p:nvGraphicFramePr>
        <p:xfrm>
          <a:off x="4931434" y="3408220"/>
          <a:ext cx="1185950" cy="1533274"/>
        </p:xfrm>
        <a:graphic>
          <a:graphicData uri="http://schemas.openxmlformats.org/drawingml/2006/table">
            <a:tbl>
              <a:tblPr firstRow="1" bandRow="1">
                <a:tableStyleId>{5C22544A-7EE6-4342-B048-85BDC9FD1C3A}</a:tableStyleId>
              </a:tblPr>
              <a:tblGrid>
                <a:gridCol w="1185950">
                  <a:extLst>
                    <a:ext uri="{9D8B030D-6E8A-4147-A177-3AD203B41FA5}">
                      <a16:colId xmlns:a16="http://schemas.microsoft.com/office/drawing/2014/main" val="4109492147"/>
                    </a:ext>
                  </a:extLst>
                </a:gridCol>
              </a:tblGrid>
              <a:tr h="400388">
                <a:tc>
                  <a:txBody>
                    <a:bodyPr/>
                    <a:lstStyle/>
                    <a:p>
                      <a:pPr marL="400050" indent="0" algn="ctr">
                        <a:tabLst>
                          <a:tab pos="114300" algn="l"/>
                        </a:tabLst>
                      </a:pPr>
                      <a:r>
                        <a:rPr lang="en-US" sz="1000" b="0" dirty="0">
                          <a:solidFill>
                            <a:schemeClr val="bg1"/>
                          </a:solidFill>
                          <a:latin typeface="IBM Plex Sans" panose="020B0503050000000000" pitchFamily="34" charset="77"/>
                        </a:rPr>
                        <a:t>Monitor</a:t>
                      </a:r>
                      <a:endParaRPr lang="en-US" sz="1000" b="0" dirty="0">
                        <a:solidFill>
                          <a:schemeClr val="bg1"/>
                        </a:solidFill>
                      </a:endParaRP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5000"/>
                      </a:schemeClr>
                    </a:solidFill>
                  </a:tcPr>
                </a:tc>
                <a:extLst>
                  <a:ext uri="{0D108BD9-81ED-4DB2-BD59-A6C34878D82A}">
                    <a16:rowId xmlns:a16="http://schemas.microsoft.com/office/drawing/2014/main" val="1224098309"/>
                  </a:ext>
                </a:extLst>
              </a:tr>
              <a:tr h="1132886">
                <a:tc>
                  <a:txBody>
                    <a:bodyPr/>
                    <a:lstStyle/>
                    <a:p>
                      <a:pPr marL="228600" indent="0" algn="ctr"/>
                      <a:endParaRPr lang="en-US" sz="1000" dirty="0">
                        <a:solidFill>
                          <a:schemeClr val="bg1"/>
                        </a:solidFill>
                      </a:endParaRP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76702879"/>
                  </a:ext>
                </a:extLst>
              </a:tr>
            </a:tbl>
          </a:graphicData>
        </a:graphic>
      </p:graphicFrame>
      <p:graphicFrame>
        <p:nvGraphicFramePr>
          <p:cNvPr id="104" name="Table 103">
            <a:extLst>
              <a:ext uri="{FF2B5EF4-FFF2-40B4-BE49-F238E27FC236}">
                <a16:creationId xmlns:a16="http://schemas.microsoft.com/office/drawing/2014/main" id="{6C0D3D76-04B9-4627-A57C-9A26782A0869}"/>
              </a:ext>
            </a:extLst>
          </p:cNvPr>
          <p:cNvGraphicFramePr>
            <a:graphicFrameLocks noGrp="1"/>
          </p:cNvGraphicFramePr>
          <p:nvPr/>
        </p:nvGraphicFramePr>
        <p:xfrm>
          <a:off x="3022285" y="3413880"/>
          <a:ext cx="1185950" cy="1533274"/>
        </p:xfrm>
        <a:graphic>
          <a:graphicData uri="http://schemas.openxmlformats.org/drawingml/2006/table">
            <a:tbl>
              <a:tblPr firstRow="1" bandRow="1">
                <a:tableStyleId>{5C22544A-7EE6-4342-B048-85BDC9FD1C3A}</a:tableStyleId>
              </a:tblPr>
              <a:tblGrid>
                <a:gridCol w="1185950">
                  <a:extLst>
                    <a:ext uri="{9D8B030D-6E8A-4147-A177-3AD203B41FA5}">
                      <a16:colId xmlns:a16="http://schemas.microsoft.com/office/drawing/2014/main" val="4109492147"/>
                    </a:ext>
                  </a:extLst>
                </a:gridCol>
              </a:tblGrid>
              <a:tr h="400388">
                <a:tc>
                  <a:txBody>
                    <a:bodyPr/>
                    <a:lstStyle/>
                    <a:p>
                      <a:pPr marL="57150" indent="0" algn="ctr"/>
                      <a:r>
                        <a:rPr lang="en-US" sz="1000" b="0" dirty="0">
                          <a:solidFill>
                            <a:schemeClr val="bg1"/>
                          </a:solidFill>
                          <a:latin typeface="IBM Plex Sans" panose="020B0503050000000000" pitchFamily="34" charset="77"/>
                        </a:rPr>
                        <a:t>Plan</a:t>
                      </a:r>
                      <a:endParaRPr lang="en-US" sz="1000" b="0" dirty="0">
                        <a:solidFill>
                          <a:schemeClr val="bg1"/>
                        </a:solidFill>
                      </a:endParaRP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5000"/>
                      </a:schemeClr>
                    </a:solidFill>
                  </a:tcPr>
                </a:tc>
                <a:extLst>
                  <a:ext uri="{0D108BD9-81ED-4DB2-BD59-A6C34878D82A}">
                    <a16:rowId xmlns:a16="http://schemas.microsoft.com/office/drawing/2014/main" val="1224098309"/>
                  </a:ext>
                </a:extLst>
              </a:tr>
              <a:tr h="1132886">
                <a:tc>
                  <a:txBody>
                    <a:bodyPr/>
                    <a:lstStyle/>
                    <a:p>
                      <a:pPr marL="228600" indent="0" algn="ctr"/>
                      <a:endParaRPr lang="en-US" sz="1000" dirty="0">
                        <a:solidFill>
                          <a:schemeClr val="bg1"/>
                        </a:solidFill>
                      </a:endParaRP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76702879"/>
                  </a:ext>
                </a:extLst>
              </a:tr>
            </a:tbl>
          </a:graphicData>
        </a:graphic>
      </p:graphicFrame>
      <p:grpSp>
        <p:nvGrpSpPr>
          <p:cNvPr id="107" name="Group 106">
            <a:extLst>
              <a:ext uri="{FF2B5EF4-FFF2-40B4-BE49-F238E27FC236}">
                <a16:creationId xmlns:a16="http://schemas.microsoft.com/office/drawing/2014/main" id="{C30EBB0E-C461-4455-9DF3-05239E8C9499}"/>
              </a:ext>
            </a:extLst>
          </p:cNvPr>
          <p:cNvGrpSpPr/>
          <p:nvPr/>
        </p:nvGrpSpPr>
        <p:grpSpPr>
          <a:xfrm>
            <a:off x="8024556" y="1488775"/>
            <a:ext cx="323471" cy="323471"/>
            <a:chOff x="9459912" y="4443984"/>
            <a:chExt cx="356616" cy="356616"/>
          </a:xfrm>
        </p:grpSpPr>
        <p:sp>
          <p:nvSpPr>
            <p:cNvPr id="108" name="Circle">
              <a:extLst>
                <a:ext uri="{FF2B5EF4-FFF2-40B4-BE49-F238E27FC236}">
                  <a16:creationId xmlns:a16="http://schemas.microsoft.com/office/drawing/2014/main" id="{2E5BFC08-C16C-44DF-9646-A435FA086727}"/>
                </a:ext>
              </a:extLst>
            </p:cNvPr>
            <p:cNvSpPr/>
            <p:nvPr/>
          </p:nvSpPr>
          <p:spPr>
            <a:xfrm>
              <a:off x="9459912" y="4443984"/>
              <a:ext cx="356616" cy="356616"/>
            </a:xfrm>
            <a:prstGeom prst="ellipse">
              <a:avLst/>
            </a:prstGeom>
            <a:solidFill>
              <a:srgbClr val="FFFFFF"/>
            </a:solidFill>
            <a:ln w="25400">
              <a:solidFill>
                <a:srgbClr val="20D5D2"/>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sp>
          <p:nvSpPr>
            <p:cNvPr id="109" name="Circle">
              <a:extLst>
                <a:ext uri="{FF2B5EF4-FFF2-40B4-BE49-F238E27FC236}">
                  <a16:creationId xmlns:a16="http://schemas.microsoft.com/office/drawing/2014/main" id="{D4D7ACFD-D46D-4C05-9B5F-051CE8B6BABC}"/>
                </a:ext>
              </a:extLst>
            </p:cNvPr>
            <p:cNvSpPr/>
            <p:nvPr/>
          </p:nvSpPr>
          <p:spPr>
            <a:xfrm>
              <a:off x="9510204" y="4494276"/>
              <a:ext cx="256032" cy="256032"/>
            </a:xfrm>
            <a:prstGeom prst="ellipse">
              <a:avLst/>
            </a:prstGeom>
            <a:solidFill>
              <a:srgbClr val="FFFFFF"/>
            </a:solidFill>
            <a:ln w="25400">
              <a:solidFill>
                <a:srgbClr val="EE538A"/>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sp>
          <p:nvSpPr>
            <p:cNvPr id="110" name="Circle">
              <a:extLst>
                <a:ext uri="{FF2B5EF4-FFF2-40B4-BE49-F238E27FC236}">
                  <a16:creationId xmlns:a16="http://schemas.microsoft.com/office/drawing/2014/main" id="{2094C455-8BB3-4C3E-95F2-D3ED434E1365}"/>
                </a:ext>
              </a:extLst>
            </p:cNvPr>
            <p:cNvSpPr/>
            <p:nvPr/>
          </p:nvSpPr>
          <p:spPr>
            <a:xfrm>
              <a:off x="9569640" y="4553712"/>
              <a:ext cx="137160" cy="137160"/>
            </a:xfrm>
            <a:prstGeom prst="ellipse">
              <a:avLst/>
            </a:prstGeom>
            <a:solidFill>
              <a:schemeClr val="bg1"/>
            </a:solidFill>
            <a:ln w="25400">
              <a:solidFill>
                <a:srgbClr val="061976"/>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grpSp>
      <p:grpSp>
        <p:nvGrpSpPr>
          <p:cNvPr id="111" name="Group 110">
            <a:extLst>
              <a:ext uri="{FF2B5EF4-FFF2-40B4-BE49-F238E27FC236}">
                <a16:creationId xmlns:a16="http://schemas.microsoft.com/office/drawing/2014/main" id="{1999B848-4D22-46E3-AA3D-008136B12B5A}"/>
              </a:ext>
            </a:extLst>
          </p:cNvPr>
          <p:cNvGrpSpPr/>
          <p:nvPr/>
        </p:nvGrpSpPr>
        <p:grpSpPr>
          <a:xfrm>
            <a:off x="6086839" y="1488851"/>
            <a:ext cx="323471" cy="323471"/>
            <a:chOff x="9459912" y="4443984"/>
            <a:chExt cx="356616" cy="356616"/>
          </a:xfrm>
        </p:grpSpPr>
        <p:sp>
          <p:nvSpPr>
            <p:cNvPr id="112" name="Circle">
              <a:extLst>
                <a:ext uri="{FF2B5EF4-FFF2-40B4-BE49-F238E27FC236}">
                  <a16:creationId xmlns:a16="http://schemas.microsoft.com/office/drawing/2014/main" id="{57E64945-54D9-4E3F-AF1F-04BFAEB982F5}"/>
                </a:ext>
              </a:extLst>
            </p:cNvPr>
            <p:cNvSpPr/>
            <p:nvPr/>
          </p:nvSpPr>
          <p:spPr>
            <a:xfrm>
              <a:off x="9459912" y="4443984"/>
              <a:ext cx="356616" cy="356616"/>
            </a:xfrm>
            <a:prstGeom prst="ellipse">
              <a:avLst/>
            </a:prstGeom>
            <a:solidFill>
              <a:srgbClr val="FFFFFF"/>
            </a:solidFill>
            <a:ln w="25400">
              <a:solidFill>
                <a:srgbClr val="20D5D2"/>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sp>
          <p:nvSpPr>
            <p:cNvPr id="113" name="Circle">
              <a:extLst>
                <a:ext uri="{FF2B5EF4-FFF2-40B4-BE49-F238E27FC236}">
                  <a16:creationId xmlns:a16="http://schemas.microsoft.com/office/drawing/2014/main" id="{6DE84E55-B7A7-4B01-98A3-6C5937BD9B86}"/>
                </a:ext>
              </a:extLst>
            </p:cNvPr>
            <p:cNvSpPr/>
            <p:nvPr/>
          </p:nvSpPr>
          <p:spPr>
            <a:xfrm>
              <a:off x="9510204" y="4494276"/>
              <a:ext cx="256032" cy="256032"/>
            </a:xfrm>
            <a:prstGeom prst="ellipse">
              <a:avLst/>
            </a:prstGeom>
            <a:solidFill>
              <a:srgbClr val="FFFFFF"/>
            </a:solidFill>
            <a:ln w="25400">
              <a:solidFill>
                <a:srgbClr val="EE538A"/>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sp>
          <p:nvSpPr>
            <p:cNvPr id="114" name="Circle">
              <a:extLst>
                <a:ext uri="{FF2B5EF4-FFF2-40B4-BE49-F238E27FC236}">
                  <a16:creationId xmlns:a16="http://schemas.microsoft.com/office/drawing/2014/main" id="{4664D784-61A2-449F-995F-539459F80B75}"/>
                </a:ext>
              </a:extLst>
            </p:cNvPr>
            <p:cNvSpPr/>
            <p:nvPr/>
          </p:nvSpPr>
          <p:spPr>
            <a:xfrm>
              <a:off x="9569640" y="4553712"/>
              <a:ext cx="137160" cy="137160"/>
            </a:xfrm>
            <a:prstGeom prst="ellipse">
              <a:avLst/>
            </a:prstGeom>
            <a:solidFill>
              <a:schemeClr val="bg1"/>
            </a:solidFill>
            <a:ln w="25400">
              <a:solidFill>
                <a:srgbClr val="061976"/>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grpSp>
      <p:sp>
        <p:nvSpPr>
          <p:cNvPr id="115" name="Circle">
            <a:extLst>
              <a:ext uri="{FF2B5EF4-FFF2-40B4-BE49-F238E27FC236}">
                <a16:creationId xmlns:a16="http://schemas.microsoft.com/office/drawing/2014/main" id="{5CF38F44-0A75-4530-A887-4BDC3868BA69}"/>
              </a:ext>
            </a:extLst>
          </p:cNvPr>
          <p:cNvSpPr/>
          <p:nvPr/>
        </p:nvSpPr>
        <p:spPr>
          <a:xfrm>
            <a:off x="3028195" y="1587112"/>
            <a:ext cx="124412" cy="124412"/>
          </a:xfrm>
          <a:prstGeom prst="ellipse">
            <a:avLst/>
          </a:prstGeom>
          <a:solidFill>
            <a:schemeClr val="bg1"/>
          </a:solidFill>
          <a:ln w="25400">
            <a:solidFill>
              <a:srgbClr val="061976"/>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sp>
        <p:nvSpPr>
          <p:cNvPr id="116" name="Circle">
            <a:extLst>
              <a:ext uri="{FF2B5EF4-FFF2-40B4-BE49-F238E27FC236}">
                <a16:creationId xmlns:a16="http://schemas.microsoft.com/office/drawing/2014/main" id="{FF3196E7-5A56-4BB8-B519-4AF37BDC487E}"/>
              </a:ext>
            </a:extLst>
          </p:cNvPr>
          <p:cNvSpPr/>
          <p:nvPr/>
        </p:nvSpPr>
        <p:spPr>
          <a:xfrm>
            <a:off x="4244589" y="1593949"/>
            <a:ext cx="124412" cy="124412"/>
          </a:xfrm>
          <a:prstGeom prst="ellipse">
            <a:avLst/>
          </a:prstGeom>
          <a:solidFill>
            <a:schemeClr val="bg1"/>
          </a:solidFill>
          <a:ln w="25400">
            <a:solidFill>
              <a:srgbClr val="061976"/>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sp>
        <p:nvSpPr>
          <p:cNvPr id="117" name="Circle">
            <a:extLst>
              <a:ext uri="{FF2B5EF4-FFF2-40B4-BE49-F238E27FC236}">
                <a16:creationId xmlns:a16="http://schemas.microsoft.com/office/drawing/2014/main" id="{44458D23-3BC1-411F-95C6-CBBD523F7138}"/>
              </a:ext>
            </a:extLst>
          </p:cNvPr>
          <p:cNvSpPr/>
          <p:nvPr/>
        </p:nvSpPr>
        <p:spPr>
          <a:xfrm>
            <a:off x="2132780" y="2797168"/>
            <a:ext cx="247565" cy="247565"/>
          </a:xfrm>
          <a:prstGeom prst="ellipse">
            <a:avLst/>
          </a:prstGeom>
          <a:solidFill>
            <a:schemeClr val="bg1"/>
          </a:solidFill>
          <a:ln w="25400">
            <a:solidFill>
              <a:srgbClr val="20D5D2"/>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sp>
        <p:nvSpPr>
          <p:cNvPr id="118" name="Circle">
            <a:extLst>
              <a:ext uri="{FF2B5EF4-FFF2-40B4-BE49-F238E27FC236}">
                <a16:creationId xmlns:a16="http://schemas.microsoft.com/office/drawing/2014/main" id="{19EAA4B8-3EA3-462C-A148-B9FD2CB0B57E}"/>
              </a:ext>
            </a:extLst>
          </p:cNvPr>
          <p:cNvSpPr/>
          <p:nvPr/>
        </p:nvSpPr>
        <p:spPr>
          <a:xfrm>
            <a:off x="1820256" y="2822515"/>
            <a:ext cx="201328" cy="201328"/>
          </a:xfrm>
          <a:prstGeom prst="ellipse">
            <a:avLst/>
          </a:prstGeom>
          <a:solidFill>
            <a:srgbClr val="20D5D2"/>
          </a:solidFill>
          <a:ln w="12700" cap="flat">
            <a:noFill/>
            <a:miter lim="400000"/>
          </a:ln>
          <a:effectLst/>
        </p:spPr>
        <p:txBody>
          <a:bodyPr wrap="square" lIns="19049" tIns="19049" rIns="19049" bIns="19049" numCol="1" anchor="ctr">
            <a:noAutofit/>
          </a:bodyP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sp>
        <p:nvSpPr>
          <p:cNvPr id="119" name="Circle">
            <a:extLst>
              <a:ext uri="{FF2B5EF4-FFF2-40B4-BE49-F238E27FC236}">
                <a16:creationId xmlns:a16="http://schemas.microsoft.com/office/drawing/2014/main" id="{620C8CB8-0333-4035-8CED-1BA25C729C1E}"/>
              </a:ext>
            </a:extLst>
          </p:cNvPr>
          <p:cNvSpPr/>
          <p:nvPr/>
        </p:nvSpPr>
        <p:spPr>
          <a:xfrm>
            <a:off x="2194355" y="2858743"/>
            <a:ext cx="124412" cy="124412"/>
          </a:xfrm>
          <a:prstGeom prst="ellipse">
            <a:avLst/>
          </a:prstGeom>
          <a:solidFill>
            <a:schemeClr val="bg1"/>
          </a:solidFill>
          <a:ln w="25400">
            <a:solidFill>
              <a:srgbClr val="061976"/>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cxnSp>
        <p:nvCxnSpPr>
          <p:cNvPr id="120" name="Straight Connector 119">
            <a:extLst>
              <a:ext uri="{FF2B5EF4-FFF2-40B4-BE49-F238E27FC236}">
                <a16:creationId xmlns:a16="http://schemas.microsoft.com/office/drawing/2014/main" id="{69856596-2EB6-4C1E-9D9A-03117848E9B8}"/>
              </a:ext>
            </a:extLst>
          </p:cNvPr>
          <p:cNvCxnSpPr>
            <a:cxnSpLocks/>
            <a:endCxn id="117" idx="2"/>
          </p:cNvCxnSpPr>
          <p:nvPr/>
        </p:nvCxnSpPr>
        <p:spPr>
          <a:xfrm flipV="1">
            <a:off x="1863761" y="2920950"/>
            <a:ext cx="269018" cy="8677"/>
          </a:xfrm>
          <a:prstGeom prst="line">
            <a:avLst/>
          </a:prstGeom>
          <a:ln>
            <a:solidFill>
              <a:srgbClr val="20D5D2"/>
            </a:solidFill>
          </a:ln>
          <a:effectLst/>
        </p:spPr>
        <p:style>
          <a:lnRef idx="2">
            <a:schemeClr val="accent1"/>
          </a:lnRef>
          <a:fillRef idx="0">
            <a:schemeClr val="accent1"/>
          </a:fillRef>
          <a:effectRef idx="1">
            <a:schemeClr val="accent1"/>
          </a:effectRef>
          <a:fontRef idx="minor">
            <a:schemeClr val="tx1"/>
          </a:fontRef>
        </p:style>
      </p:cxnSp>
      <p:pic>
        <p:nvPicPr>
          <p:cNvPr id="121" name="Image" descr="Image">
            <a:extLst>
              <a:ext uri="{FF2B5EF4-FFF2-40B4-BE49-F238E27FC236}">
                <a16:creationId xmlns:a16="http://schemas.microsoft.com/office/drawing/2014/main" id="{63BF4DCE-8312-473F-84C4-46A67B00B43C}"/>
              </a:ext>
            </a:extLst>
          </p:cNvPr>
          <p:cNvPicPr>
            <a:picLocks noChangeAspect="1"/>
          </p:cNvPicPr>
          <p:nvPr/>
        </p:nvPicPr>
        <p:blipFill>
          <a:blip r:embed="rId9"/>
          <a:stretch>
            <a:fillRect/>
          </a:stretch>
        </p:blipFill>
        <p:spPr>
          <a:xfrm>
            <a:off x="1870543" y="2877242"/>
            <a:ext cx="104772" cy="104772"/>
          </a:xfrm>
          <a:prstGeom prst="rect">
            <a:avLst/>
          </a:prstGeom>
          <a:ln w="12700" cap="flat">
            <a:noFill/>
            <a:miter lim="400000"/>
          </a:ln>
          <a:effectLst/>
        </p:spPr>
      </p:pic>
      <p:sp>
        <p:nvSpPr>
          <p:cNvPr id="122" name="Circle">
            <a:extLst>
              <a:ext uri="{FF2B5EF4-FFF2-40B4-BE49-F238E27FC236}">
                <a16:creationId xmlns:a16="http://schemas.microsoft.com/office/drawing/2014/main" id="{6D57704A-6136-4EB0-8581-DC4CF4CA6083}"/>
              </a:ext>
            </a:extLst>
          </p:cNvPr>
          <p:cNvSpPr/>
          <p:nvPr/>
        </p:nvSpPr>
        <p:spPr>
          <a:xfrm>
            <a:off x="3028102" y="2031307"/>
            <a:ext cx="124412" cy="124412"/>
          </a:xfrm>
          <a:prstGeom prst="ellipse">
            <a:avLst/>
          </a:prstGeom>
          <a:solidFill>
            <a:schemeClr val="bg1"/>
          </a:solidFill>
          <a:ln w="25400">
            <a:solidFill>
              <a:srgbClr val="061976"/>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sp>
        <p:nvSpPr>
          <p:cNvPr id="123" name="Circle">
            <a:extLst>
              <a:ext uri="{FF2B5EF4-FFF2-40B4-BE49-F238E27FC236}">
                <a16:creationId xmlns:a16="http://schemas.microsoft.com/office/drawing/2014/main" id="{D48E6F1B-0539-472D-AB53-277CA07B552C}"/>
              </a:ext>
            </a:extLst>
          </p:cNvPr>
          <p:cNvSpPr/>
          <p:nvPr/>
        </p:nvSpPr>
        <p:spPr>
          <a:xfrm>
            <a:off x="8119411" y="2022470"/>
            <a:ext cx="124412" cy="124412"/>
          </a:xfrm>
          <a:prstGeom prst="ellipse">
            <a:avLst/>
          </a:prstGeom>
          <a:solidFill>
            <a:schemeClr val="bg1"/>
          </a:solidFill>
          <a:ln w="25400">
            <a:solidFill>
              <a:srgbClr val="061976"/>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grpSp>
        <p:nvGrpSpPr>
          <p:cNvPr id="124" name="Group 123">
            <a:extLst>
              <a:ext uri="{FF2B5EF4-FFF2-40B4-BE49-F238E27FC236}">
                <a16:creationId xmlns:a16="http://schemas.microsoft.com/office/drawing/2014/main" id="{976DB1BD-A2DE-46BA-9314-1297B2EB8937}"/>
              </a:ext>
            </a:extLst>
          </p:cNvPr>
          <p:cNvGrpSpPr/>
          <p:nvPr/>
        </p:nvGrpSpPr>
        <p:grpSpPr>
          <a:xfrm>
            <a:off x="3472353" y="3114259"/>
            <a:ext cx="232235" cy="232235"/>
            <a:chOff x="9510204" y="4494276"/>
            <a:chExt cx="256032" cy="256032"/>
          </a:xfrm>
        </p:grpSpPr>
        <p:sp>
          <p:nvSpPr>
            <p:cNvPr id="125" name="Circle">
              <a:extLst>
                <a:ext uri="{FF2B5EF4-FFF2-40B4-BE49-F238E27FC236}">
                  <a16:creationId xmlns:a16="http://schemas.microsoft.com/office/drawing/2014/main" id="{D58408B4-942B-4E1B-B7B1-EF878D33E98C}"/>
                </a:ext>
              </a:extLst>
            </p:cNvPr>
            <p:cNvSpPr/>
            <p:nvPr/>
          </p:nvSpPr>
          <p:spPr>
            <a:xfrm>
              <a:off x="9510204" y="4494276"/>
              <a:ext cx="256032" cy="256032"/>
            </a:xfrm>
            <a:prstGeom prst="ellipse">
              <a:avLst/>
            </a:prstGeom>
            <a:solidFill>
              <a:srgbClr val="FFFFFF"/>
            </a:solidFill>
            <a:ln w="25400">
              <a:solidFill>
                <a:srgbClr val="EE538A"/>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sp>
          <p:nvSpPr>
            <p:cNvPr id="126" name="Circle">
              <a:extLst>
                <a:ext uri="{FF2B5EF4-FFF2-40B4-BE49-F238E27FC236}">
                  <a16:creationId xmlns:a16="http://schemas.microsoft.com/office/drawing/2014/main" id="{2F58094E-173D-4ED7-B619-E437D61A7F21}"/>
                </a:ext>
              </a:extLst>
            </p:cNvPr>
            <p:cNvSpPr/>
            <p:nvPr/>
          </p:nvSpPr>
          <p:spPr>
            <a:xfrm>
              <a:off x="9569640" y="4553712"/>
              <a:ext cx="137160" cy="137160"/>
            </a:xfrm>
            <a:prstGeom prst="ellipse">
              <a:avLst/>
            </a:prstGeom>
            <a:solidFill>
              <a:schemeClr val="bg1"/>
            </a:solidFill>
            <a:ln w="25400">
              <a:solidFill>
                <a:srgbClr val="061976"/>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grpSp>
      <p:grpSp>
        <p:nvGrpSpPr>
          <p:cNvPr id="127" name="Group 126">
            <a:extLst>
              <a:ext uri="{FF2B5EF4-FFF2-40B4-BE49-F238E27FC236}">
                <a16:creationId xmlns:a16="http://schemas.microsoft.com/office/drawing/2014/main" id="{6A139BA9-3AC4-489E-B3DE-D2015314A0AF}"/>
              </a:ext>
            </a:extLst>
          </p:cNvPr>
          <p:cNvGrpSpPr/>
          <p:nvPr/>
        </p:nvGrpSpPr>
        <p:grpSpPr>
          <a:xfrm>
            <a:off x="7362129" y="3117634"/>
            <a:ext cx="232235" cy="232235"/>
            <a:chOff x="9510204" y="4494276"/>
            <a:chExt cx="256032" cy="256032"/>
          </a:xfrm>
        </p:grpSpPr>
        <p:sp>
          <p:nvSpPr>
            <p:cNvPr id="128" name="Circle">
              <a:extLst>
                <a:ext uri="{FF2B5EF4-FFF2-40B4-BE49-F238E27FC236}">
                  <a16:creationId xmlns:a16="http://schemas.microsoft.com/office/drawing/2014/main" id="{B3FE792C-3F5C-4B8E-9846-11D44ACA465E}"/>
                </a:ext>
              </a:extLst>
            </p:cNvPr>
            <p:cNvSpPr/>
            <p:nvPr/>
          </p:nvSpPr>
          <p:spPr>
            <a:xfrm>
              <a:off x="9510204" y="4494276"/>
              <a:ext cx="256032" cy="256032"/>
            </a:xfrm>
            <a:prstGeom prst="ellipse">
              <a:avLst/>
            </a:prstGeom>
            <a:solidFill>
              <a:srgbClr val="FFFFFF"/>
            </a:solidFill>
            <a:ln w="25400">
              <a:solidFill>
                <a:srgbClr val="EE538A"/>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sp>
          <p:nvSpPr>
            <p:cNvPr id="129" name="Circle">
              <a:extLst>
                <a:ext uri="{FF2B5EF4-FFF2-40B4-BE49-F238E27FC236}">
                  <a16:creationId xmlns:a16="http://schemas.microsoft.com/office/drawing/2014/main" id="{068C920F-6C56-49F4-850C-F20F901A81DF}"/>
                </a:ext>
              </a:extLst>
            </p:cNvPr>
            <p:cNvSpPr/>
            <p:nvPr/>
          </p:nvSpPr>
          <p:spPr>
            <a:xfrm>
              <a:off x="9569640" y="4553712"/>
              <a:ext cx="137160" cy="137160"/>
            </a:xfrm>
            <a:prstGeom prst="ellipse">
              <a:avLst/>
            </a:prstGeom>
            <a:solidFill>
              <a:schemeClr val="bg1"/>
            </a:solidFill>
            <a:ln w="25400">
              <a:solidFill>
                <a:srgbClr val="061976"/>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grpSp>
      <p:sp>
        <p:nvSpPr>
          <p:cNvPr id="130" name="Circle">
            <a:extLst>
              <a:ext uri="{FF2B5EF4-FFF2-40B4-BE49-F238E27FC236}">
                <a16:creationId xmlns:a16="http://schemas.microsoft.com/office/drawing/2014/main" id="{1D57E64D-FF34-404D-8590-14771FAC3FA3}"/>
              </a:ext>
            </a:extLst>
          </p:cNvPr>
          <p:cNvSpPr/>
          <p:nvPr/>
        </p:nvSpPr>
        <p:spPr>
          <a:xfrm>
            <a:off x="5437348" y="3154591"/>
            <a:ext cx="124412" cy="124412"/>
          </a:xfrm>
          <a:prstGeom prst="ellipse">
            <a:avLst/>
          </a:prstGeom>
          <a:solidFill>
            <a:schemeClr val="bg1"/>
          </a:solidFill>
          <a:ln w="25400">
            <a:solidFill>
              <a:srgbClr val="061976"/>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sp>
        <p:nvSpPr>
          <p:cNvPr id="131" name="Rounded Rectangle 131">
            <a:extLst>
              <a:ext uri="{FF2B5EF4-FFF2-40B4-BE49-F238E27FC236}">
                <a16:creationId xmlns:a16="http://schemas.microsoft.com/office/drawing/2014/main" id="{F9E50388-0907-48D6-A730-0DBB208BB1A4}"/>
              </a:ext>
            </a:extLst>
          </p:cNvPr>
          <p:cNvSpPr/>
          <p:nvPr/>
        </p:nvSpPr>
        <p:spPr>
          <a:xfrm>
            <a:off x="701873" y="3937993"/>
            <a:ext cx="934046" cy="862608"/>
          </a:xfrm>
          <a:prstGeom prst="roundRect">
            <a:avLst/>
          </a:prstGeom>
          <a:solidFill>
            <a:schemeClr val="bg1"/>
          </a:solidFill>
          <a:ln>
            <a:solidFill>
              <a:schemeClr val="bg2">
                <a:lumMod val="50000"/>
              </a:schemeClr>
            </a:solidFill>
          </a:ln>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68592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IBM Plex Sans"/>
                <a:ea typeface="Microsoft YaHei" panose="020B0503020204020204" pitchFamily="34" charset="-122"/>
                <a:cs typeface="Arial"/>
              </a:rPr>
              <a:t>LEGEND</a:t>
            </a:r>
          </a:p>
        </p:txBody>
      </p:sp>
      <p:sp>
        <p:nvSpPr>
          <p:cNvPr id="132" name="Use analytics">
            <a:extLst>
              <a:ext uri="{FF2B5EF4-FFF2-40B4-BE49-F238E27FC236}">
                <a16:creationId xmlns:a16="http://schemas.microsoft.com/office/drawing/2014/main" id="{BD79DB66-644E-4EEA-A6AA-51E99DAB1547}"/>
              </a:ext>
            </a:extLst>
          </p:cNvPr>
          <p:cNvSpPr txBox="1"/>
          <p:nvPr/>
        </p:nvSpPr>
        <p:spPr>
          <a:xfrm>
            <a:off x="1026397" y="4266413"/>
            <a:ext cx="464862" cy="1597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49" tIns="19049" rIns="19049" bIns="19049" anchor="ctr">
            <a:spAutoFit/>
          </a:bodyPr>
          <a:lstStyle>
            <a:lvl1pPr algn="l">
              <a:defRPr>
                <a:solidFill>
                  <a:srgbClr val="000000"/>
                </a:solidFill>
              </a:defRPr>
            </a:lvl1pPr>
          </a:lstStyle>
          <a:p>
            <a:pPr marL="0" marR="0" lvl="0" indent="0" algn="l" defTabSz="685920" rtl="0" eaLnBrk="1" fontAlgn="auto" latinLnBrk="0" hangingPunct="1">
              <a:lnSpc>
                <a:spcPct val="100000"/>
              </a:lnSpc>
              <a:spcBef>
                <a:spcPts val="0"/>
              </a:spcBef>
              <a:spcAft>
                <a:spcPts val="0"/>
              </a:spcAft>
              <a:buClrTx/>
              <a:buSzTx/>
              <a:buFontTx/>
              <a:buNone/>
              <a:tabLst/>
              <a:defRPr/>
            </a:pPr>
            <a:r>
              <a:rPr kumimoji="0" lang="en-US" sz="788" b="0" i="0" u="none" strike="noStrike" kern="1200" cap="none" spc="0" normalizeH="0" baseline="0" noProof="0" dirty="0">
                <a:ln>
                  <a:noFill/>
                </a:ln>
                <a:solidFill>
                  <a:srgbClr val="000000"/>
                </a:solidFill>
                <a:effectLst/>
                <a:uLnTx/>
                <a:uFillTx/>
                <a:latin typeface="IBM Plex Sans"/>
                <a:ea typeface="Microsoft YaHei" panose="020B0503020204020204" pitchFamily="34" charset="-122"/>
                <a:cs typeface="+mn-cs"/>
              </a:rPr>
              <a:t>Analyze</a:t>
            </a:r>
            <a:endParaRPr kumimoji="0" sz="788" b="0" i="0" u="none" strike="noStrike" kern="1200" cap="none" spc="0" normalizeH="0" baseline="0" noProof="0" dirty="0">
              <a:ln>
                <a:noFill/>
              </a:ln>
              <a:solidFill>
                <a:srgbClr val="000000"/>
              </a:solidFill>
              <a:effectLst/>
              <a:uLnTx/>
              <a:uFillTx/>
              <a:latin typeface="IBM Plex Sans"/>
              <a:ea typeface="Microsoft YaHei" panose="020B0503020204020204" pitchFamily="34" charset="-122"/>
              <a:cs typeface="+mn-cs"/>
            </a:endParaRPr>
          </a:p>
        </p:txBody>
      </p:sp>
      <p:sp>
        <p:nvSpPr>
          <p:cNvPr id="133" name="User feedback,…">
            <a:extLst>
              <a:ext uri="{FF2B5EF4-FFF2-40B4-BE49-F238E27FC236}">
                <a16:creationId xmlns:a16="http://schemas.microsoft.com/office/drawing/2014/main" id="{7701E390-789F-467E-A40A-56754789E438}"/>
              </a:ext>
            </a:extLst>
          </p:cNvPr>
          <p:cNvSpPr txBox="1"/>
          <p:nvPr/>
        </p:nvSpPr>
        <p:spPr>
          <a:xfrm>
            <a:off x="1026395" y="4462900"/>
            <a:ext cx="577127" cy="2809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49" tIns="19049" rIns="19049" bIns="19049" anchor="ctr">
            <a:spAutoFit/>
          </a:bodyPr>
          <a:lstStyle/>
          <a:p>
            <a:pPr marL="0" marR="0" lvl="0" indent="0" algn="l" defTabSz="685920" rtl="0" eaLnBrk="1" fontAlgn="auto" latinLnBrk="0" hangingPunct="1">
              <a:lnSpc>
                <a:spcPct val="100000"/>
              </a:lnSpc>
              <a:spcBef>
                <a:spcPts val="0"/>
              </a:spcBef>
              <a:spcAft>
                <a:spcPts val="0"/>
              </a:spcAft>
              <a:buClrTx/>
              <a:buSzTx/>
              <a:buFontTx/>
              <a:buNone/>
              <a:tabLst/>
              <a:defRPr>
                <a:solidFill>
                  <a:srgbClr val="000000"/>
                </a:solidFill>
              </a:defRPr>
            </a:pPr>
            <a:r>
              <a:rPr kumimoji="0" lang="en-US" sz="788" b="0" i="0" u="none" strike="noStrike" kern="1200" cap="none" spc="0" normalizeH="0" baseline="0" noProof="0" dirty="0">
                <a:ln>
                  <a:noFill/>
                </a:ln>
                <a:solidFill>
                  <a:srgbClr val="000000"/>
                </a:solidFill>
                <a:effectLst/>
                <a:uLnTx/>
                <a:uFillTx/>
                <a:latin typeface="IBM Plex Sans"/>
                <a:ea typeface="Microsoft YaHei" panose="020B0503020204020204" pitchFamily="34" charset="-122"/>
                <a:cs typeface="+mn-cs"/>
              </a:rPr>
              <a:t>F</a:t>
            </a:r>
            <a:r>
              <a:rPr kumimoji="0" sz="788" b="0" i="0" u="none" strike="noStrike" kern="1200" cap="none" spc="0" normalizeH="0" baseline="0" noProof="0" dirty="0">
                <a:ln>
                  <a:noFill/>
                </a:ln>
                <a:solidFill>
                  <a:srgbClr val="000000"/>
                </a:solidFill>
                <a:effectLst/>
                <a:uLnTx/>
                <a:uFillTx/>
                <a:latin typeface="IBM Plex Sans"/>
                <a:ea typeface="Microsoft YaHei" panose="020B0503020204020204" pitchFamily="34" charset="-122"/>
                <a:cs typeface="+mn-cs"/>
              </a:rPr>
              <a:t>eedback, </a:t>
            </a:r>
          </a:p>
          <a:p>
            <a:pPr marL="0" marR="0" lvl="0" indent="0" algn="l" defTabSz="685920" rtl="0" eaLnBrk="1" fontAlgn="auto" latinLnBrk="0" hangingPunct="1">
              <a:lnSpc>
                <a:spcPct val="100000"/>
              </a:lnSpc>
              <a:spcBef>
                <a:spcPts val="0"/>
              </a:spcBef>
              <a:spcAft>
                <a:spcPts val="0"/>
              </a:spcAft>
              <a:buClrTx/>
              <a:buSzTx/>
              <a:buFontTx/>
              <a:buNone/>
              <a:tabLst/>
              <a:defRPr>
                <a:solidFill>
                  <a:srgbClr val="000000"/>
                </a:solidFill>
              </a:defRPr>
            </a:pPr>
            <a:r>
              <a:rPr kumimoji="0" sz="788" b="0" i="0" u="none" strike="noStrike" kern="1200" cap="none" spc="0" normalizeH="0" baseline="0" noProof="0" dirty="0">
                <a:ln>
                  <a:noFill/>
                </a:ln>
                <a:solidFill>
                  <a:srgbClr val="000000"/>
                </a:solidFill>
                <a:effectLst/>
                <a:uLnTx/>
                <a:uFillTx/>
                <a:latin typeface="IBM Plex Sans"/>
                <a:ea typeface="Microsoft YaHei" panose="020B0503020204020204" pitchFamily="34" charset="-122"/>
                <a:cs typeface="+mn-cs"/>
              </a:rPr>
              <a:t>approvals</a:t>
            </a:r>
          </a:p>
        </p:txBody>
      </p:sp>
      <p:grpSp>
        <p:nvGrpSpPr>
          <p:cNvPr id="134" name="Group">
            <a:extLst>
              <a:ext uri="{FF2B5EF4-FFF2-40B4-BE49-F238E27FC236}">
                <a16:creationId xmlns:a16="http://schemas.microsoft.com/office/drawing/2014/main" id="{6810313E-8FE1-4A9F-80D9-CECCCB06F804}"/>
              </a:ext>
            </a:extLst>
          </p:cNvPr>
          <p:cNvGrpSpPr/>
          <p:nvPr/>
        </p:nvGrpSpPr>
        <p:grpSpPr>
          <a:xfrm>
            <a:off x="791682" y="4502719"/>
            <a:ext cx="201328" cy="201328"/>
            <a:chOff x="0" y="0"/>
            <a:chExt cx="536890" cy="536890"/>
          </a:xfrm>
        </p:grpSpPr>
        <p:sp>
          <p:nvSpPr>
            <p:cNvPr id="135" name="Circle">
              <a:extLst>
                <a:ext uri="{FF2B5EF4-FFF2-40B4-BE49-F238E27FC236}">
                  <a16:creationId xmlns:a16="http://schemas.microsoft.com/office/drawing/2014/main" id="{78E0A318-98FD-40FD-80CD-EAE48D1B321C}"/>
                </a:ext>
              </a:extLst>
            </p:cNvPr>
            <p:cNvSpPr/>
            <p:nvPr/>
          </p:nvSpPr>
          <p:spPr>
            <a:xfrm>
              <a:off x="0" y="0"/>
              <a:ext cx="536891" cy="536891"/>
            </a:xfrm>
            <a:prstGeom prst="ellipse">
              <a:avLst/>
            </a:prstGeom>
            <a:solidFill>
              <a:srgbClr val="EE538B"/>
            </a:solidFill>
            <a:ln w="12700" cap="flat">
              <a:noFill/>
              <a:miter lim="400000"/>
            </a:ln>
            <a:effectLst/>
          </p:spPr>
          <p:txBody>
            <a:bodyPr wrap="square" lIns="19049" tIns="19049" rIns="19049" bIns="19049" numCol="1" anchor="ctr">
              <a:noAutofit/>
            </a:bodyP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pic>
          <p:nvPicPr>
            <p:cNvPr id="136" name="Image" descr="Image">
              <a:extLst>
                <a:ext uri="{FF2B5EF4-FFF2-40B4-BE49-F238E27FC236}">
                  <a16:creationId xmlns:a16="http://schemas.microsoft.com/office/drawing/2014/main" id="{1C178DD3-A006-4059-A320-D68CFC440748}"/>
                </a:ext>
              </a:extLst>
            </p:cNvPr>
            <p:cNvPicPr>
              <a:picLocks noChangeAspect="1"/>
            </p:cNvPicPr>
            <p:nvPr/>
          </p:nvPicPr>
          <p:blipFill>
            <a:blip r:embed="rId10"/>
            <a:stretch>
              <a:fillRect/>
            </a:stretch>
          </p:blipFill>
          <p:spPr>
            <a:xfrm>
              <a:off x="116045" y="128745"/>
              <a:ext cx="304801" cy="279401"/>
            </a:xfrm>
            <a:prstGeom prst="rect">
              <a:avLst/>
            </a:prstGeom>
            <a:ln w="12700" cap="flat">
              <a:noFill/>
              <a:miter lim="400000"/>
            </a:ln>
            <a:effectLst/>
          </p:spPr>
        </p:pic>
      </p:grpSp>
      <p:sp>
        <p:nvSpPr>
          <p:cNvPr id="137" name="Circle">
            <a:extLst>
              <a:ext uri="{FF2B5EF4-FFF2-40B4-BE49-F238E27FC236}">
                <a16:creationId xmlns:a16="http://schemas.microsoft.com/office/drawing/2014/main" id="{CFAD9EA8-D29A-4E77-9084-FD87DBB94D1F}"/>
              </a:ext>
            </a:extLst>
          </p:cNvPr>
          <p:cNvSpPr/>
          <p:nvPr/>
        </p:nvSpPr>
        <p:spPr>
          <a:xfrm>
            <a:off x="791682" y="4249182"/>
            <a:ext cx="201328" cy="201328"/>
          </a:xfrm>
          <a:prstGeom prst="ellipse">
            <a:avLst/>
          </a:prstGeom>
          <a:solidFill>
            <a:srgbClr val="20D5D2"/>
          </a:solidFill>
          <a:ln w="12700" cap="flat">
            <a:noFill/>
            <a:miter lim="400000"/>
          </a:ln>
          <a:effectLst/>
        </p:spPr>
        <p:txBody>
          <a:bodyPr wrap="square" lIns="19049" tIns="19049" rIns="19049" bIns="19049" numCol="1" anchor="ctr">
            <a:noAutofit/>
          </a:bodyP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cxnSp>
        <p:nvCxnSpPr>
          <p:cNvPr id="138" name="Straight Connector 137">
            <a:extLst>
              <a:ext uri="{FF2B5EF4-FFF2-40B4-BE49-F238E27FC236}">
                <a16:creationId xmlns:a16="http://schemas.microsoft.com/office/drawing/2014/main" id="{E1445730-78E8-4147-81DB-3AC2D7AB08BF}"/>
              </a:ext>
            </a:extLst>
          </p:cNvPr>
          <p:cNvCxnSpPr>
            <a:cxnSpLocks/>
          </p:cNvCxnSpPr>
          <p:nvPr/>
        </p:nvCxnSpPr>
        <p:spPr>
          <a:xfrm>
            <a:off x="759625" y="4186150"/>
            <a:ext cx="843897"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139" name="Image" descr="Image">
            <a:extLst>
              <a:ext uri="{FF2B5EF4-FFF2-40B4-BE49-F238E27FC236}">
                <a16:creationId xmlns:a16="http://schemas.microsoft.com/office/drawing/2014/main" id="{171C26D6-89A2-4A12-9C1E-D6C149D3F096}"/>
              </a:ext>
            </a:extLst>
          </p:cNvPr>
          <p:cNvPicPr>
            <a:picLocks noChangeAspect="1"/>
          </p:cNvPicPr>
          <p:nvPr/>
        </p:nvPicPr>
        <p:blipFill>
          <a:blip r:embed="rId9"/>
          <a:stretch>
            <a:fillRect/>
          </a:stretch>
        </p:blipFill>
        <p:spPr>
          <a:xfrm>
            <a:off x="838267" y="4289484"/>
            <a:ext cx="104772" cy="104772"/>
          </a:xfrm>
          <a:prstGeom prst="rect">
            <a:avLst/>
          </a:prstGeom>
          <a:ln w="12700" cap="flat">
            <a:noFill/>
            <a:miter lim="400000"/>
          </a:ln>
          <a:effectLst/>
        </p:spPr>
      </p:pic>
      <p:pic>
        <p:nvPicPr>
          <p:cNvPr id="148" name="Graphic 147">
            <a:extLst>
              <a:ext uri="{FF2B5EF4-FFF2-40B4-BE49-F238E27FC236}">
                <a16:creationId xmlns:a16="http://schemas.microsoft.com/office/drawing/2014/main" id="{9FF95B95-EC04-4CD8-8F25-0D1BBE9D4A7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1507" y="2856956"/>
            <a:ext cx="205740" cy="205740"/>
          </a:xfrm>
          <a:prstGeom prst="rect">
            <a:avLst/>
          </a:prstGeom>
        </p:spPr>
      </p:pic>
      <p:pic>
        <p:nvPicPr>
          <p:cNvPr id="149" name="Graphic 148">
            <a:extLst>
              <a:ext uri="{FF2B5EF4-FFF2-40B4-BE49-F238E27FC236}">
                <a16:creationId xmlns:a16="http://schemas.microsoft.com/office/drawing/2014/main" id="{ABA91A12-0FB3-4ED5-AFBB-53F5326C246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556868" y="1165316"/>
            <a:ext cx="205740" cy="205740"/>
          </a:xfrm>
          <a:prstGeom prst="rect">
            <a:avLst/>
          </a:prstGeom>
        </p:spPr>
      </p:pic>
      <p:pic>
        <p:nvPicPr>
          <p:cNvPr id="150" name="Graphic 149">
            <a:extLst>
              <a:ext uri="{FF2B5EF4-FFF2-40B4-BE49-F238E27FC236}">
                <a16:creationId xmlns:a16="http://schemas.microsoft.com/office/drawing/2014/main" id="{61878585-1ABD-4536-8085-1FB9834E32D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893332" y="1166554"/>
            <a:ext cx="205740" cy="205740"/>
          </a:xfrm>
          <a:prstGeom prst="rect">
            <a:avLst/>
          </a:prstGeom>
        </p:spPr>
      </p:pic>
      <p:pic>
        <p:nvPicPr>
          <p:cNvPr id="151" name="Graphic 150">
            <a:extLst>
              <a:ext uri="{FF2B5EF4-FFF2-40B4-BE49-F238E27FC236}">
                <a16:creationId xmlns:a16="http://schemas.microsoft.com/office/drawing/2014/main" id="{B9183460-EA2C-4C96-9024-37A0C39DD3E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393483" y="1150727"/>
            <a:ext cx="274320" cy="274320"/>
          </a:xfrm>
          <a:prstGeom prst="rect">
            <a:avLst/>
          </a:prstGeom>
        </p:spPr>
      </p:pic>
      <p:grpSp>
        <p:nvGrpSpPr>
          <p:cNvPr id="152" name="Group 151">
            <a:extLst>
              <a:ext uri="{FF2B5EF4-FFF2-40B4-BE49-F238E27FC236}">
                <a16:creationId xmlns:a16="http://schemas.microsoft.com/office/drawing/2014/main" id="{940168D6-0212-419C-9E7E-789DADF1DC97}"/>
              </a:ext>
            </a:extLst>
          </p:cNvPr>
          <p:cNvGrpSpPr/>
          <p:nvPr/>
        </p:nvGrpSpPr>
        <p:grpSpPr>
          <a:xfrm>
            <a:off x="5213340" y="1196809"/>
            <a:ext cx="191126" cy="170306"/>
            <a:chOff x="6691314" y="2802580"/>
            <a:chExt cx="286940" cy="255682"/>
          </a:xfrm>
          <a:noFill/>
        </p:grpSpPr>
        <p:sp>
          <p:nvSpPr>
            <p:cNvPr id="153" name="Rectangle: Rounded Corners 152">
              <a:extLst>
                <a:ext uri="{FF2B5EF4-FFF2-40B4-BE49-F238E27FC236}">
                  <a16:creationId xmlns:a16="http://schemas.microsoft.com/office/drawing/2014/main" id="{D514C491-524E-4693-9411-573E76E78F47}"/>
                </a:ext>
              </a:extLst>
            </p:cNvPr>
            <p:cNvSpPr/>
            <p:nvPr/>
          </p:nvSpPr>
          <p:spPr>
            <a:xfrm>
              <a:off x="6691314" y="2802580"/>
              <a:ext cx="286940" cy="112854"/>
            </a:xfrm>
            <a:prstGeom prst="round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IBM Plex Sans"/>
                <a:ea typeface="+mn-ea"/>
                <a:cs typeface="+mn-cs"/>
              </a:endParaRPr>
            </a:p>
          </p:txBody>
        </p:sp>
        <p:sp>
          <p:nvSpPr>
            <p:cNvPr id="154" name="Rectangle: Rounded Corners 153">
              <a:extLst>
                <a:ext uri="{FF2B5EF4-FFF2-40B4-BE49-F238E27FC236}">
                  <a16:creationId xmlns:a16="http://schemas.microsoft.com/office/drawing/2014/main" id="{F66957F4-359B-4C3A-80F4-55203653B21C}"/>
                </a:ext>
              </a:extLst>
            </p:cNvPr>
            <p:cNvSpPr/>
            <p:nvPr/>
          </p:nvSpPr>
          <p:spPr>
            <a:xfrm>
              <a:off x="6691314" y="2945408"/>
              <a:ext cx="286940" cy="112854"/>
            </a:xfrm>
            <a:prstGeom prst="round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IBM Plex Sans"/>
                <a:ea typeface="+mn-ea"/>
                <a:cs typeface="+mn-cs"/>
              </a:endParaRPr>
            </a:p>
          </p:txBody>
        </p:sp>
      </p:grpSp>
      <p:grpSp>
        <p:nvGrpSpPr>
          <p:cNvPr id="155" name="Group 154">
            <a:extLst>
              <a:ext uri="{FF2B5EF4-FFF2-40B4-BE49-F238E27FC236}">
                <a16:creationId xmlns:a16="http://schemas.microsoft.com/office/drawing/2014/main" id="{582F5EC8-0BEC-438A-A565-F5783E7E27DB}"/>
              </a:ext>
            </a:extLst>
          </p:cNvPr>
          <p:cNvGrpSpPr>
            <a:grpSpLocks noChangeAspect="1"/>
          </p:cNvGrpSpPr>
          <p:nvPr/>
        </p:nvGrpSpPr>
        <p:grpSpPr>
          <a:xfrm>
            <a:off x="7799231" y="1155905"/>
            <a:ext cx="158376" cy="205740"/>
            <a:chOff x="-525561" y="648330"/>
            <a:chExt cx="3057525" cy="3971925"/>
          </a:xfrm>
          <a:solidFill>
            <a:schemeClr val="bg1"/>
          </a:solidFill>
        </p:grpSpPr>
        <p:sp>
          <p:nvSpPr>
            <p:cNvPr id="156" name="Freeform: Shape 155">
              <a:extLst>
                <a:ext uri="{FF2B5EF4-FFF2-40B4-BE49-F238E27FC236}">
                  <a16:creationId xmlns:a16="http://schemas.microsoft.com/office/drawing/2014/main" id="{B640BEE0-AA13-4255-ABD5-CCB28A06AC5E}"/>
                </a:ext>
              </a:extLst>
            </p:cNvPr>
            <p:cNvSpPr/>
            <p:nvPr/>
          </p:nvSpPr>
          <p:spPr>
            <a:xfrm>
              <a:off x="886425" y="991230"/>
              <a:ext cx="238125" cy="238125"/>
            </a:xfrm>
            <a:custGeom>
              <a:avLst/>
              <a:gdLst>
                <a:gd name="connsiteX0" fmla="*/ 235744 w 238125"/>
                <a:gd name="connsiteY0" fmla="*/ 121444 h 238125"/>
                <a:gd name="connsiteX1" fmla="*/ 121444 w 238125"/>
                <a:gd name="connsiteY1" fmla="*/ 235744 h 238125"/>
                <a:gd name="connsiteX2" fmla="*/ 7144 w 238125"/>
                <a:gd name="connsiteY2" fmla="*/ 121444 h 238125"/>
                <a:gd name="connsiteX3" fmla="*/ 121444 w 238125"/>
                <a:gd name="connsiteY3" fmla="*/ 7144 h 238125"/>
                <a:gd name="connsiteX4" fmla="*/ 235744 w 238125"/>
                <a:gd name="connsiteY4" fmla="*/ 121444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5744" y="121444"/>
                  </a:moveTo>
                  <a:cubicBezTo>
                    <a:pt x="235744" y="184570"/>
                    <a:pt x="184570" y="235744"/>
                    <a:pt x="121444" y="235744"/>
                  </a:cubicBezTo>
                  <a:cubicBezTo>
                    <a:pt x="58318" y="235744"/>
                    <a:pt x="7144" y="184570"/>
                    <a:pt x="7144" y="121444"/>
                  </a:cubicBezTo>
                  <a:cubicBezTo>
                    <a:pt x="7144" y="58318"/>
                    <a:pt x="58318" y="7144"/>
                    <a:pt x="121444" y="7144"/>
                  </a:cubicBezTo>
                  <a:cubicBezTo>
                    <a:pt x="184570" y="7144"/>
                    <a:pt x="235744" y="58318"/>
                    <a:pt x="235744" y="121444"/>
                  </a:cubicBezTo>
                  <a:close/>
                </a:path>
              </a:pathLst>
            </a:custGeom>
            <a:grpFill/>
            <a:ln w="9525"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sp>
          <p:nvSpPr>
            <p:cNvPr id="157" name="Freeform: Shape 156">
              <a:extLst>
                <a:ext uri="{FF2B5EF4-FFF2-40B4-BE49-F238E27FC236}">
                  <a16:creationId xmlns:a16="http://schemas.microsoft.com/office/drawing/2014/main" id="{8034667A-19AE-4862-A45E-1CB88028A181}"/>
                </a:ext>
              </a:extLst>
            </p:cNvPr>
            <p:cNvSpPr/>
            <p:nvPr/>
          </p:nvSpPr>
          <p:spPr>
            <a:xfrm>
              <a:off x="-525561" y="648330"/>
              <a:ext cx="3057525" cy="3971925"/>
            </a:xfrm>
            <a:custGeom>
              <a:avLst/>
              <a:gdLst>
                <a:gd name="connsiteX0" fmla="*/ 3055125 w 3057525"/>
                <a:gd name="connsiteY0" fmla="*/ 921544 h 3971925"/>
                <a:gd name="connsiteX1" fmla="*/ 2750334 w 3057525"/>
                <a:gd name="connsiteY1" fmla="*/ 616744 h 3971925"/>
                <a:gd name="connsiteX2" fmla="*/ 2327196 w 3057525"/>
                <a:gd name="connsiteY2" fmla="*/ 616744 h 3971925"/>
                <a:gd name="connsiteX3" fmla="*/ 2114941 w 3057525"/>
                <a:gd name="connsiteY3" fmla="*/ 482098 h 3971925"/>
                <a:gd name="connsiteX4" fmla="*/ 1970580 w 3057525"/>
                <a:gd name="connsiteY4" fmla="*/ 337737 h 3971925"/>
                <a:gd name="connsiteX5" fmla="*/ 1531134 w 3057525"/>
                <a:gd name="connsiteY5" fmla="*/ 7144 h 3971925"/>
                <a:gd name="connsiteX6" fmla="*/ 1091708 w 3057525"/>
                <a:gd name="connsiteY6" fmla="*/ 337728 h 3971925"/>
                <a:gd name="connsiteX7" fmla="*/ 947109 w 3057525"/>
                <a:gd name="connsiteY7" fmla="*/ 482165 h 3971925"/>
                <a:gd name="connsiteX8" fmla="*/ 735063 w 3057525"/>
                <a:gd name="connsiteY8" fmla="*/ 616744 h 3971925"/>
                <a:gd name="connsiteX9" fmla="*/ 311944 w 3057525"/>
                <a:gd name="connsiteY9" fmla="*/ 616744 h 3971925"/>
                <a:gd name="connsiteX10" fmla="*/ 7144 w 3057525"/>
                <a:gd name="connsiteY10" fmla="*/ 921544 h 3971925"/>
                <a:gd name="connsiteX11" fmla="*/ 7144 w 3057525"/>
                <a:gd name="connsiteY11" fmla="*/ 3664734 h 3971925"/>
                <a:gd name="connsiteX12" fmla="*/ 311944 w 3057525"/>
                <a:gd name="connsiteY12" fmla="*/ 3969534 h 3971925"/>
                <a:gd name="connsiteX13" fmla="*/ 2750344 w 3057525"/>
                <a:gd name="connsiteY13" fmla="*/ 3969534 h 3971925"/>
                <a:gd name="connsiteX14" fmla="*/ 3055144 w 3057525"/>
                <a:gd name="connsiteY14" fmla="*/ 3664734 h 3971925"/>
                <a:gd name="connsiteX15" fmla="*/ 3055125 w 3057525"/>
                <a:gd name="connsiteY15" fmla="*/ 921544 h 3971925"/>
                <a:gd name="connsiteX16" fmla="*/ 769144 w 3057525"/>
                <a:gd name="connsiteY16" fmla="*/ 919086 h 3971925"/>
                <a:gd name="connsiteX17" fmla="*/ 989286 w 3057525"/>
                <a:gd name="connsiteY17" fmla="*/ 628612 h 3971925"/>
                <a:gd name="connsiteX18" fmla="*/ 1238155 w 3057525"/>
                <a:gd name="connsiteY18" fmla="*/ 379848 h 3971925"/>
                <a:gd name="connsiteX19" fmla="*/ 1531134 w 3057525"/>
                <a:gd name="connsiteY19" fmla="*/ 159544 h 3971925"/>
                <a:gd name="connsiteX20" fmla="*/ 1824104 w 3057525"/>
                <a:gd name="connsiteY20" fmla="*/ 379867 h 3971925"/>
                <a:gd name="connsiteX21" fmla="*/ 2072812 w 3057525"/>
                <a:gd name="connsiteY21" fmla="*/ 628564 h 3971925"/>
                <a:gd name="connsiteX22" fmla="*/ 2293125 w 3057525"/>
                <a:gd name="connsiteY22" fmla="*/ 921534 h 3971925"/>
                <a:gd name="connsiteX23" fmla="*/ 2293125 w 3057525"/>
                <a:gd name="connsiteY23" fmla="*/ 1073934 h 3971925"/>
                <a:gd name="connsiteX24" fmla="*/ 769144 w 3057525"/>
                <a:gd name="connsiteY24" fmla="*/ 1073934 h 3971925"/>
                <a:gd name="connsiteX25" fmla="*/ 769144 w 3057525"/>
                <a:gd name="connsiteY25" fmla="*/ 919086 h 3971925"/>
                <a:gd name="connsiteX26" fmla="*/ 2750344 w 3057525"/>
                <a:gd name="connsiteY26" fmla="*/ 3817134 h 3971925"/>
                <a:gd name="connsiteX27" fmla="*/ 311944 w 3057525"/>
                <a:gd name="connsiteY27" fmla="*/ 3817134 h 3971925"/>
                <a:gd name="connsiteX28" fmla="*/ 159544 w 3057525"/>
                <a:gd name="connsiteY28" fmla="*/ 3664734 h 3971925"/>
                <a:gd name="connsiteX29" fmla="*/ 159544 w 3057525"/>
                <a:gd name="connsiteY29" fmla="*/ 921544 h 3971925"/>
                <a:gd name="connsiteX30" fmla="*/ 311944 w 3057525"/>
                <a:gd name="connsiteY30" fmla="*/ 769144 h 3971925"/>
                <a:gd name="connsiteX31" fmla="*/ 642861 w 3057525"/>
                <a:gd name="connsiteY31" fmla="*/ 769144 h 3971925"/>
                <a:gd name="connsiteX32" fmla="*/ 616772 w 3057525"/>
                <a:gd name="connsiteY32" fmla="*/ 917896 h 3971925"/>
                <a:gd name="connsiteX33" fmla="*/ 616772 w 3057525"/>
                <a:gd name="connsiteY33" fmla="*/ 1226344 h 3971925"/>
                <a:gd name="connsiteX34" fmla="*/ 2445544 w 3057525"/>
                <a:gd name="connsiteY34" fmla="*/ 1226344 h 3971925"/>
                <a:gd name="connsiteX35" fmla="*/ 2445544 w 3057525"/>
                <a:gd name="connsiteY35" fmla="*/ 921544 h 3971925"/>
                <a:gd name="connsiteX36" fmla="*/ 2419217 w 3057525"/>
                <a:gd name="connsiteY36" fmla="*/ 769144 h 3971925"/>
                <a:gd name="connsiteX37" fmla="*/ 2750344 w 3057525"/>
                <a:gd name="connsiteY37" fmla="*/ 769144 h 3971925"/>
                <a:gd name="connsiteX38" fmla="*/ 2902734 w 3057525"/>
                <a:gd name="connsiteY38" fmla="*/ 921544 h 3971925"/>
                <a:gd name="connsiteX39" fmla="*/ 2902753 w 3057525"/>
                <a:gd name="connsiteY39" fmla="*/ 3664734 h 3971925"/>
                <a:gd name="connsiteX40" fmla="*/ 2750344 w 3057525"/>
                <a:gd name="connsiteY40" fmla="*/ 3817134 h 397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057525" h="3971925">
                  <a:moveTo>
                    <a:pt x="3055125" y="921544"/>
                  </a:moveTo>
                  <a:cubicBezTo>
                    <a:pt x="3055125" y="753208"/>
                    <a:pt x="2918670" y="616744"/>
                    <a:pt x="2750334" y="616744"/>
                  </a:cubicBezTo>
                  <a:lnTo>
                    <a:pt x="2327196" y="616744"/>
                  </a:lnTo>
                  <a:cubicBezTo>
                    <a:pt x="2270750" y="554041"/>
                    <a:pt x="2198246" y="506063"/>
                    <a:pt x="2114941" y="482098"/>
                  </a:cubicBezTo>
                  <a:cubicBezTo>
                    <a:pt x="2044770" y="461915"/>
                    <a:pt x="1990763" y="407908"/>
                    <a:pt x="1970580" y="337737"/>
                  </a:cubicBezTo>
                  <a:cubicBezTo>
                    <a:pt x="1915678" y="146818"/>
                    <a:pt x="1739713" y="7144"/>
                    <a:pt x="1531134" y="7144"/>
                  </a:cubicBezTo>
                  <a:cubicBezTo>
                    <a:pt x="1322556" y="7144"/>
                    <a:pt x="1146610" y="146809"/>
                    <a:pt x="1091708" y="337728"/>
                  </a:cubicBezTo>
                  <a:cubicBezTo>
                    <a:pt x="1071496" y="407984"/>
                    <a:pt x="1017356" y="461924"/>
                    <a:pt x="947109" y="482165"/>
                  </a:cubicBezTo>
                  <a:cubicBezTo>
                    <a:pt x="863879" y="506149"/>
                    <a:pt x="791451" y="554079"/>
                    <a:pt x="735063" y="616744"/>
                  </a:cubicBezTo>
                  <a:lnTo>
                    <a:pt x="311944" y="616744"/>
                  </a:lnTo>
                  <a:cubicBezTo>
                    <a:pt x="143599" y="616744"/>
                    <a:pt x="7144" y="753208"/>
                    <a:pt x="7144" y="921544"/>
                  </a:cubicBezTo>
                  <a:lnTo>
                    <a:pt x="7144" y="3664734"/>
                  </a:lnTo>
                  <a:cubicBezTo>
                    <a:pt x="7144" y="3833070"/>
                    <a:pt x="143599" y="3969534"/>
                    <a:pt x="311944" y="3969534"/>
                  </a:cubicBezTo>
                  <a:cubicBezTo>
                    <a:pt x="1011707" y="3969534"/>
                    <a:pt x="1871739" y="3969534"/>
                    <a:pt x="2750344" y="3969534"/>
                  </a:cubicBezTo>
                  <a:cubicBezTo>
                    <a:pt x="2918689" y="3969534"/>
                    <a:pt x="3055144" y="3833070"/>
                    <a:pt x="3055144" y="3664734"/>
                  </a:cubicBezTo>
                  <a:cubicBezTo>
                    <a:pt x="3055144" y="2799112"/>
                    <a:pt x="3055134" y="1970218"/>
                    <a:pt x="3055125" y="921544"/>
                  </a:cubicBezTo>
                  <a:close/>
                  <a:moveTo>
                    <a:pt x="769144" y="919086"/>
                  </a:moveTo>
                  <a:cubicBezTo>
                    <a:pt x="770192" y="785108"/>
                    <a:pt x="860717" y="665664"/>
                    <a:pt x="989286" y="628612"/>
                  </a:cubicBezTo>
                  <a:cubicBezTo>
                    <a:pt x="1110348" y="593722"/>
                    <a:pt x="1203389" y="500729"/>
                    <a:pt x="1238155" y="379848"/>
                  </a:cubicBezTo>
                  <a:cubicBezTo>
                    <a:pt x="1275464" y="250146"/>
                    <a:pt x="1395936" y="159544"/>
                    <a:pt x="1531134" y="159544"/>
                  </a:cubicBezTo>
                  <a:cubicBezTo>
                    <a:pt x="1666332" y="159544"/>
                    <a:pt x="1786804" y="250146"/>
                    <a:pt x="1824104" y="379867"/>
                  </a:cubicBezTo>
                  <a:cubicBezTo>
                    <a:pt x="1858890" y="500815"/>
                    <a:pt x="1951863" y="593789"/>
                    <a:pt x="2072812" y="628564"/>
                  </a:cubicBezTo>
                  <a:cubicBezTo>
                    <a:pt x="2202523" y="665864"/>
                    <a:pt x="2293125" y="786346"/>
                    <a:pt x="2293125" y="921534"/>
                  </a:cubicBezTo>
                  <a:lnTo>
                    <a:pt x="2293125" y="1073934"/>
                  </a:lnTo>
                  <a:lnTo>
                    <a:pt x="769144" y="1073934"/>
                  </a:lnTo>
                  <a:lnTo>
                    <a:pt x="769144" y="919086"/>
                  </a:lnTo>
                  <a:close/>
                  <a:moveTo>
                    <a:pt x="2750344" y="3817134"/>
                  </a:moveTo>
                  <a:cubicBezTo>
                    <a:pt x="1936385" y="3817134"/>
                    <a:pt x="1123760" y="3817134"/>
                    <a:pt x="311944" y="3817134"/>
                  </a:cubicBezTo>
                  <a:cubicBezTo>
                    <a:pt x="227905" y="3817134"/>
                    <a:pt x="159544" y="3748764"/>
                    <a:pt x="159544" y="3664734"/>
                  </a:cubicBezTo>
                  <a:lnTo>
                    <a:pt x="159544" y="921544"/>
                  </a:lnTo>
                  <a:cubicBezTo>
                    <a:pt x="159544" y="837514"/>
                    <a:pt x="227905" y="769144"/>
                    <a:pt x="311944" y="769144"/>
                  </a:cubicBezTo>
                  <a:lnTo>
                    <a:pt x="642861" y="769144"/>
                  </a:lnTo>
                  <a:cubicBezTo>
                    <a:pt x="626383" y="815740"/>
                    <a:pt x="617182" y="865756"/>
                    <a:pt x="616772" y="917896"/>
                  </a:cubicBezTo>
                  <a:lnTo>
                    <a:pt x="616772" y="1226344"/>
                  </a:lnTo>
                  <a:lnTo>
                    <a:pt x="2445544" y="1226344"/>
                  </a:lnTo>
                  <a:lnTo>
                    <a:pt x="2445544" y="921544"/>
                  </a:lnTo>
                  <a:cubicBezTo>
                    <a:pt x="2445544" y="868061"/>
                    <a:pt x="2436095" y="816855"/>
                    <a:pt x="2419217" y="769144"/>
                  </a:cubicBezTo>
                  <a:lnTo>
                    <a:pt x="2750344" y="769144"/>
                  </a:lnTo>
                  <a:cubicBezTo>
                    <a:pt x="2834373" y="769144"/>
                    <a:pt x="2902734" y="837514"/>
                    <a:pt x="2902734" y="921544"/>
                  </a:cubicBezTo>
                  <a:cubicBezTo>
                    <a:pt x="2902734" y="1357246"/>
                    <a:pt x="2902725" y="3400463"/>
                    <a:pt x="2902753" y="3664734"/>
                  </a:cubicBezTo>
                  <a:cubicBezTo>
                    <a:pt x="2902744" y="3748773"/>
                    <a:pt x="2834383" y="3817134"/>
                    <a:pt x="2750344" y="3817134"/>
                  </a:cubicBezTo>
                  <a:close/>
                </a:path>
              </a:pathLst>
            </a:custGeom>
            <a:grpFill/>
            <a:ln w="9525"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grpSp>
      <p:pic>
        <p:nvPicPr>
          <p:cNvPr id="158" name="Graphic 157">
            <a:extLst>
              <a:ext uri="{FF2B5EF4-FFF2-40B4-BE49-F238E27FC236}">
                <a16:creationId xmlns:a16="http://schemas.microsoft.com/office/drawing/2014/main" id="{1CE63C33-7B75-4BC3-B8FB-1356AD33454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986545" y="3477678"/>
            <a:ext cx="205740" cy="205740"/>
          </a:xfrm>
          <a:prstGeom prst="rect">
            <a:avLst/>
          </a:prstGeom>
        </p:spPr>
      </p:pic>
      <p:sp>
        <p:nvSpPr>
          <p:cNvPr id="159" name="Freeform: Shape 158">
            <a:extLst>
              <a:ext uri="{FF2B5EF4-FFF2-40B4-BE49-F238E27FC236}">
                <a16:creationId xmlns:a16="http://schemas.microsoft.com/office/drawing/2014/main" id="{758D5850-D089-4075-87FA-01CF9667E8F7}"/>
              </a:ext>
            </a:extLst>
          </p:cNvPr>
          <p:cNvSpPr>
            <a:spLocks noChangeAspect="1"/>
          </p:cNvSpPr>
          <p:nvPr/>
        </p:nvSpPr>
        <p:spPr>
          <a:xfrm>
            <a:off x="5017770" y="3481250"/>
            <a:ext cx="294818" cy="207119"/>
          </a:xfrm>
          <a:custGeom>
            <a:avLst/>
            <a:gdLst>
              <a:gd name="connsiteX0" fmla="*/ 56697 w 1985221"/>
              <a:gd name="connsiteY0" fmla="*/ 860867 h 1394681"/>
              <a:gd name="connsiteX1" fmla="*/ 3101 w 1985221"/>
              <a:gd name="connsiteY1" fmla="*/ 914462 h 1394681"/>
              <a:gd name="connsiteX2" fmla="*/ 56697 w 1985221"/>
              <a:gd name="connsiteY2" fmla="*/ 968088 h 1394681"/>
              <a:gd name="connsiteX3" fmla="*/ 446938 w 1985221"/>
              <a:gd name="connsiteY3" fmla="*/ 968088 h 1394681"/>
              <a:gd name="connsiteX4" fmla="*/ 548781 w 1985221"/>
              <a:gd name="connsiteY4" fmla="*/ 894314 h 1394681"/>
              <a:gd name="connsiteX5" fmla="*/ 802355 w 1985221"/>
              <a:gd name="connsiteY5" fmla="*/ 110321 h 1394681"/>
              <a:gd name="connsiteX6" fmla="*/ 1131569 w 1985221"/>
              <a:gd name="connsiteY6" fmla="*/ 1318203 h 1394681"/>
              <a:gd name="connsiteX7" fmla="*/ 1234883 w 1985221"/>
              <a:gd name="connsiteY7" fmla="*/ 1396952 h 1394681"/>
              <a:gd name="connsiteX8" fmla="*/ 1235523 w 1985221"/>
              <a:gd name="connsiteY8" fmla="*/ 1396952 h 1394681"/>
              <a:gd name="connsiteX9" fmla="*/ 1337976 w 1985221"/>
              <a:gd name="connsiteY9" fmla="*/ 1319924 h 1394681"/>
              <a:gd name="connsiteX10" fmla="*/ 1556118 w 1985221"/>
              <a:gd name="connsiteY10" fmla="*/ 646853 h 1394681"/>
              <a:gd name="connsiteX11" fmla="*/ 1656045 w 1985221"/>
              <a:gd name="connsiteY11" fmla="*/ 908795 h 1394681"/>
              <a:gd name="connsiteX12" fmla="*/ 1751731 w 1985221"/>
              <a:gd name="connsiteY12" fmla="*/ 968088 h 1394681"/>
              <a:gd name="connsiteX13" fmla="*/ 1933034 w 1985221"/>
              <a:gd name="connsiteY13" fmla="*/ 968088 h 1394681"/>
              <a:gd name="connsiteX14" fmla="*/ 1986653 w 1985221"/>
              <a:gd name="connsiteY14" fmla="*/ 914462 h 1394681"/>
              <a:gd name="connsiteX15" fmla="*/ 1933034 w 1985221"/>
              <a:gd name="connsiteY15" fmla="*/ 860867 h 1394681"/>
              <a:gd name="connsiteX16" fmla="*/ 1752001 w 1985221"/>
              <a:gd name="connsiteY16" fmla="*/ 860867 h 1394681"/>
              <a:gd name="connsiteX17" fmla="*/ 1654254 w 1985221"/>
              <a:gd name="connsiteY17" fmla="*/ 603536 h 1394681"/>
              <a:gd name="connsiteX18" fmla="*/ 1652118 w 1985221"/>
              <a:gd name="connsiteY18" fmla="*/ 598604 h 1394681"/>
              <a:gd name="connsiteX19" fmla="*/ 1545174 w 1985221"/>
              <a:gd name="connsiteY19" fmla="*/ 539952 h 1394681"/>
              <a:gd name="connsiteX20" fmla="*/ 1453389 w 1985221"/>
              <a:gd name="connsiteY20" fmla="*/ 616471 h 1394681"/>
              <a:gd name="connsiteX21" fmla="*/ 1234983 w 1985221"/>
              <a:gd name="connsiteY21" fmla="*/ 1289738 h 1394681"/>
              <a:gd name="connsiteX22" fmla="*/ 905725 w 1985221"/>
              <a:gd name="connsiteY22" fmla="*/ 81857 h 1394681"/>
              <a:gd name="connsiteX23" fmla="*/ 805208 w 1985221"/>
              <a:gd name="connsiteY23" fmla="*/ 3107 h 1394681"/>
              <a:gd name="connsiteX24" fmla="*/ 700493 w 1985221"/>
              <a:gd name="connsiteY24" fmla="*/ 76826 h 1394681"/>
              <a:gd name="connsiteX25" fmla="*/ 446938 w 1985221"/>
              <a:gd name="connsiteY25" fmla="*/ 860867 h 139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85221" h="1394681">
                <a:moveTo>
                  <a:pt x="56697" y="860867"/>
                </a:moveTo>
                <a:cubicBezTo>
                  <a:pt x="27102" y="860867"/>
                  <a:pt x="3101" y="884872"/>
                  <a:pt x="3101" y="914462"/>
                </a:cubicBezTo>
                <a:cubicBezTo>
                  <a:pt x="3101" y="944083"/>
                  <a:pt x="27102" y="968088"/>
                  <a:pt x="56697" y="968088"/>
                </a:cubicBezTo>
                <a:lnTo>
                  <a:pt x="446938" y="968088"/>
                </a:lnTo>
                <a:cubicBezTo>
                  <a:pt x="493245" y="968088"/>
                  <a:pt x="534325" y="938316"/>
                  <a:pt x="548781" y="894314"/>
                </a:cubicBezTo>
                <a:lnTo>
                  <a:pt x="802355" y="110321"/>
                </a:lnTo>
                <a:lnTo>
                  <a:pt x="1131569" y="1318203"/>
                </a:lnTo>
                <a:cubicBezTo>
                  <a:pt x="1144008" y="1364950"/>
                  <a:pt x="1186515" y="1397373"/>
                  <a:pt x="1234883" y="1396952"/>
                </a:cubicBezTo>
                <a:lnTo>
                  <a:pt x="1235523" y="1396952"/>
                </a:lnTo>
                <a:cubicBezTo>
                  <a:pt x="1283206" y="1397518"/>
                  <a:pt x="1325267" y="1365886"/>
                  <a:pt x="1337976" y="1319924"/>
                </a:cubicBezTo>
                <a:lnTo>
                  <a:pt x="1556118" y="646853"/>
                </a:lnTo>
                <a:lnTo>
                  <a:pt x="1656045" y="908795"/>
                </a:lnTo>
                <a:cubicBezTo>
                  <a:pt x="1674031" y="945164"/>
                  <a:pt x="1711141" y="968157"/>
                  <a:pt x="1751731" y="968088"/>
                </a:cubicBezTo>
                <a:lnTo>
                  <a:pt x="1933034" y="968088"/>
                </a:lnTo>
                <a:cubicBezTo>
                  <a:pt x="1962630" y="968088"/>
                  <a:pt x="1986653" y="944083"/>
                  <a:pt x="1986653" y="914462"/>
                </a:cubicBezTo>
                <a:cubicBezTo>
                  <a:pt x="1986653" y="884872"/>
                  <a:pt x="1962630" y="860867"/>
                  <a:pt x="1933034" y="860867"/>
                </a:cubicBezTo>
                <a:lnTo>
                  <a:pt x="1752001" y="860867"/>
                </a:lnTo>
                <a:lnTo>
                  <a:pt x="1654254" y="603536"/>
                </a:lnTo>
                <a:cubicBezTo>
                  <a:pt x="1653614" y="601871"/>
                  <a:pt x="1652929" y="600275"/>
                  <a:pt x="1652118" y="598604"/>
                </a:cubicBezTo>
                <a:cubicBezTo>
                  <a:pt x="1632141" y="558705"/>
                  <a:pt x="1589540" y="535341"/>
                  <a:pt x="1545174" y="539952"/>
                </a:cubicBezTo>
                <a:cubicBezTo>
                  <a:pt x="1501662" y="543929"/>
                  <a:pt x="1465124" y="574386"/>
                  <a:pt x="1453389" y="616471"/>
                </a:cubicBezTo>
                <a:lnTo>
                  <a:pt x="1234983" y="1289738"/>
                </a:lnTo>
                <a:lnTo>
                  <a:pt x="905725" y="81857"/>
                </a:lnTo>
                <a:cubicBezTo>
                  <a:pt x="893406" y="36212"/>
                  <a:pt x="852470" y="4138"/>
                  <a:pt x="805208" y="3107"/>
                </a:cubicBezTo>
                <a:cubicBezTo>
                  <a:pt x="758090" y="2641"/>
                  <a:pt x="715954" y="32310"/>
                  <a:pt x="700493" y="76826"/>
                </a:cubicBezTo>
                <a:lnTo>
                  <a:pt x="446938" y="860867"/>
                </a:lnTo>
                <a:close/>
              </a:path>
            </a:pathLst>
          </a:custGeom>
          <a:solidFill>
            <a:schemeClr val="bg1"/>
          </a:solidFill>
          <a:ln w="6269"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pic>
        <p:nvPicPr>
          <p:cNvPr id="160" name="Graphic 159">
            <a:extLst>
              <a:ext uri="{FF2B5EF4-FFF2-40B4-BE49-F238E27FC236}">
                <a16:creationId xmlns:a16="http://schemas.microsoft.com/office/drawing/2014/main" id="{CFA7EB66-3F78-4C42-80DB-8A984E0A080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152607" y="3493207"/>
            <a:ext cx="183444" cy="205740"/>
          </a:xfrm>
          <a:prstGeom prst="rect">
            <a:avLst/>
          </a:prstGeom>
        </p:spPr>
      </p:pic>
      <p:pic>
        <p:nvPicPr>
          <p:cNvPr id="162" name="Picture 161" descr="A close up of a logo&#10;&#10;Description generated with very high confidence">
            <a:extLst>
              <a:ext uri="{FF2B5EF4-FFF2-40B4-BE49-F238E27FC236}">
                <a16:creationId xmlns:a16="http://schemas.microsoft.com/office/drawing/2014/main" id="{95164F29-996B-4C3D-A916-42EFD35F1068}"/>
              </a:ext>
            </a:extLst>
          </p:cNvPr>
          <p:cNvPicPr>
            <a:picLocks noChangeAspect="1"/>
          </p:cNvPicPr>
          <p:nvPr/>
        </p:nvPicPr>
        <p:blipFill>
          <a:blip r:embed="rId23"/>
          <a:stretch>
            <a:fillRect/>
          </a:stretch>
        </p:blipFill>
        <p:spPr>
          <a:xfrm>
            <a:off x="4858061" y="2285437"/>
            <a:ext cx="942296" cy="348482"/>
          </a:xfrm>
          <a:prstGeom prst="rect">
            <a:avLst/>
          </a:prstGeom>
        </p:spPr>
      </p:pic>
      <p:grpSp>
        <p:nvGrpSpPr>
          <p:cNvPr id="54" name="Group 53">
            <a:extLst>
              <a:ext uri="{FF2B5EF4-FFF2-40B4-BE49-F238E27FC236}">
                <a16:creationId xmlns:a16="http://schemas.microsoft.com/office/drawing/2014/main" id="{EA7701FF-2029-450E-BE3E-30FD1B9C2BF3}"/>
              </a:ext>
            </a:extLst>
          </p:cNvPr>
          <p:cNvGrpSpPr/>
          <p:nvPr/>
        </p:nvGrpSpPr>
        <p:grpSpPr>
          <a:xfrm>
            <a:off x="4050720" y="2304521"/>
            <a:ext cx="2611654" cy="646504"/>
            <a:chOff x="5609187" y="3072694"/>
            <a:chExt cx="3482205" cy="862005"/>
          </a:xfrm>
        </p:grpSpPr>
        <p:sp>
          <p:nvSpPr>
            <p:cNvPr id="161" name="Freeform: Shape 160">
              <a:extLst>
                <a:ext uri="{FF2B5EF4-FFF2-40B4-BE49-F238E27FC236}">
                  <a16:creationId xmlns:a16="http://schemas.microsoft.com/office/drawing/2014/main" id="{402E9903-327E-4AED-BEDF-5D6C8C0D6530}"/>
                </a:ext>
              </a:extLst>
            </p:cNvPr>
            <p:cNvSpPr>
              <a:spLocks noChangeAspect="1"/>
            </p:cNvSpPr>
            <p:nvPr/>
          </p:nvSpPr>
          <p:spPr>
            <a:xfrm>
              <a:off x="5609187" y="3072694"/>
              <a:ext cx="3472681" cy="862005"/>
            </a:xfrm>
            <a:custGeom>
              <a:avLst/>
              <a:gdLst>
                <a:gd name="connsiteX0" fmla="*/ 10716 w 3505200"/>
                <a:gd name="connsiteY0" fmla="*/ 10716 h 285750"/>
                <a:gd name="connsiteX1" fmla="*/ 14526 w 3505200"/>
                <a:gd name="connsiteY1" fmla="*/ 230744 h 285750"/>
                <a:gd name="connsiteX2" fmla="*/ 89774 w 3505200"/>
                <a:gd name="connsiteY2" fmla="*/ 272654 h 285750"/>
                <a:gd name="connsiteX3" fmla="*/ 3455909 w 3505200"/>
                <a:gd name="connsiteY3" fmla="*/ 276464 h 285750"/>
                <a:gd name="connsiteX4" fmla="*/ 3501629 w 3505200"/>
                <a:gd name="connsiteY4" fmla="*/ 245984 h 285750"/>
                <a:gd name="connsiteX5" fmla="*/ 3501629 w 3505200"/>
                <a:gd name="connsiteY5" fmla="*/ 20241 h 285750"/>
                <a:gd name="connsiteX0" fmla="*/ 0 w 3489890"/>
                <a:gd name="connsiteY0" fmla="*/ 0 h 257453"/>
                <a:gd name="connsiteX1" fmla="*/ 2787 w 3489890"/>
                <a:gd name="connsiteY1" fmla="*/ 211733 h 257453"/>
                <a:gd name="connsiteX2" fmla="*/ 78035 w 3489890"/>
                <a:gd name="connsiteY2" fmla="*/ 253643 h 257453"/>
                <a:gd name="connsiteX3" fmla="*/ 3444170 w 3489890"/>
                <a:gd name="connsiteY3" fmla="*/ 257453 h 257453"/>
                <a:gd name="connsiteX4" fmla="*/ 3489890 w 3489890"/>
                <a:gd name="connsiteY4" fmla="*/ 226973 h 257453"/>
                <a:gd name="connsiteX5" fmla="*/ 3489890 w 3489890"/>
                <a:gd name="connsiteY5" fmla="*/ 1230 h 257453"/>
                <a:gd name="connsiteX0" fmla="*/ 0 w 3490402"/>
                <a:gd name="connsiteY0" fmla="*/ 0 h 257453"/>
                <a:gd name="connsiteX1" fmla="*/ 2787 w 3490402"/>
                <a:gd name="connsiteY1" fmla="*/ 211733 h 257453"/>
                <a:gd name="connsiteX2" fmla="*/ 78035 w 3490402"/>
                <a:gd name="connsiteY2" fmla="*/ 253643 h 257453"/>
                <a:gd name="connsiteX3" fmla="*/ 3444170 w 3490402"/>
                <a:gd name="connsiteY3" fmla="*/ 257453 h 257453"/>
                <a:gd name="connsiteX4" fmla="*/ 3489890 w 3490402"/>
                <a:gd name="connsiteY4" fmla="*/ 226973 h 257453"/>
                <a:gd name="connsiteX5" fmla="*/ 3490402 w 3490402"/>
                <a:gd name="connsiteY5" fmla="*/ 308 h 257453"/>
                <a:gd name="connsiteX0" fmla="*/ 0 w 3489939"/>
                <a:gd name="connsiteY0" fmla="*/ 2457 h 259910"/>
                <a:gd name="connsiteX1" fmla="*/ 2787 w 3489939"/>
                <a:gd name="connsiteY1" fmla="*/ 214190 h 259910"/>
                <a:gd name="connsiteX2" fmla="*/ 78035 w 3489939"/>
                <a:gd name="connsiteY2" fmla="*/ 256100 h 259910"/>
                <a:gd name="connsiteX3" fmla="*/ 3444170 w 3489939"/>
                <a:gd name="connsiteY3" fmla="*/ 259910 h 259910"/>
                <a:gd name="connsiteX4" fmla="*/ 3489890 w 3489939"/>
                <a:gd name="connsiteY4" fmla="*/ 229430 h 259910"/>
                <a:gd name="connsiteX5" fmla="*/ 3489891 w 3489939"/>
                <a:gd name="connsiteY5" fmla="*/ 0 h 25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9939" h="259910">
                  <a:moveTo>
                    <a:pt x="0" y="2457"/>
                  </a:moveTo>
                  <a:cubicBezTo>
                    <a:pt x="1270" y="75800"/>
                    <a:pt x="1517" y="140847"/>
                    <a:pt x="2787" y="214190"/>
                  </a:cubicBezTo>
                  <a:cubicBezTo>
                    <a:pt x="3740" y="243717"/>
                    <a:pt x="21837" y="258957"/>
                    <a:pt x="78035" y="256100"/>
                  </a:cubicBezTo>
                  <a:lnTo>
                    <a:pt x="3444170" y="259910"/>
                  </a:lnTo>
                  <a:cubicBezTo>
                    <a:pt x="3464172" y="258005"/>
                    <a:pt x="3482270" y="251337"/>
                    <a:pt x="3489890" y="229430"/>
                  </a:cubicBezTo>
                  <a:cubicBezTo>
                    <a:pt x="3490061" y="153875"/>
                    <a:pt x="3489720" y="75555"/>
                    <a:pt x="3489891" y="0"/>
                  </a:cubicBezTo>
                </a:path>
              </a:pathLst>
            </a:custGeom>
            <a:noFill/>
            <a:ln w="15875" cap="rnd">
              <a:solidFill>
                <a:srgbClr val="231F20"/>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cxnSp>
          <p:nvCxnSpPr>
            <p:cNvPr id="165" name="Straight Connector 164">
              <a:extLst>
                <a:ext uri="{FF2B5EF4-FFF2-40B4-BE49-F238E27FC236}">
                  <a16:creationId xmlns:a16="http://schemas.microsoft.com/office/drawing/2014/main" id="{998F874D-EB02-4856-B56B-E4AAB5BDF83C}"/>
                </a:ext>
              </a:extLst>
            </p:cNvPr>
            <p:cNvCxnSpPr/>
            <p:nvPr/>
          </p:nvCxnSpPr>
          <p:spPr>
            <a:xfrm>
              <a:off x="5618711" y="3478326"/>
              <a:ext cx="347268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6" name="TextBox 165">
            <a:extLst>
              <a:ext uri="{FF2B5EF4-FFF2-40B4-BE49-F238E27FC236}">
                <a16:creationId xmlns:a16="http://schemas.microsoft.com/office/drawing/2014/main" id="{AF7B5E11-9BB8-4986-BAB6-464FBEBFC1BF}"/>
              </a:ext>
            </a:extLst>
          </p:cNvPr>
          <p:cNvSpPr txBox="1"/>
          <p:nvPr/>
        </p:nvSpPr>
        <p:spPr>
          <a:xfrm>
            <a:off x="4145778" y="2032379"/>
            <a:ext cx="2521223" cy="276999"/>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IBM Plex Sans"/>
                <a:ea typeface="+mn-ea"/>
                <a:cs typeface="+mn-cs"/>
              </a:rPr>
              <a:t>CI/CD pipeline</a:t>
            </a:r>
          </a:p>
        </p:txBody>
      </p:sp>
      <p:cxnSp>
        <p:nvCxnSpPr>
          <p:cNvPr id="66" name="Straight Connector 65">
            <a:extLst>
              <a:ext uri="{FF2B5EF4-FFF2-40B4-BE49-F238E27FC236}">
                <a16:creationId xmlns:a16="http://schemas.microsoft.com/office/drawing/2014/main" id="{CDC20824-29A8-4E4F-A60F-C38E299C8766}"/>
              </a:ext>
            </a:extLst>
          </p:cNvPr>
          <p:cNvCxnSpPr>
            <a:cxnSpLocks/>
          </p:cNvCxnSpPr>
          <p:nvPr/>
        </p:nvCxnSpPr>
        <p:spPr>
          <a:xfrm flipV="1">
            <a:off x="6283168" y="113237"/>
            <a:ext cx="0" cy="689373"/>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81" name="Picture 80" descr="A picture containing object, clock&#10;&#10;Description generated with very high confidence">
            <a:extLst>
              <a:ext uri="{FF2B5EF4-FFF2-40B4-BE49-F238E27FC236}">
                <a16:creationId xmlns:a16="http://schemas.microsoft.com/office/drawing/2014/main" id="{33C5FFDD-D11E-4A70-8B74-8A5D66D37750}"/>
              </a:ext>
            </a:extLst>
          </p:cNvPr>
          <p:cNvPicPr>
            <a:picLocks noChangeAspect="1"/>
          </p:cNvPicPr>
          <p:nvPr/>
        </p:nvPicPr>
        <p:blipFill>
          <a:blip r:embed="rId24"/>
          <a:stretch>
            <a:fillRect/>
          </a:stretch>
        </p:blipFill>
        <p:spPr>
          <a:xfrm>
            <a:off x="905581" y="1716290"/>
            <a:ext cx="411968" cy="327945"/>
          </a:xfrm>
          <a:prstGeom prst="rect">
            <a:avLst/>
          </a:prstGeom>
        </p:spPr>
      </p:pic>
      <p:pic>
        <p:nvPicPr>
          <p:cNvPr id="82" name="Picture 81">
            <a:extLst>
              <a:ext uri="{FF2B5EF4-FFF2-40B4-BE49-F238E27FC236}">
                <a16:creationId xmlns:a16="http://schemas.microsoft.com/office/drawing/2014/main" id="{3E125113-859E-425E-AB76-907DEE196236}"/>
              </a:ext>
            </a:extLst>
          </p:cNvPr>
          <p:cNvPicPr>
            <a:picLocks noChangeAspect="1"/>
          </p:cNvPicPr>
          <p:nvPr/>
        </p:nvPicPr>
        <p:blipFill>
          <a:blip r:embed="rId25"/>
          <a:stretch>
            <a:fillRect/>
          </a:stretch>
        </p:blipFill>
        <p:spPr>
          <a:xfrm>
            <a:off x="821020" y="2482060"/>
            <a:ext cx="636635" cy="192587"/>
          </a:xfrm>
          <a:prstGeom prst="rect">
            <a:avLst/>
          </a:prstGeom>
        </p:spPr>
      </p:pic>
      <p:sp>
        <p:nvSpPr>
          <p:cNvPr id="83" name="TextBox 82">
            <a:extLst>
              <a:ext uri="{FF2B5EF4-FFF2-40B4-BE49-F238E27FC236}">
                <a16:creationId xmlns:a16="http://schemas.microsoft.com/office/drawing/2014/main" id="{90322226-6D24-4DD9-9132-8BD264CCE798}"/>
              </a:ext>
            </a:extLst>
          </p:cNvPr>
          <p:cNvSpPr txBox="1"/>
          <p:nvPr/>
        </p:nvSpPr>
        <p:spPr>
          <a:xfrm>
            <a:off x="591340" y="2003419"/>
            <a:ext cx="1068575" cy="349904"/>
          </a:xfrm>
          <a:prstGeom prst="rect">
            <a:avLst/>
          </a:prstGeom>
          <a:noFill/>
        </p:spPr>
        <p:txBody>
          <a:bodyPr wrap="square" rtlCol="0">
            <a:spAutoFit/>
          </a:bodyPr>
          <a:lstStyle/>
          <a:p>
            <a:pPr marL="0" marR="0" lvl="0" indent="0" algn="ctr" defTabSz="685800" rtl="0" eaLnBrk="1" fontAlgn="auto" latinLnBrk="0" hangingPunct="1">
              <a:lnSpc>
                <a:spcPct val="93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IBM Plex Sans"/>
                <a:ea typeface="+mn-ea"/>
                <a:cs typeface="+mn-cs"/>
              </a:rPr>
              <a:t>IBM Application </a:t>
            </a:r>
          </a:p>
          <a:p>
            <a:pPr marL="0" marR="0" lvl="0" indent="0" algn="ctr" defTabSz="685800" rtl="0" eaLnBrk="1" fontAlgn="auto" latinLnBrk="0" hangingPunct="1">
              <a:lnSpc>
                <a:spcPct val="93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IBM Plex Sans"/>
                <a:ea typeface="+mn-ea"/>
                <a:cs typeface="+mn-cs"/>
              </a:rPr>
              <a:t>Discovery and Delivery Intelligence </a:t>
            </a:r>
          </a:p>
        </p:txBody>
      </p:sp>
      <p:cxnSp>
        <p:nvCxnSpPr>
          <p:cNvPr id="5" name="Straight Connector 4">
            <a:extLst>
              <a:ext uri="{FF2B5EF4-FFF2-40B4-BE49-F238E27FC236}">
                <a16:creationId xmlns:a16="http://schemas.microsoft.com/office/drawing/2014/main" id="{95FC0349-91D2-4FFB-896F-F7B9430322FB}"/>
              </a:ext>
            </a:extLst>
          </p:cNvPr>
          <p:cNvCxnSpPr>
            <a:cxnSpLocks/>
          </p:cNvCxnSpPr>
          <p:nvPr/>
        </p:nvCxnSpPr>
        <p:spPr>
          <a:xfrm>
            <a:off x="543245" y="2352080"/>
            <a:ext cx="1193292" cy="0"/>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1EF7758-B296-4AF0-A660-0B0AF319E810}"/>
              </a:ext>
            </a:extLst>
          </p:cNvPr>
          <p:cNvCxnSpPr>
            <a:cxnSpLocks/>
          </p:cNvCxnSpPr>
          <p:nvPr/>
        </p:nvCxnSpPr>
        <p:spPr>
          <a:xfrm>
            <a:off x="2403890" y="609728"/>
            <a:ext cx="1193292" cy="0"/>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98" name="Picture 97">
            <a:extLst>
              <a:ext uri="{FF2B5EF4-FFF2-40B4-BE49-F238E27FC236}">
                <a16:creationId xmlns:a16="http://schemas.microsoft.com/office/drawing/2014/main" id="{E82EAE59-E26E-4428-A23A-EC9FC3ECCD30}"/>
              </a:ext>
            </a:extLst>
          </p:cNvPr>
          <p:cNvPicPr>
            <a:picLocks noChangeAspect="1"/>
          </p:cNvPicPr>
          <p:nvPr/>
        </p:nvPicPr>
        <p:blipFill>
          <a:blip r:embed="rId26"/>
          <a:stretch>
            <a:fillRect/>
          </a:stretch>
        </p:blipFill>
        <p:spPr>
          <a:xfrm>
            <a:off x="2477026" y="649329"/>
            <a:ext cx="476484" cy="111974"/>
          </a:xfrm>
          <a:prstGeom prst="rect">
            <a:avLst/>
          </a:prstGeom>
        </p:spPr>
      </p:pic>
      <p:pic>
        <p:nvPicPr>
          <p:cNvPr id="13" name="Picture 12" descr="A picture containing vector graphics&#10;&#10;Description automatically generated">
            <a:extLst>
              <a:ext uri="{FF2B5EF4-FFF2-40B4-BE49-F238E27FC236}">
                <a16:creationId xmlns:a16="http://schemas.microsoft.com/office/drawing/2014/main" id="{56BCB32E-EDCF-49DE-B51E-5B2C3E33EE20}"/>
              </a:ext>
            </a:extLst>
          </p:cNvPr>
          <p:cNvPicPr>
            <a:picLocks noChangeAspect="1"/>
          </p:cNvPicPr>
          <p:nvPr/>
        </p:nvPicPr>
        <p:blipFill>
          <a:blip r:embed="rId27"/>
          <a:stretch>
            <a:fillRect/>
          </a:stretch>
        </p:blipFill>
        <p:spPr>
          <a:xfrm>
            <a:off x="2584475" y="785264"/>
            <a:ext cx="522212" cy="299262"/>
          </a:xfrm>
          <a:prstGeom prst="rect">
            <a:avLst/>
          </a:prstGeom>
        </p:spPr>
      </p:pic>
      <p:pic>
        <p:nvPicPr>
          <p:cNvPr id="140" name="Picture 139" descr="A close up of a logo&#10;&#10;Description generated with very high confidence">
            <a:extLst>
              <a:ext uri="{FF2B5EF4-FFF2-40B4-BE49-F238E27FC236}">
                <a16:creationId xmlns:a16="http://schemas.microsoft.com/office/drawing/2014/main" id="{A94E0AE7-BA87-47E3-984D-383EBAA812F1}"/>
              </a:ext>
            </a:extLst>
          </p:cNvPr>
          <p:cNvPicPr>
            <a:picLocks noChangeAspect="1"/>
          </p:cNvPicPr>
          <p:nvPr/>
        </p:nvPicPr>
        <p:blipFill rotWithShape="1">
          <a:blip r:embed="rId28"/>
          <a:srcRect t="25645" b="29476"/>
          <a:stretch/>
        </p:blipFill>
        <p:spPr>
          <a:xfrm>
            <a:off x="3121540" y="725190"/>
            <a:ext cx="431158" cy="193497"/>
          </a:xfrm>
          <a:prstGeom prst="rect">
            <a:avLst/>
          </a:prstGeom>
        </p:spPr>
      </p:pic>
      <p:cxnSp>
        <p:nvCxnSpPr>
          <p:cNvPr id="142" name="Straight Connector 141">
            <a:extLst>
              <a:ext uri="{FF2B5EF4-FFF2-40B4-BE49-F238E27FC236}">
                <a16:creationId xmlns:a16="http://schemas.microsoft.com/office/drawing/2014/main" id="{52EE7B39-7D01-4BD6-B6CF-39E2C62D7FDA}"/>
              </a:ext>
            </a:extLst>
          </p:cNvPr>
          <p:cNvCxnSpPr>
            <a:cxnSpLocks/>
          </p:cNvCxnSpPr>
          <p:nvPr/>
        </p:nvCxnSpPr>
        <p:spPr>
          <a:xfrm>
            <a:off x="3743367" y="609727"/>
            <a:ext cx="1193292" cy="0"/>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145" name="Picture 144">
            <a:extLst>
              <a:ext uri="{FF2B5EF4-FFF2-40B4-BE49-F238E27FC236}">
                <a16:creationId xmlns:a16="http://schemas.microsoft.com/office/drawing/2014/main" id="{7FF254F8-7AD8-4771-8A41-E26117B4ECEB}"/>
              </a:ext>
            </a:extLst>
          </p:cNvPr>
          <p:cNvPicPr>
            <a:picLocks noChangeAspect="1"/>
          </p:cNvPicPr>
          <p:nvPr/>
        </p:nvPicPr>
        <p:blipFill>
          <a:blip r:embed="rId6"/>
          <a:stretch>
            <a:fillRect/>
          </a:stretch>
        </p:blipFill>
        <p:spPr>
          <a:xfrm>
            <a:off x="3780516" y="630334"/>
            <a:ext cx="249086" cy="206788"/>
          </a:xfrm>
          <a:prstGeom prst="rect">
            <a:avLst/>
          </a:prstGeom>
        </p:spPr>
      </p:pic>
      <p:pic>
        <p:nvPicPr>
          <p:cNvPr id="147" name="Picture 146">
            <a:extLst>
              <a:ext uri="{FF2B5EF4-FFF2-40B4-BE49-F238E27FC236}">
                <a16:creationId xmlns:a16="http://schemas.microsoft.com/office/drawing/2014/main" id="{539D5D40-410A-4B15-9071-7CF4ADD585DE}"/>
              </a:ext>
            </a:extLst>
          </p:cNvPr>
          <p:cNvPicPr>
            <a:picLocks noChangeAspect="1"/>
          </p:cNvPicPr>
          <p:nvPr/>
        </p:nvPicPr>
        <p:blipFill rotWithShape="1">
          <a:blip r:embed="rId29"/>
          <a:srcRect l="17825" r="23289"/>
          <a:stretch/>
        </p:blipFill>
        <p:spPr>
          <a:xfrm>
            <a:off x="4089591" y="641018"/>
            <a:ext cx="236707" cy="251985"/>
          </a:xfrm>
          <a:prstGeom prst="rect">
            <a:avLst/>
          </a:prstGeom>
        </p:spPr>
      </p:pic>
      <p:pic>
        <p:nvPicPr>
          <p:cNvPr id="163" name="Picture 162" descr="A close up of a logo&#10;&#10;Description generated with high confidence">
            <a:extLst>
              <a:ext uri="{FF2B5EF4-FFF2-40B4-BE49-F238E27FC236}">
                <a16:creationId xmlns:a16="http://schemas.microsoft.com/office/drawing/2014/main" id="{6B131D8F-F903-424E-A9CA-67048FC8A8ED}"/>
              </a:ext>
            </a:extLst>
          </p:cNvPr>
          <p:cNvPicPr>
            <a:picLocks noChangeAspect="1"/>
          </p:cNvPicPr>
          <p:nvPr/>
        </p:nvPicPr>
        <p:blipFill>
          <a:blip r:embed="rId30"/>
          <a:stretch>
            <a:fillRect/>
          </a:stretch>
        </p:blipFill>
        <p:spPr>
          <a:xfrm>
            <a:off x="4423565" y="890217"/>
            <a:ext cx="464222" cy="117421"/>
          </a:xfrm>
          <a:prstGeom prst="rect">
            <a:avLst/>
          </a:prstGeom>
        </p:spPr>
      </p:pic>
      <p:pic>
        <p:nvPicPr>
          <p:cNvPr id="164" name="Picture 163" descr="A close up of a sign&#10;&#10;Description generated with very high confidence">
            <a:extLst>
              <a:ext uri="{FF2B5EF4-FFF2-40B4-BE49-F238E27FC236}">
                <a16:creationId xmlns:a16="http://schemas.microsoft.com/office/drawing/2014/main" id="{DDB2DF8A-E786-431B-9B0F-DEEEBCB3C34F}"/>
              </a:ext>
            </a:extLst>
          </p:cNvPr>
          <p:cNvPicPr>
            <a:picLocks noChangeAspect="1"/>
          </p:cNvPicPr>
          <p:nvPr/>
        </p:nvPicPr>
        <p:blipFill>
          <a:blip r:embed="rId31"/>
          <a:stretch>
            <a:fillRect/>
          </a:stretch>
        </p:blipFill>
        <p:spPr>
          <a:xfrm>
            <a:off x="3826760" y="920396"/>
            <a:ext cx="540626" cy="142047"/>
          </a:xfrm>
          <a:prstGeom prst="rect">
            <a:avLst/>
          </a:prstGeom>
        </p:spPr>
      </p:pic>
      <p:pic>
        <p:nvPicPr>
          <p:cNvPr id="167" name="Picture 166" descr="A close up of a sign&#10;&#10;Description generated with very high confidence">
            <a:extLst>
              <a:ext uri="{FF2B5EF4-FFF2-40B4-BE49-F238E27FC236}">
                <a16:creationId xmlns:a16="http://schemas.microsoft.com/office/drawing/2014/main" id="{E7F3C116-EC56-4B66-96B8-29E14C086430}"/>
              </a:ext>
            </a:extLst>
          </p:cNvPr>
          <p:cNvPicPr>
            <a:picLocks noChangeAspect="1"/>
          </p:cNvPicPr>
          <p:nvPr/>
        </p:nvPicPr>
        <p:blipFill>
          <a:blip r:embed="rId32"/>
          <a:stretch>
            <a:fillRect/>
          </a:stretch>
        </p:blipFill>
        <p:spPr>
          <a:xfrm>
            <a:off x="4350535" y="660026"/>
            <a:ext cx="554929" cy="192929"/>
          </a:xfrm>
          <a:prstGeom prst="rect">
            <a:avLst/>
          </a:prstGeom>
        </p:spPr>
      </p:pic>
      <p:cxnSp>
        <p:nvCxnSpPr>
          <p:cNvPr id="168" name="Straight Connector 167">
            <a:extLst>
              <a:ext uri="{FF2B5EF4-FFF2-40B4-BE49-F238E27FC236}">
                <a16:creationId xmlns:a16="http://schemas.microsoft.com/office/drawing/2014/main" id="{97A94FF7-EF00-486B-A1C7-462AB59B8B5B}"/>
              </a:ext>
            </a:extLst>
          </p:cNvPr>
          <p:cNvCxnSpPr>
            <a:cxnSpLocks/>
          </p:cNvCxnSpPr>
          <p:nvPr/>
        </p:nvCxnSpPr>
        <p:spPr>
          <a:xfrm>
            <a:off x="7579629" y="586508"/>
            <a:ext cx="1193292" cy="0"/>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BA97C939-2CF8-4B25-A1CE-0E7D4AFC9B62}"/>
              </a:ext>
            </a:extLst>
          </p:cNvPr>
          <p:cNvCxnSpPr>
            <a:cxnSpLocks/>
          </p:cNvCxnSpPr>
          <p:nvPr/>
        </p:nvCxnSpPr>
        <p:spPr>
          <a:xfrm>
            <a:off x="6870860" y="4359184"/>
            <a:ext cx="1193292" cy="0"/>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F0B4FFE-63D5-46E1-A781-F16573C640E7}"/>
              </a:ext>
            </a:extLst>
          </p:cNvPr>
          <p:cNvCxnSpPr>
            <a:cxnSpLocks/>
          </p:cNvCxnSpPr>
          <p:nvPr/>
        </p:nvCxnSpPr>
        <p:spPr>
          <a:xfrm>
            <a:off x="4927743" y="4359184"/>
            <a:ext cx="1193292" cy="0"/>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C95E3CF4-4B5E-4C8E-A0FA-A6FA0F8D560C}"/>
              </a:ext>
            </a:extLst>
          </p:cNvPr>
          <p:cNvCxnSpPr>
            <a:cxnSpLocks/>
          </p:cNvCxnSpPr>
          <p:nvPr/>
        </p:nvCxnSpPr>
        <p:spPr>
          <a:xfrm>
            <a:off x="3018539" y="4359182"/>
            <a:ext cx="1193292" cy="0"/>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10E1D8E0-4317-4EFA-A2EA-F3EC77358616}"/>
              </a:ext>
            </a:extLst>
          </p:cNvPr>
          <p:cNvSpPr txBox="1"/>
          <p:nvPr/>
        </p:nvSpPr>
        <p:spPr>
          <a:xfrm>
            <a:off x="2653147" y="169984"/>
            <a:ext cx="956227" cy="185820"/>
          </a:xfrm>
          <a:prstGeom prst="rect">
            <a:avLst/>
          </a:prstGeom>
          <a:noFill/>
        </p:spPr>
        <p:txBody>
          <a:bodyPr wrap="square" rtlCol="0">
            <a:spAutoFit/>
          </a:bodyPr>
          <a:lstStyle/>
          <a:p>
            <a:pPr marL="0" marR="0" lvl="0" indent="0" algn="l" defTabSz="685800" rtl="0" eaLnBrk="1" fontAlgn="auto" latinLnBrk="0" hangingPunct="1">
              <a:lnSpc>
                <a:spcPct val="90000"/>
              </a:lnSpc>
              <a:spcBef>
                <a:spcPts val="0"/>
              </a:spcBef>
              <a:spcAft>
                <a:spcPts val="0"/>
              </a:spcAft>
              <a:buClrTx/>
              <a:buSzTx/>
              <a:buFontTx/>
              <a:buNone/>
              <a:tabLst/>
              <a:defRPr/>
            </a:pPr>
            <a:r>
              <a:rPr kumimoji="0" lang="en-US" sz="675" b="0" i="0" u="none" strike="noStrike" kern="1200" cap="none" spc="0" normalizeH="0" baseline="0" noProof="0" dirty="0">
                <a:ln>
                  <a:noFill/>
                </a:ln>
                <a:solidFill>
                  <a:prstClr val="black"/>
                </a:solidFill>
                <a:effectLst/>
                <a:uLnTx/>
                <a:uFillTx/>
                <a:latin typeface="IBM Plex Sans"/>
                <a:ea typeface="+mn-ea"/>
                <a:cs typeface="+mn-cs"/>
              </a:rPr>
              <a:t>IBM Developer for Z</a:t>
            </a:r>
          </a:p>
        </p:txBody>
      </p:sp>
      <p:grpSp>
        <p:nvGrpSpPr>
          <p:cNvPr id="17" name="Group 16">
            <a:extLst>
              <a:ext uri="{FF2B5EF4-FFF2-40B4-BE49-F238E27FC236}">
                <a16:creationId xmlns:a16="http://schemas.microsoft.com/office/drawing/2014/main" id="{953C2A86-0315-4A55-ACD0-4B4D403024C7}"/>
              </a:ext>
            </a:extLst>
          </p:cNvPr>
          <p:cNvGrpSpPr/>
          <p:nvPr/>
        </p:nvGrpSpPr>
        <p:grpSpPr>
          <a:xfrm>
            <a:off x="3782358" y="115442"/>
            <a:ext cx="1104674" cy="408442"/>
            <a:chOff x="5102346" y="240967"/>
            <a:chExt cx="1472898" cy="502229"/>
          </a:xfrm>
        </p:grpSpPr>
        <p:pic>
          <p:nvPicPr>
            <p:cNvPr id="179" name="Picture 178" descr="A picture containing indoor, sitting&#10;&#10;Description generated with high confidence">
              <a:extLst>
                <a:ext uri="{FF2B5EF4-FFF2-40B4-BE49-F238E27FC236}">
                  <a16:creationId xmlns:a16="http://schemas.microsoft.com/office/drawing/2014/main" id="{C5FCB660-1F86-4CC2-887C-37B232F2EC97}"/>
                </a:ext>
              </a:extLst>
            </p:cNvPr>
            <p:cNvPicPr>
              <a:picLocks noChangeAspect="1"/>
            </p:cNvPicPr>
            <p:nvPr/>
          </p:nvPicPr>
          <p:blipFill>
            <a:blip r:embed="rId33"/>
            <a:stretch>
              <a:fillRect/>
            </a:stretch>
          </p:blipFill>
          <p:spPr>
            <a:xfrm>
              <a:off x="5102346" y="240967"/>
              <a:ext cx="394439" cy="394439"/>
            </a:xfrm>
            <a:prstGeom prst="rect">
              <a:avLst/>
            </a:prstGeom>
          </p:spPr>
        </p:pic>
        <p:sp>
          <p:nvSpPr>
            <p:cNvPr id="180" name="TextBox 179">
              <a:extLst>
                <a:ext uri="{FF2B5EF4-FFF2-40B4-BE49-F238E27FC236}">
                  <a16:creationId xmlns:a16="http://schemas.microsoft.com/office/drawing/2014/main" id="{04202DFD-1355-448A-9BE4-2AD841C019D0}"/>
                </a:ext>
              </a:extLst>
            </p:cNvPr>
            <p:cNvSpPr txBox="1"/>
            <p:nvPr/>
          </p:nvSpPr>
          <p:spPr>
            <a:xfrm>
              <a:off x="5460265" y="246482"/>
              <a:ext cx="1114979" cy="496714"/>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dirty="0">
                  <a:ln>
                    <a:noFill/>
                  </a:ln>
                  <a:solidFill>
                    <a:prstClr val="black"/>
                  </a:solidFill>
                  <a:effectLst/>
                  <a:uLnTx/>
                  <a:uFillTx/>
                  <a:latin typeface="IBM Plex Sans"/>
                  <a:ea typeface="+mn-ea"/>
                  <a:cs typeface="+mn-cs"/>
                </a:rPr>
                <a:t>IBM Dependency Based Build (Git)</a:t>
              </a:r>
            </a:p>
          </p:txBody>
        </p:sp>
      </p:grpSp>
      <p:grpSp>
        <p:nvGrpSpPr>
          <p:cNvPr id="15" name="Group 14">
            <a:extLst>
              <a:ext uri="{FF2B5EF4-FFF2-40B4-BE49-F238E27FC236}">
                <a16:creationId xmlns:a16="http://schemas.microsoft.com/office/drawing/2014/main" id="{9B51D787-1C42-4C76-9C78-97D61F85D089}"/>
              </a:ext>
            </a:extLst>
          </p:cNvPr>
          <p:cNvGrpSpPr/>
          <p:nvPr/>
        </p:nvGrpSpPr>
        <p:grpSpPr>
          <a:xfrm>
            <a:off x="2713075" y="343730"/>
            <a:ext cx="848951" cy="372794"/>
            <a:chOff x="3642472" y="416469"/>
            <a:chExt cx="1131934" cy="497059"/>
          </a:xfrm>
        </p:grpSpPr>
        <p:sp>
          <p:nvSpPr>
            <p:cNvPr id="174" name="TextBox 173">
              <a:extLst>
                <a:ext uri="{FF2B5EF4-FFF2-40B4-BE49-F238E27FC236}">
                  <a16:creationId xmlns:a16="http://schemas.microsoft.com/office/drawing/2014/main" id="{BB40C32C-946E-4CF2-8E8D-9D15D8267D3F}"/>
                </a:ext>
              </a:extLst>
            </p:cNvPr>
            <p:cNvSpPr txBox="1"/>
            <p:nvPr/>
          </p:nvSpPr>
          <p:spPr>
            <a:xfrm>
              <a:off x="3865616" y="416469"/>
              <a:ext cx="908790" cy="497059"/>
            </a:xfrm>
            <a:prstGeom prst="rect">
              <a:avLst/>
            </a:prstGeom>
            <a:noFill/>
          </p:spPr>
          <p:txBody>
            <a:bodyPr wrap="square" rtlCol="0">
              <a:spAutoFit/>
            </a:bodyPr>
            <a:lstStyle/>
            <a:p>
              <a:pPr marL="0" marR="0" lvl="0" indent="0" algn="l" defTabSz="685800" rtl="0" eaLnBrk="1" fontAlgn="auto" latinLnBrk="0" hangingPunct="1">
                <a:lnSpc>
                  <a:spcPct val="90000"/>
                </a:lnSpc>
                <a:spcBef>
                  <a:spcPts val="0"/>
                </a:spcBef>
                <a:spcAft>
                  <a:spcPts val="0"/>
                </a:spcAft>
                <a:buClrTx/>
                <a:buSzTx/>
                <a:buFontTx/>
                <a:buNone/>
                <a:tabLst/>
                <a:defRPr/>
              </a:pPr>
              <a:r>
                <a:rPr kumimoji="0" lang="en-US" sz="675" b="0" i="0" u="none" strike="noStrike" kern="1200" cap="none" spc="0" normalizeH="0" baseline="0" noProof="0" dirty="0">
                  <a:ln>
                    <a:noFill/>
                  </a:ln>
                  <a:solidFill>
                    <a:prstClr val="black"/>
                  </a:solidFill>
                  <a:effectLst/>
                  <a:uLnTx/>
                  <a:uFillTx/>
                  <a:latin typeface="IBM Plex Sans"/>
                  <a:ea typeface="+mn-ea"/>
                  <a:cs typeface="+mn-cs"/>
                </a:rPr>
                <a:t>Z Open Development</a:t>
              </a:r>
            </a:p>
          </p:txBody>
        </p:sp>
        <p:pic>
          <p:nvPicPr>
            <p:cNvPr id="173" name="Picture 172" descr="A close up of a sign&#10;&#10;Description generated with very high confidence">
              <a:extLst>
                <a:ext uri="{FF2B5EF4-FFF2-40B4-BE49-F238E27FC236}">
                  <a16:creationId xmlns:a16="http://schemas.microsoft.com/office/drawing/2014/main" id="{0DD0AAFD-CEB0-4F51-B6D4-92D6AF8C502A}"/>
                </a:ext>
              </a:extLst>
            </p:cNvPr>
            <p:cNvPicPr>
              <a:picLocks noChangeAspect="1"/>
            </p:cNvPicPr>
            <p:nvPr/>
          </p:nvPicPr>
          <p:blipFill rotWithShape="1">
            <a:blip r:embed="rId34"/>
            <a:srcRect l="17885" t="15278" r="16794" b="14154"/>
            <a:stretch/>
          </p:blipFill>
          <p:spPr>
            <a:xfrm>
              <a:off x="3642472" y="438747"/>
              <a:ext cx="249812" cy="269878"/>
            </a:xfrm>
            <a:prstGeom prst="rect">
              <a:avLst/>
            </a:prstGeom>
          </p:spPr>
        </p:pic>
      </p:grpSp>
      <p:grpSp>
        <p:nvGrpSpPr>
          <p:cNvPr id="181" name="Group 180">
            <a:extLst>
              <a:ext uri="{FF2B5EF4-FFF2-40B4-BE49-F238E27FC236}">
                <a16:creationId xmlns:a16="http://schemas.microsoft.com/office/drawing/2014/main" id="{0AB12E49-C4E8-48AB-A068-765ED87FB570}"/>
              </a:ext>
            </a:extLst>
          </p:cNvPr>
          <p:cNvGrpSpPr/>
          <p:nvPr/>
        </p:nvGrpSpPr>
        <p:grpSpPr>
          <a:xfrm>
            <a:off x="8020383" y="865956"/>
            <a:ext cx="352595" cy="328690"/>
            <a:chOff x="10283617" y="1153315"/>
            <a:chExt cx="470126" cy="438253"/>
          </a:xfrm>
        </p:grpSpPr>
        <p:sp>
          <p:nvSpPr>
            <p:cNvPr id="182" name="Circle">
              <a:extLst>
                <a:ext uri="{FF2B5EF4-FFF2-40B4-BE49-F238E27FC236}">
                  <a16:creationId xmlns:a16="http://schemas.microsoft.com/office/drawing/2014/main" id="{9B901E47-2A90-45C7-B835-6489198866F1}"/>
                </a:ext>
              </a:extLst>
            </p:cNvPr>
            <p:cNvSpPr/>
            <p:nvPr/>
          </p:nvSpPr>
          <p:spPr>
            <a:xfrm>
              <a:off x="10541884" y="1153315"/>
              <a:ext cx="211859" cy="207448"/>
            </a:xfrm>
            <a:prstGeom prst="ellipse">
              <a:avLst/>
            </a:prstGeom>
            <a:solidFill>
              <a:srgbClr val="20D5D2"/>
            </a:solidFill>
            <a:ln w="12700" cap="flat">
              <a:noFill/>
              <a:miter lim="400000"/>
            </a:ln>
            <a:effectLst/>
          </p:spPr>
          <p:txBody>
            <a:bodyPr wrap="square" lIns="19049" tIns="19049" rIns="19049" bIns="19049" numCol="1" anchor="ctr">
              <a:noAutofit/>
            </a:bodyP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grpSp>
          <p:nvGrpSpPr>
            <p:cNvPr id="183" name="Group">
              <a:extLst>
                <a:ext uri="{FF2B5EF4-FFF2-40B4-BE49-F238E27FC236}">
                  <a16:creationId xmlns:a16="http://schemas.microsoft.com/office/drawing/2014/main" id="{1BF1F1DE-00D3-4B44-AC35-90A77E40EADD}"/>
                </a:ext>
              </a:extLst>
            </p:cNvPr>
            <p:cNvGrpSpPr/>
            <p:nvPr/>
          </p:nvGrpSpPr>
          <p:grpSpPr>
            <a:xfrm>
              <a:off x="10283617" y="1153315"/>
              <a:ext cx="211859" cy="207448"/>
              <a:chOff x="-15090" y="0"/>
              <a:chExt cx="536890" cy="536890"/>
            </a:xfrm>
          </p:grpSpPr>
          <p:sp>
            <p:nvSpPr>
              <p:cNvPr id="191" name="Circle">
                <a:extLst>
                  <a:ext uri="{FF2B5EF4-FFF2-40B4-BE49-F238E27FC236}">
                    <a16:creationId xmlns:a16="http://schemas.microsoft.com/office/drawing/2014/main" id="{17C7699E-C6DE-43AB-B00B-EB0ABDEBF7CA}"/>
                  </a:ext>
                </a:extLst>
              </p:cNvPr>
              <p:cNvSpPr/>
              <p:nvPr/>
            </p:nvSpPr>
            <p:spPr>
              <a:xfrm>
                <a:off x="-15090" y="0"/>
                <a:ext cx="536890" cy="536890"/>
              </a:xfrm>
              <a:prstGeom prst="ellipse">
                <a:avLst/>
              </a:prstGeom>
              <a:solidFill>
                <a:srgbClr val="EE538B"/>
              </a:solidFill>
              <a:ln w="12700" cap="flat">
                <a:noFill/>
                <a:miter lim="400000"/>
              </a:ln>
              <a:effectLst/>
            </p:spPr>
            <p:txBody>
              <a:bodyPr wrap="square" lIns="19049" tIns="19049" rIns="19049" bIns="19049" numCol="1" anchor="ctr">
                <a:noAutofit/>
              </a:bodyP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pic>
            <p:nvPicPr>
              <p:cNvPr id="192" name="Image" descr="Image">
                <a:extLst>
                  <a:ext uri="{FF2B5EF4-FFF2-40B4-BE49-F238E27FC236}">
                    <a16:creationId xmlns:a16="http://schemas.microsoft.com/office/drawing/2014/main" id="{B87624EA-D5E1-4721-842C-DE5D1D02C5FD}"/>
                  </a:ext>
                </a:extLst>
              </p:cNvPr>
              <p:cNvPicPr>
                <a:picLocks noChangeAspect="1"/>
              </p:cNvPicPr>
              <p:nvPr/>
            </p:nvPicPr>
            <p:blipFill>
              <a:blip r:embed="rId10"/>
              <a:stretch>
                <a:fillRect/>
              </a:stretch>
            </p:blipFill>
            <p:spPr>
              <a:xfrm>
                <a:off x="103971" y="128746"/>
                <a:ext cx="304802" cy="279400"/>
              </a:xfrm>
              <a:prstGeom prst="rect">
                <a:avLst/>
              </a:prstGeom>
              <a:ln w="12700" cap="flat">
                <a:noFill/>
                <a:miter lim="400000"/>
              </a:ln>
              <a:effectLst/>
            </p:spPr>
          </p:pic>
        </p:grpSp>
        <p:cxnSp>
          <p:nvCxnSpPr>
            <p:cNvPr id="184" name="Straight Connector 183">
              <a:extLst>
                <a:ext uri="{FF2B5EF4-FFF2-40B4-BE49-F238E27FC236}">
                  <a16:creationId xmlns:a16="http://schemas.microsoft.com/office/drawing/2014/main" id="{20AD348E-FACD-408C-9D22-166ACE8ED92C}"/>
                </a:ext>
              </a:extLst>
            </p:cNvPr>
            <p:cNvCxnSpPr>
              <a:cxnSpLocks/>
            </p:cNvCxnSpPr>
            <p:nvPr/>
          </p:nvCxnSpPr>
          <p:spPr>
            <a:xfrm>
              <a:off x="10501431" y="1410914"/>
              <a:ext cx="154823" cy="0"/>
            </a:xfrm>
            <a:prstGeom prst="line">
              <a:avLst/>
            </a:prstGeom>
            <a:ln>
              <a:solidFill>
                <a:srgbClr val="20D5D2"/>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E21F6AD5-4602-457E-A2A4-98DFC04F531F}"/>
                </a:ext>
              </a:extLst>
            </p:cNvPr>
            <p:cNvCxnSpPr>
              <a:cxnSpLocks/>
            </p:cNvCxnSpPr>
            <p:nvPr/>
          </p:nvCxnSpPr>
          <p:spPr>
            <a:xfrm flipV="1">
              <a:off x="10383981" y="1410997"/>
              <a:ext cx="121647" cy="1"/>
            </a:xfrm>
            <a:prstGeom prst="line">
              <a:avLst/>
            </a:prstGeom>
            <a:ln>
              <a:solidFill>
                <a:srgbClr val="EE538A"/>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a:extLst>
                <a:ext uri="{FF2B5EF4-FFF2-40B4-BE49-F238E27FC236}">
                  <a16:creationId xmlns:a16="http://schemas.microsoft.com/office/drawing/2014/main" id="{D5305E39-78A9-46C5-9E28-9D50E6CFC993}"/>
                </a:ext>
              </a:extLst>
            </p:cNvPr>
            <p:cNvCxnSpPr>
              <a:cxnSpLocks/>
            </p:cNvCxnSpPr>
            <p:nvPr/>
          </p:nvCxnSpPr>
          <p:spPr>
            <a:xfrm flipH="1">
              <a:off x="10650241" y="1360764"/>
              <a:ext cx="0" cy="46393"/>
            </a:xfrm>
            <a:prstGeom prst="line">
              <a:avLst/>
            </a:prstGeom>
            <a:ln>
              <a:solidFill>
                <a:srgbClr val="20D5D2"/>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a:extLst>
                <a:ext uri="{FF2B5EF4-FFF2-40B4-BE49-F238E27FC236}">
                  <a16:creationId xmlns:a16="http://schemas.microsoft.com/office/drawing/2014/main" id="{C0F298D7-150D-4050-A4EE-455C65BBDEE2}"/>
                </a:ext>
              </a:extLst>
            </p:cNvPr>
            <p:cNvCxnSpPr>
              <a:cxnSpLocks/>
            </p:cNvCxnSpPr>
            <p:nvPr/>
          </p:nvCxnSpPr>
          <p:spPr>
            <a:xfrm flipV="1">
              <a:off x="10389082" y="1360199"/>
              <a:ext cx="0" cy="55295"/>
            </a:xfrm>
            <a:prstGeom prst="line">
              <a:avLst/>
            </a:prstGeom>
            <a:ln>
              <a:solidFill>
                <a:srgbClr val="EE538A"/>
              </a:solidFill>
            </a:ln>
            <a:effectLst/>
          </p:spPr>
          <p:style>
            <a:lnRef idx="2">
              <a:schemeClr val="accent1"/>
            </a:lnRef>
            <a:fillRef idx="0">
              <a:schemeClr val="accent1"/>
            </a:fillRef>
            <a:effectRef idx="1">
              <a:schemeClr val="accent1"/>
            </a:effectRef>
            <a:fontRef idx="minor">
              <a:schemeClr val="tx1"/>
            </a:fontRef>
          </p:style>
        </p:cxnSp>
        <p:sp>
          <p:nvSpPr>
            <p:cNvPr id="189" name="Rectangle 188">
              <a:extLst>
                <a:ext uri="{FF2B5EF4-FFF2-40B4-BE49-F238E27FC236}">
                  <a16:creationId xmlns:a16="http://schemas.microsoft.com/office/drawing/2014/main" id="{88B57BE1-8E19-44EA-A881-843E4EACF67E}"/>
                </a:ext>
              </a:extLst>
            </p:cNvPr>
            <p:cNvSpPr/>
            <p:nvPr/>
          </p:nvSpPr>
          <p:spPr>
            <a:xfrm rot="14836600">
              <a:off x="10692315" y="1285195"/>
              <a:ext cx="0" cy="110588"/>
            </a:xfrm>
            <a:prstGeom prst="rect">
              <a:avLst/>
            </a:prstGeom>
            <a:solidFill>
              <a:srgbClr val="20D5D2"/>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14694" rtl="0" eaLnBrk="1" fontAlgn="base" latinLnBrk="0" hangingPunct="0">
                <a:lnSpc>
                  <a:spcPct val="93000"/>
                </a:lnSpc>
                <a:spcBef>
                  <a:spcPct val="0"/>
                </a:spcBef>
                <a:spcAft>
                  <a:spcPct val="0"/>
                </a:spcAft>
                <a:buClr>
                  <a:srgbClr val="000000"/>
                </a:buClr>
                <a:buSzPct val="100000"/>
                <a:buFontTx/>
                <a:buNone/>
                <a:tabLst/>
                <a:defRPr/>
              </a:pPr>
              <a:endParaRPr kumimoji="0" lang="en-US" sz="1088" b="0" i="0" u="none" strike="noStrike" kern="1200" cap="none" spc="0" normalizeH="0" baseline="0" noProof="0" dirty="0">
                <a:ln>
                  <a:noFill/>
                </a:ln>
                <a:solidFill>
                  <a:srgbClr val="FFFFFF"/>
                </a:solidFill>
                <a:effectLst/>
                <a:uLnTx/>
                <a:uFillTx/>
                <a:latin typeface="Arial"/>
                <a:ea typeface="Microsoft YaHei" panose="020B0503020204020204" pitchFamily="34" charset="-122"/>
                <a:cs typeface="Arial"/>
              </a:endParaRPr>
            </a:p>
          </p:txBody>
        </p:sp>
        <p:pic>
          <p:nvPicPr>
            <p:cNvPr id="190" name="Image" descr="Image">
              <a:extLst>
                <a:ext uri="{FF2B5EF4-FFF2-40B4-BE49-F238E27FC236}">
                  <a16:creationId xmlns:a16="http://schemas.microsoft.com/office/drawing/2014/main" id="{0E8F8429-FF85-4DB3-A49E-47BD1E1D4545}"/>
                </a:ext>
              </a:extLst>
            </p:cNvPr>
            <p:cNvPicPr>
              <a:picLocks noChangeAspect="1"/>
            </p:cNvPicPr>
            <p:nvPr/>
          </p:nvPicPr>
          <p:blipFill>
            <a:blip r:embed="rId9"/>
            <a:stretch>
              <a:fillRect/>
            </a:stretch>
          </p:blipFill>
          <p:spPr>
            <a:xfrm>
              <a:off x="10587922" y="1183293"/>
              <a:ext cx="139696" cy="139696"/>
            </a:xfrm>
            <a:prstGeom prst="rect">
              <a:avLst/>
            </a:prstGeom>
            <a:ln w="12700" cap="flat">
              <a:noFill/>
              <a:miter lim="400000"/>
            </a:ln>
            <a:effectLst/>
          </p:spPr>
        </p:pic>
        <p:cxnSp>
          <p:nvCxnSpPr>
            <p:cNvPr id="188" name="Straight Connector 187">
              <a:extLst>
                <a:ext uri="{FF2B5EF4-FFF2-40B4-BE49-F238E27FC236}">
                  <a16:creationId xmlns:a16="http://schemas.microsoft.com/office/drawing/2014/main" id="{63F6C6D4-8291-4772-BFAC-FDD7FDCF5F39}"/>
                </a:ext>
              </a:extLst>
            </p:cNvPr>
            <p:cNvCxnSpPr>
              <a:cxnSpLocks/>
            </p:cNvCxnSpPr>
            <p:nvPr/>
          </p:nvCxnSpPr>
          <p:spPr>
            <a:xfrm>
              <a:off x="10509685" y="1408688"/>
              <a:ext cx="0" cy="182880"/>
            </a:xfrm>
            <a:prstGeom prst="line">
              <a:avLst/>
            </a:prstGeom>
            <a:ln>
              <a:solidFill>
                <a:srgbClr val="3B3838"/>
              </a:solidFill>
            </a:ln>
            <a:effectLst/>
          </p:spPr>
          <p:style>
            <a:lnRef idx="2">
              <a:schemeClr val="accent1"/>
            </a:lnRef>
            <a:fillRef idx="0">
              <a:schemeClr val="accent1"/>
            </a:fillRef>
            <a:effectRef idx="1">
              <a:schemeClr val="accent1"/>
            </a:effectRef>
            <a:fontRef idx="minor">
              <a:schemeClr val="tx1"/>
            </a:fontRef>
          </p:style>
        </p:cxnSp>
      </p:grpSp>
      <p:grpSp>
        <p:nvGrpSpPr>
          <p:cNvPr id="193" name="Group 192">
            <a:extLst>
              <a:ext uri="{FF2B5EF4-FFF2-40B4-BE49-F238E27FC236}">
                <a16:creationId xmlns:a16="http://schemas.microsoft.com/office/drawing/2014/main" id="{1E25440A-7E9E-49A9-9175-0FF4EDCCC9B6}"/>
              </a:ext>
            </a:extLst>
          </p:cNvPr>
          <p:cNvGrpSpPr/>
          <p:nvPr/>
        </p:nvGrpSpPr>
        <p:grpSpPr>
          <a:xfrm>
            <a:off x="6112963" y="867741"/>
            <a:ext cx="352595" cy="328690"/>
            <a:chOff x="10283617" y="1153315"/>
            <a:chExt cx="470126" cy="438253"/>
          </a:xfrm>
        </p:grpSpPr>
        <p:sp>
          <p:nvSpPr>
            <p:cNvPr id="194" name="Circle">
              <a:extLst>
                <a:ext uri="{FF2B5EF4-FFF2-40B4-BE49-F238E27FC236}">
                  <a16:creationId xmlns:a16="http://schemas.microsoft.com/office/drawing/2014/main" id="{7AF00BC1-0FA0-4F8F-B15C-70C9A660B2EB}"/>
                </a:ext>
              </a:extLst>
            </p:cNvPr>
            <p:cNvSpPr/>
            <p:nvPr/>
          </p:nvSpPr>
          <p:spPr>
            <a:xfrm>
              <a:off x="10541884" y="1153315"/>
              <a:ext cx="211859" cy="207448"/>
            </a:xfrm>
            <a:prstGeom prst="ellipse">
              <a:avLst/>
            </a:prstGeom>
            <a:solidFill>
              <a:srgbClr val="20D5D2"/>
            </a:solidFill>
            <a:ln w="12700" cap="flat">
              <a:noFill/>
              <a:miter lim="400000"/>
            </a:ln>
            <a:effectLst/>
          </p:spPr>
          <p:txBody>
            <a:bodyPr wrap="square" lIns="19049" tIns="19049" rIns="19049" bIns="19049" numCol="1" anchor="ctr">
              <a:noAutofit/>
            </a:bodyP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grpSp>
          <p:nvGrpSpPr>
            <p:cNvPr id="195" name="Group">
              <a:extLst>
                <a:ext uri="{FF2B5EF4-FFF2-40B4-BE49-F238E27FC236}">
                  <a16:creationId xmlns:a16="http://schemas.microsoft.com/office/drawing/2014/main" id="{2747176E-160B-4E99-80B0-53F52A119C96}"/>
                </a:ext>
              </a:extLst>
            </p:cNvPr>
            <p:cNvGrpSpPr/>
            <p:nvPr/>
          </p:nvGrpSpPr>
          <p:grpSpPr>
            <a:xfrm>
              <a:off x="10283617" y="1153315"/>
              <a:ext cx="211859" cy="207448"/>
              <a:chOff x="-15090" y="0"/>
              <a:chExt cx="536890" cy="536890"/>
            </a:xfrm>
          </p:grpSpPr>
          <p:sp>
            <p:nvSpPr>
              <p:cNvPr id="203" name="Circle">
                <a:extLst>
                  <a:ext uri="{FF2B5EF4-FFF2-40B4-BE49-F238E27FC236}">
                    <a16:creationId xmlns:a16="http://schemas.microsoft.com/office/drawing/2014/main" id="{CC6FC435-0DD4-4DAA-B409-F76FCD18724B}"/>
                  </a:ext>
                </a:extLst>
              </p:cNvPr>
              <p:cNvSpPr/>
              <p:nvPr/>
            </p:nvSpPr>
            <p:spPr>
              <a:xfrm>
                <a:off x="-15090" y="0"/>
                <a:ext cx="536890" cy="536890"/>
              </a:xfrm>
              <a:prstGeom prst="ellipse">
                <a:avLst/>
              </a:prstGeom>
              <a:solidFill>
                <a:srgbClr val="EE538B"/>
              </a:solidFill>
              <a:ln w="12700" cap="flat">
                <a:noFill/>
                <a:miter lim="400000"/>
              </a:ln>
              <a:effectLst/>
            </p:spPr>
            <p:txBody>
              <a:bodyPr wrap="square" lIns="19049" tIns="19049" rIns="19049" bIns="19049" numCol="1" anchor="ctr">
                <a:noAutofit/>
              </a:bodyP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pic>
            <p:nvPicPr>
              <p:cNvPr id="204" name="Image" descr="Image">
                <a:extLst>
                  <a:ext uri="{FF2B5EF4-FFF2-40B4-BE49-F238E27FC236}">
                    <a16:creationId xmlns:a16="http://schemas.microsoft.com/office/drawing/2014/main" id="{2A83BDED-A4C1-4888-B2FA-518E5899263A}"/>
                  </a:ext>
                </a:extLst>
              </p:cNvPr>
              <p:cNvPicPr>
                <a:picLocks noChangeAspect="1"/>
              </p:cNvPicPr>
              <p:nvPr/>
            </p:nvPicPr>
            <p:blipFill>
              <a:blip r:embed="rId10"/>
              <a:stretch>
                <a:fillRect/>
              </a:stretch>
            </p:blipFill>
            <p:spPr>
              <a:xfrm>
                <a:off x="103971" y="128746"/>
                <a:ext cx="304802" cy="279400"/>
              </a:xfrm>
              <a:prstGeom prst="rect">
                <a:avLst/>
              </a:prstGeom>
              <a:ln w="12700" cap="flat">
                <a:noFill/>
                <a:miter lim="400000"/>
              </a:ln>
              <a:effectLst/>
            </p:spPr>
          </p:pic>
        </p:grpSp>
        <p:cxnSp>
          <p:nvCxnSpPr>
            <p:cNvPr id="196" name="Straight Connector 195">
              <a:extLst>
                <a:ext uri="{FF2B5EF4-FFF2-40B4-BE49-F238E27FC236}">
                  <a16:creationId xmlns:a16="http://schemas.microsoft.com/office/drawing/2014/main" id="{55A77562-6BD5-4E43-AA8A-E9D46EB93542}"/>
                </a:ext>
              </a:extLst>
            </p:cNvPr>
            <p:cNvCxnSpPr>
              <a:cxnSpLocks/>
            </p:cNvCxnSpPr>
            <p:nvPr/>
          </p:nvCxnSpPr>
          <p:spPr>
            <a:xfrm>
              <a:off x="10501431" y="1410914"/>
              <a:ext cx="154823" cy="0"/>
            </a:xfrm>
            <a:prstGeom prst="line">
              <a:avLst/>
            </a:prstGeom>
            <a:ln>
              <a:solidFill>
                <a:srgbClr val="20D5D2"/>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a:extLst>
                <a:ext uri="{FF2B5EF4-FFF2-40B4-BE49-F238E27FC236}">
                  <a16:creationId xmlns:a16="http://schemas.microsoft.com/office/drawing/2014/main" id="{0903D8E6-08FC-471F-922A-70E8E8E84C48}"/>
                </a:ext>
              </a:extLst>
            </p:cNvPr>
            <p:cNvCxnSpPr>
              <a:cxnSpLocks/>
            </p:cNvCxnSpPr>
            <p:nvPr/>
          </p:nvCxnSpPr>
          <p:spPr>
            <a:xfrm flipV="1">
              <a:off x="10383981" y="1410997"/>
              <a:ext cx="121647" cy="1"/>
            </a:xfrm>
            <a:prstGeom prst="line">
              <a:avLst/>
            </a:prstGeom>
            <a:ln>
              <a:solidFill>
                <a:srgbClr val="EE538A"/>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a:extLst>
                <a:ext uri="{FF2B5EF4-FFF2-40B4-BE49-F238E27FC236}">
                  <a16:creationId xmlns:a16="http://schemas.microsoft.com/office/drawing/2014/main" id="{03420732-795C-4592-BE88-FBAD32BC9F0F}"/>
                </a:ext>
              </a:extLst>
            </p:cNvPr>
            <p:cNvCxnSpPr>
              <a:cxnSpLocks/>
            </p:cNvCxnSpPr>
            <p:nvPr/>
          </p:nvCxnSpPr>
          <p:spPr>
            <a:xfrm flipH="1">
              <a:off x="10650241" y="1360764"/>
              <a:ext cx="0" cy="46393"/>
            </a:xfrm>
            <a:prstGeom prst="line">
              <a:avLst/>
            </a:prstGeom>
            <a:ln>
              <a:solidFill>
                <a:srgbClr val="20D5D2"/>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a:extLst>
                <a:ext uri="{FF2B5EF4-FFF2-40B4-BE49-F238E27FC236}">
                  <a16:creationId xmlns:a16="http://schemas.microsoft.com/office/drawing/2014/main" id="{324FE9A4-FD6C-4F5C-B8D4-EFC9C6189CA2}"/>
                </a:ext>
              </a:extLst>
            </p:cNvPr>
            <p:cNvCxnSpPr>
              <a:cxnSpLocks/>
            </p:cNvCxnSpPr>
            <p:nvPr/>
          </p:nvCxnSpPr>
          <p:spPr>
            <a:xfrm flipV="1">
              <a:off x="10389082" y="1360199"/>
              <a:ext cx="0" cy="55295"/>
            </a:xfrm>
            <a:prstGeom prst="line">
              <a:avLst/>
            </a:prstGeom>
            <a:ln>
              <a:solidFill>
                <a:srgbClr val="EE538A"/>
              </a:solidFill>
            </a:ln>
            <a:effectLst/>
          </p:spPr>
          <p:style>
            <a:lnRef idx="2">
              <a:schemeClr val="accent1"/>
            </a:lnRef>
            <a:fillRef idx="0">
              <a:schemeClr val="accent1"/>
            </a:fillRef>
            <a:effectRef idx="1">
              <a:schemeClr val="accent1"/>
            </a:effectRef>
            <a:fontRef idx="minor">
              <a:schemeClr val="tx1"/>
            </a:fontRef>
          </p:style>
        </p:cxnSp>
        <p:sp>
          <p:nvSpPr>
            <p:cNvPr id="200" name="Rectangle 199">
              <a:extLst>
                <a:ext uri="{FF2B5EF4-FFF2-40B4-BE49-F238E27FC236}">
                  <a16:creationId xmlns:a16="http://schemas.microsoft.com/office/drawing/2014/main" id="{5BBB188D-14DE-40B2-87D8-A2D70BC726B6}"/>
                </a:ext>
              </a:extLst>
            </p:cNvPr>
            <p:cNvSpPr/>
            <p:nvPr/>
          </p:nvSpPr>
          <p:spPr>
            <a:xfrm rot="14836600">
              <a:off x="10692315" y="1285195"/>
              <a:ext cx="0" cy="110588"/>
            </a:xfrm>
            <a:prstGeom prst="rect">
              <a:avLst/>
            </a:prstGeom>
            <a:solidFill>
              <a:srgbClr val="20D5D2"/>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14694" rtl="0" eaLnBrk="1" fontAlgn="base" latinLnBrk="0" hangingPunct="0">
                <a:lnSpc>
                  <a:spcPct val="93000"/>
                </a:lnSpc>
                <a:spcBef>
                  <a:spcPct val="0"/>
                </a:spcBef>
                <a:spcAft>
                  <a:spcPct val="0"/>
                </a:spcAft>
                <a:buClr>
                  <a:srgbClr val="000000"/>
                </a:buClr>
                <a:buSzPct val="100000"/>
                <a:buFontTx/>
                <a:buNone/>
                <a:tabLst/>
                <a:defRPr/>
              </a:pPr>
              <a:endParaRPr kumimoji="0" lang="en-US" sz="1088" b="0" i="0" u="none" strike="noStrike" kern="1200" cap="none" spc="0" normalizeH="0" baseline="0" noProof="0" dirty="0">
                <a:ln>
                  <a:noFill/>
                </a:ln>
                <a:solidFill>
                  <a:srgbClr val="FFFFFF"/>
                </a:solidFill>
                <a:effectLst/>
                <a:uLnTx/>
                <a:uFillTx/>
                <a:latin typeface="Arial"/>
                <a:ea typeface="Microsoft YaHei" panose="020B0503020204020204" pitchFamily="34" charset="-122"/>
                <a:cs typeface="Arial"/>
              </a:endParaRPr>
            </a:p>
          </p:txBody>
        </p:sp>
        <p:pic>
          <p:nvPicPr>
            <p:cNvPr id="201" name="Image" descr="Image">
              <a:extLst>
                <a:ext uri="{FF2B5EF4-FFF2-40B4-BE49-F238E27FC236}">
                  <a16:creationId xmlns:a16="http://schemas.microsoft.com/office/drawing/2014/main" id="{363A0543-6756-4EEF-8C85-BCEB3E5E3DE2}"/>
                </a:ext>
              </a:extLst>
            </p:cNvPr>
            <p:cNvPicPr>
              <a:picLocks noChangeAspect="1"/>
            </p:cNvPicPr>
            <p:nvPr/>
          </p:nvPicPr>
          <p:blipFill>
            <a:blip r:embed="rId9"/>
            <a:stretch>
              <a:fillRect/>
            </a:stretch>
          </p:blipFill>
          <p:spPr>
            <a:xfrm>
              <a:off x="10587922" y="1183293"/>
              <a:ext cx="139696" cy="139696"/>
            </a:xfrm>
            <a:prstGeom prst="rect">
              <a:avLst/>
            </a:prstGeom>
            <a:ln w="12700" cap="flat">
              <a:noFill/>
              <a:miter lim="400000"/>
            </a:ln>
            <a:effectLst/>
          </p:spPr>
        </p:pic>
        <p:cxnSp>
          <p:nvCxnSpPr>
            <p:cNvPr id="202" name="Straight Connector 201">
              <a:extLst>
                <a:ext uri="{FF2B5EF4-FFF2-40B4-BE49-F238E27FC236}">
                  <a16:creationId xmlns:a16="http://schemas.microsoft.com/office/drawing/2014/main" id="{DA5E1E00-9B79-4FB8-BAD4-480839064589}"/>
                </a:ext>
              </a:extLst>
            </p:cNvPr>
            <p:cNvCxnSpPr>
              <a:cxnSpLocks/>
            </p:cNvCxnSpPr>
            <p:nvPr/>
          </p:nvCxnSpPr>
          <p:spPr>
            <a:xfrm>
              <a:off x="10509685" y="1408688"/>
              <a:ext cx="0" cy="182880"/>
            </a:xfrm>
            <a:prstGeom prst="line">
              <a:avLst/>
            </a:prstGeom>
            <a:ln>
              <a:solidFill>
                <a:srgbClr val="3B3838"/>
              </a:solidFill>
            </a:ln>
            <a:effectLst/>
          </p:spPr>
          <p:style>
            <a:lnRef idx="2">
              <a:schemeClr val="accent1"/>
            </a:lnRef>
            <a:fillRef idx="0">
              <a:schemeClr val="accent1"/>
            </a:fillRef>
            <a:effectRef idx="1">
              <a:schemeClr val="accent1"/>
            </a:effectRef>
            <a:fontRef idx="minor">
              <a:schemeClr val="tx1"/>
            </a:fontRef>
          </p:style>
        </p:cxnSp>
      </p:grpSp>
      <p:pic>
        <p:nvPicPr>
          <p:cNvPr id="205" name="Picture 204">
            <a:extLst>
              <a:ext uri="{FF2B5EF4-FFF2-40B4-BE49-F238E27FC236}">
                <a16:creationId xmlns:a16="http://schemas.microsoft.com/office/drawing/2014/main" id="{87610D90-5E23-4A8A-A293-5587DE03ADC4}"/>
              </a:ext>
            </a:extLst>
          </p:cNvPr>
          <p:cNvPicPr>
            <a:picLocks noChangeAspect="1"/>
          </p:cNvPicPr>
          <p:nvPr/>
        </p:nvPicPr>
        <p:blipFill>
          <a:blip r:embed="rId35"/>
          <a:stretch>
            <a:fillRect/>
          </a:stretch>
        </p:blipFill>
        <p:spPr>
          <a:xfrm>
            <a:off x="5213339" y="213376"/>
            <a:ext cx="459630" cy="347276"/>
          </a:xfrm>
          <a:prstGeom prst="rect">
            <a:avLst/>
          </a:prstGeom>
        </p:spPr>
      </p:pic>
      <p:cxnSp>
        <p:nvCxnSpPr>
          <p:cNvPr id="206" name="Straight Connector 205">
            <a:extLst>
              <a:ext uri="{FF2B5EF4-FFF2-40B4-BE49-F238E27FC236}">
                <a16:creationId xmlns:a16="http://schemas.microsoft.com/office/drawing/2014/main" id="{B13F3C5B-2C1C-475E-BA8B-76630C97C38E}"/>
              </a:ext>
            </a:extLst>
          </p:cNvPr>
          <p:cNvCxnSpPr>
            <a:cxnSpLocks/>
          </p:cNvCxnSpPr>
          <p:nvPr/>
        </p:nvCxnSpPr>
        <p:spPr>
          <a:xfrm>
            <a:off x="6079743" y="509722"/>
            <a:ext cx="0" cy="356647"/>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207" name="Picture 206">
            <a:extLst>
              <a:ext uri="{FF2B5EF4-FFF2-40B4-BE49-F238E27FC236}">
                <a16:creationId xmlns:a16="http://schemas.microsoft.com/office/drawing/2014/main" id="{9D0EBE13-4E40-4D52-8A62-5B74FF9A0A9A}"/>
              </a:ext>
            </a:extLst>
          </p:cNvPr>
          <p:cNvPicPr>
            <a:picLocks noChangeAspect="1"/>
          </p:cNvPicPr>
          <p:nvPr/>
        </p:nvPicPr>
        <p:blipFill>
          <a:blip r:embed="rId6"/>
          <a:stretch>
            <a:fillRect/>
          </a:stretch>
        </p:blipFill>
        <p:spPr>
          <a:xfrm>
            <a:off x="6779776" y="238002"/>
            <a:ext cx="227183" cy="219542"/>
          </a:xfrm>
          <a:prstGeom prst="rect">
            <a:avLst/>
          </a:prstGeom>
        </p:spPr>
      </p:pic>
      <p:grpSp>
        <p:nvGrpSpPr>
          <p:cNvPr id="20" name="Group 19">
            <a:extLst>
              <a:ext uri="{FF2B5EF4-FFF2-40B4-BE49-F238E27FC236}">
                <a16:creationId xmlns:a16="http://schemas.microsoft.com/office/drawing/2014/main" id="{E130EA17-ECD6-4494-9220-80DC3ACAC588}"/>
              </a:ext>
            </a:extLst>
          </p:cNvPr>
          <p:cNvGrpSpPr/>
          <p:nvPr/>
        </p:nvGrpSpPr>
        <p:grpSpPr>
          <a:xfrm>
            <a:off x="3779375" y="395058"/>
            <a:ext cx="979258" cy="311244"/>
            <a:chOff x="10412454" y="451562"/>
            <a:chExt cx="1305677" cy="414991"/>
          </a:xfrm>
        </p:grpSpPr>
        <p:pic>
          <p:nvPicPr>
            <p:cNvPr id="210" name="Picture 209">
              <a:extLst>
                <a:ext uri="{FF2B5EF4-FFF2-40B4-BE49-F238E27FC236}">
                  <a16:creationId xmlns:a16="http://schemas.microsoft.com/office/drawing/2014/main" id="{51B3816C-E7A4-4364-B9C1-23D59E1E9963}"/>
                </a:ext>
              </a:extLst>
            </p:cNvPr>
            <p:cNvPicPr>
              <a:picLocks noChangeAspect="1"/>
            </p:cNvPicPr>
            <p:nvPr/>
          </p:nvPicPr>
          <p:blipFill rotWithShape="1">
            <a:blip r:embed="rId36"/>
            <a:srcRect l="35076" t="14348" r="60778" b="80221"/>
            <a:stretch/>
          </p:blipFill>
          <p:spPr>
            <a:xfrm>
              <a:off x="10412454" y="451562"/>
              <a:ext cx="291775" cy="293141"/>
            </a:xfrm>
            <a:prstGeom prst="rect">
              <a:avLst/>
            </a:prstGeom>
          </p:spPr>
        </p:pic>
        <p:sp>
          <p:nvSpPr>
            <p:cNvPr id="211" name="TextBox 210">
              <a:extLst>
                <a:ext uri="{FF2B5EF4-FFF2-40B4-BE49-F238E27FC236}">
                  <a16:creationId xmlns:a16="http://schemas.microsoft.com/office/drawing/2014/main" id="{1C4BCA44-520F-492C-B145-9F73889216EE}"/>
                </a:ext>
              </a:extLst>
            </p:cNvPr>
            <p:cNvSpPr txBox="1"/>
            <p:nvPr/>
          </p:nvSpPr>
          <p:spPr>
            <a:xfrm>
              <a:off x="10667455" y="485765"/>
              <a:ext cx="1050676" cy="380788"/>
            </a:xfrm>
            <a:prstGeom prst="rect">
              <a:avLst/>
            </a:prstGeom>
            <a:noFill/>
          </p:spPr>
          <p:txBody>
            <a:bodyPr wrap="square" rtlCol="0">
              <a:spAutoFit/>
            </a:bodyPr>
            <a:lstStyle/>
            <a:p>
              <a:pPr marL="0" marR="0" lvl="0" indent="0" algn="l" defTabSz="685800" rtl="0" eaLnBrk="1" fontAlgn="auto" latinLnBrk="0" hangingPunct="1">
                <a:lnSpc>
                  <a:spcPct val="93000"/>
                </a:lnSpc>
                <a:spcBef>
                  <a:spcPts val="0"/>
                </a:spcBef>
                <a:spcAft>
                  <a:spcPts val="0"/>
                </a:spcAft>
                <a:buClrTx/>
                <a:buSzTx/>
                <a:buFontTx/>
                <a:buNone/>
                <a:tabLst/>
                <a:defRPr/>
              </a:pPr>
              <a:r>
                <a:rPr kumimoji="0" lang="en-US" sz="675" b="0" i="0" u="none" strike="noStrike" kern="1200" cap="none" spc="0" normalizeH="0" baseline="0" noProof="0" dirty="0">
                  <a:ln>
                    <a:noFill/>
                  </a:ln>
                  <a:solidFill>
                    <a:prstClr val="black"/>
                  </a:solidFill>
                  <a:effectLst/>
                  <a:uLnTx/>
                  <a:uFillTx/>
                  <a:latin typeface="IBM Plex Sans"/>
                  <a:ea typeface="+mn-ea"/>
                  <a:cs typeface="+mn-cs"/>
                </a:rPr>
                <a:t>Z Open Unit Test</a:t>
              </a:r>
            </a:p>
          </p:txBody>
        </p:sp>
      </p:grpSp>
      <p:grpSp>
        <p:nvGrpSpPr>
          <p:cNvPr id="19" name="Group 18">
            <a:extLst>
              <a:ext uri="{FF2B5EF4-FFF2-40B4-BE49-F238E27FC236}">
                <a16:creationId xmlns:a16="http://schemas.microsoft.com/office/drawing/2014/main" id="{B918FB71-2E77-40F8-AF80-7A6848EF5F32}"/>
              </a:ext>
            </a:extLst>
          </p:cNvPr>
          <p:cNvGrpSpPr/>
          <p:nvPr/>
        </p:nvGrpSpPr>
        <p:grpSpPr>
          <a:xfrm>
            <a:off x="7600231" y="240601"/>
            <a:ext cx="1241472" cy="288914"/>
            <a:chOff x="10125832" y="159783"/>
            <a:chExt cx="1655296" cy="385218"/>
          </a:xfrm>
        </p:grpSpPr>
        <p:pic>
          <p:nvPicPr>
            <p:cNvPr id="213" name="Picture 212">
              <a:extLst>
                <a:ext uri="{FF2B5EF4-FFF2-40B4-BE49-F238E27FC236}">
                  <a16:creationId xmlns:a16="http://schemas.microsoft.com/office/drawing/2014/main" id="{97668AC5-7FFA-4047-95A0-00D3B303966C}"/>
                </a:ext>
              </a:extLst>
            </p:cNvPr>
            <p:cNvPicPr>
              <a:picLocks noChangeAspect="1"/>
            </p:cNvPicPr>
            <p:nvPr/>
          </p:nvPicPr>
          <p:blipFill>
            <a:blip r:embed="rId37"/>
            <a:stretch>
              <a:fillRect/>
            </a:stretch>
          </p:blipFill>
          <p:spPr>
            <a:xfrm>
              <a:off x="10125832" y="159783"/>
              <a:ext cx="320674" cy="320674"/>
            </a:xfrm>
            <a:prstGeom prst="rect">
              <a:avLst/>
            </a:prstGeom>
          </p:spPr>
        </p:pic>
        <p:sp>
          <p:nvSpPr>
            <p:cNvPr id="214" name="TextBox 213">
              <a:extLst>
                <a:ext uri="{FF2B5EF4-FFF2-40B4-BE49-F238E27FC236}">
                  <a16:creationId xmlns:a16="http://schemas.microsoft.com/office/drawing/2014/main" id="{4B8A2DCC-39B0-4327-BE92-90E61EC53AF4}"/>
                </a:ext>
              </a:extLst>
            </p:cNvPr>
            <p:cNvSpPr txBox="1"/>
            <p:nvPr/>
          </p:nvSpPr>
          <p:spPr>
            <a:xfrm>
              <a:off x="10372780" y="164214"/>
              <a:ext cx="1408348" cy="380787"/>
            </a:xfrm>
            <a:prstGeom prst="rect">
              <a:avLst/>
            </a:prstGeom>
            <a:noFill/>
          </p:spPr>
          <p:txBody>
            <a:bodyPr wrap="square" rtlCol="0">
              <a:spAutoFit/>
            </a:bodyPr>
            <a:lstStyle/>
            <a:p>
              <a:pPr marL="0" marR="0" lvl="0" indent="0" algn="l" defTabSz="685800" rtl="0" eaLnBrk="1" fontAlgn="auto" latinLnBrk="0" hangingPunct="1">
                <a:lnSpc>
                  <a:spcPct val="93000"/>
                </a:lnSpc>
                <a:spcBef>
                  <a:spcPts val="0"/>
                </a:spcBef>
                <a:spcAft>
                  <a:spcPts val="0"/>
                </a:spcAft>
                <a:buClrTx/>
                <a:buSzTx/>
                <a:buFontTx/>
                <a:buNone/>
                <a:tabLst/>
                <a:defRPr/>
              </a:pPr>
              <a:r>
                <a:rPr kumimoji="0" lang="en-US" sz="675" b="0" i="0" u="none" strike="noStrike" kern="1200" cap="none" spc="0" normalizeH="0" baseline="0" noProof="0" dirty="0">
                  <a:ln>
                    <a:noFill/>
                  </a:ln>
                  <a:solidFill>
                    <a:prstClr val="black"/>
                  </a:solidFill>
                  <a:effectLst/>
                  <a:uLnTx/>
                  <a:uFillTx/>
                  <a:latin typeface="IBM Plex Sans"/>
                  <a:ea typeface="+mn-ea"/>
                  <a:cs typeface="+mn-cs"/>
                </a:rPr>
                <a:t>IBM Z Development and Test Environment</a:t>
              </a:r>
            </a:p>
          </p:txBody>
        </p:sp>
      </p:grpSp>
      <p:sp>
        <p:nvSpPr>
          <p:cNvPr id="217" name="TextBox 216">
            <a:extLst>
              <a:ext uri="{FF2B5EF4-FFF2-40B4-BE49-F238E27FC236}">
                <a16:creationId xmlns:a16="http://schemas.microsoft.com/office/drawing/2014/main" id="{4D3A6F7D-1B7F-42BF-AEAF-4F0CBCC50542}"/>
              </a:ext>
            </a:extLst>
          </p:cNvPr>
          <p:cNvSpPr txBox="1"/>
          <p:nvPr/>
        </p:nvSpPr>
        <p:spPr>
          <a:xfrm>
            <a:off x="7677514" y="775407"/>
            <a:ext cx="385042" cy="20774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prstClr val="black"/>
                </a:solidFill>
                <a:effectLst/>
                <a:uLnTx/>
                <a:uFillTx/>
                <a:latin typeface="IBM Plex Sans"/>
                <a:ea typeface="+mn-ea"/>
                <a:cs typeface="+mn-cs"/>
              </a:rPr>
              <a:t>RTW</a:t>
            </a:r>
          </a:p>
        </p:txBody>
      </p:sp>
      <p:pic>
        <p:nvPicPr>
          <p:cNvPr id="24" name="Picture 23" descr="A picture containing clipart&#10;&#10;Description automatically generated">
            <a:extLst>
              <a:ext uri="{FF2B5EF4-FFF2-40B4-BE49-F238E27FC236}">
                <a16:creationId xmlns:a16="http://schemas.microsoft.com/office/drawing/2014/main" id="{9EE30C20-3CF3-4E01-BAD3-4B1DC0E18611}"/>
              </a:ext>
            </a:extLst>
          </p:cNvPr>
          <p:cNvPicPr>
            <a:picLocks noChangeAspect="1"/>
          </p:cNvPicPr>
          <p:nvPr/>
        </p:nvPicPr>
        <p:blipFill>
          <a:blip r:embed="rId38"/>
          <a:stretch>
            <a:fillRect/>
          </a:stretch>
        </p:blipFill>
        <p:spPr>
          <a:xfrm>
            <a:off x="8288655" y="660825"/>
            <a:ext cx="443791" cy="178879"/>
          </a:xfrm>
          <a:prstGeom prst="rect">
            <a:avLst/>
          </a:prstGeom>
        </p:spPr>
      </p:pic>
      <p:pic>
        <p:nvPicPr>
          <p:cNvPr id="26" name="Picture 25">
            <a:extLst>
              <a:ext uri="{FF2B5EF4-FFF2-40B4-BE49-F238E27FC236}">
                <a16:creationId xmlns:a16="http://schemas.microsoft.com/office/drawing/2014/main" id="{52631ADB-D49B-4A3D-B316-75BC0D0AB81F}"/>
              </a:ext>
            </a:extLst>
          </p:cNvPr>
          <p:cNvPicPr>
            <a:picLocks noChangeAspect="1"/>
          </p:cNvPicPr>
          <p:nvPr/>
        </p:nvPicPr>
        <p:blipFill>
          <a:blip r:embed="rId39"/>
          <a:stretch>
            <a:fillRect/>
          </a:stretch>
        </p:blipFill>
        <p:spPr>
          <a:xfrm>
            <a:off x="7662625" y="648903"/>
            <a:ext cx="578530" cy="157049"/>
          </a:xfrm>
          <a:prstGeom prst="rect">
            <a:avLst/>
          </a:prstGeom>
        </p:spPr>
      </p:pic>
      <p:grpSp>
        <p:nvGrpSpPr>
          <p:cNvPr id="29" name="Group 28">
            <a:extLst>
              <a:ext uri="{FF2B5EF4-FFF2-40B4-BE49-F238E27FC236}">
                <a16:creationId xmlns:a16="http://schemas.microsoft.com/office/drawing/2014/main" id="{42263B93-5D5D-48E1-9F92-58BB0C4A1BA4}"/>
              </a:ext>
            </a:extLst>
          </p:cNvPr>
          <p:cNvGrpSpPr/>
          <p:nvPr/>
        </p:nvGrpSpPr>
        <p:grpSpPr>
          <a:xfrm>
            <a:off x="7391349" y="3751192"/>
            <a:ext cx="201328" cy="289658"/>
            <a:chOff x="9855131" y="5017294"/>
            <a:chExt cx="268437" cy="386210"/>
          </a:xfrm>
        </p:grpSpPr>
        <p:cxnSp>
          <p:nvCxnSpPr>
            <p:cNvPr id="28" name="Straight Connector 27">
              <a:extLst>
                <a:ext uri="{FF2B5EF4-FFF2-40B4-BE49-F238E27FC236}">
                  <a16:creationId xmlns:a16="http://schemas.microsoft.com/office/drawing/2014/main" id="{DFB21F57-CB06-45F0-BC74-8D1942DBBA80}"/>
                </a:ext>
              </a:extLst>
            </p:cNvPr>
            <p:cNvCxnSpPr/>
            <p:nvPr/>
          </p:nvCxnSpPr>
          <p:spPr>
            <a:xfrm flipV="1">
              <a:off x="9989216" y="5017294"/>
              <a:ext cx="0" cy="214434"/>
            </a:xfrm>
            <a:prstGeom prst="line">
              <a:avLst/>
            </a:prstGeom>
            <a:ln w="12700">
              <a:solidFill>
                <a:schemeClr val="bg2">
                  <a:lumMod val="25000"/>
                </a:schemeClr>
              </a:solidFill>
            </a:ln>
            <a:effectLst/>
          </p:spPr>
          <p:style>
            <a:lnRef idx="1">
              <a:schemeClr val="accent1"/>
            </a:lnRef>
            <a:fillRef idx="0">
              <a:schemeClr val="accent1"/>
            </a:fillRef>
            <a:effectRef idx="0">
              <a:schemeClr val="accent1"/>
            </a:effectRef>
            <a:fontRef idx="minor">
              <a:schemeClr val="tx1"/>
            </a:fontRef>
          </p:style>
        </p:cxnSp>
        <p:grpSp>
          <p:nvGrpSpPr>
            <p:cNvPr id="220" name="Group">
              <a:extLst>
                <a:ext uri="{FF2B5EF4-FFF2-40B4-BE49-F238E27FC236}">
                  <a16:creationId xmlns:a16="http://schemas.microsoft.com/office/drawing/2014/main" id="{5AC101E7-1C4B-467A-83A1-71B06B341BD8}"/>
                </a:ext>
              </a:extLst>
            </p:cNvPr>
            <p:cNvGrpSpPr/>
            <p:nvPr/>
          </p:nvGrpSpPr>
          <p:grpSpPr>
            <a:xfrm>
              <a:off x="9855131" y="5135067"/>
              <a:ext cx="268437" cy="268437"/>
              <a:chOff x="0" y="0"/>
              <a:chExt cx="536890" cy="536890"/>
            </a:xfrm>
          </p:grpSpPr>
          <p:sp>
            <p:nvSpPr>
              <p:cNvPr id="221" name="Circle">
                <a:extLst>
                  <a:ext uri="{FF2B5EF4-FFF2-40B4-BE49-F238E27FC236}">
                    <a16:creationId xmlns:a16="http://schemas.microsoft.com/office/drawing/2014/main" id="{A533C03A-3B10-4DB1-8338-EA5446B213F8}"/>
                  </a:ext>
                </a:extLst>
              </p:cNvPr>
              <p:cNvSpPr/>
              <p:nvPr/>
            </p:nvSpPr>
            <p:spPr>
              <a:xfrm>
                <a:off x="0" y="0"/>
                <a:ext cx="536891" cy="536891"/>
              </a:xfrm>
              <a:prstGeom prst="ellipse">
                <a:avLst/>
              </a:prstGeom>
              <a:solidFill>
                <a:srgbClr val="EE538B"/>
              </a:solidFill>
              <a:ln w="12700" cap="flat">
                <a:noFill/>
                <a:miter lim="400000"/>
              </a:ln>
              <a:effectLst/>
            </p:spPr>
            <p:txBody>
              <a:bodyPr wrap="square" lIns="19049" tIns="19049" rIns="19049" bIns="19049" numCol="1" anchor="ctr">
                <a:noAutofit/>
              </a:bodyP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pic>
            <p:nvPicPr>
              <p:cNvPr id="222" name="Image" descr="Image">
                <a:extLst>
                  <a:ext uri="{FF2B5EF4-FFF2-40B4-BE49-F238E27FC236}">
                    <a16:creationId xmlns:a16="http://schemas.microsoft.com/office/drawing/2014/main" id="{EA0B8EEA-642F-477D-9C47-91314B44D6D1}"/>
                  </a:ext>
                </a:extLst>
              </p:cNvPr>
              <p:cNvPicPr>
                <a:picLocks noChangeAspect="1"/>
              </p:cNvPicPr>
              <p:nvPr/>
            </p:nvPicPr>
            <p:blipFill>
              <a:blip r:embed="rId10"/>
              <a:stretch>
                <a:fillRect/>
              </a:stretch>
            </p:blipFill>
            <p:spPr>
              <a:xfrm>
                <a:off x="116045" y="128745"/>
                <a:ext cx="304801" cy="279401"/>
              </a:xfrm>
              <a:prstGeom prst="rect">
                <a:avLst/>
              </a:prstGeom>
              <a:ln w="12700" cap="flat">
                <a:noFill/>
                <a:miter lim="400000"/>
              </a:ln>
              <a:effectLst/>
            </p:spPr>
          </p:pic>
        </p:grpSp>
      </p:grpSp>
      <p:pic>
        <p:nvPicPr>
          <p:cNvPr id="223" name="Picture 222">
            <a:extLst>
              <a:ext uri="{FF2B5EF4-FFF2-40B4-BE49-F238E27FC236}">
                <a16:creationId xmlns:a16="http://schemas.microsoft.com/office/drawing/2014/main" id="{366D6B19-F659-41C8-9E33-A8933127BA52}"/>
              </a:ext>
            </a:extLst>
          </p:cNvPr>
          <p:cNvPicPr>
            <a:picLocks noChangeAspect="1"/>
          </p:cNvPicPr>
          <p:nvPr/>
        </p:nvPicPr>
        <p:blipFill>
          <a:blip r:embed="rId40"/>
          <a:stretch>
            <a:fillRect/>
          </a:stretch>
        </p:blipFill>
        <p:spPr>
          <a:xfrm>
            <a:off x="7120326" y="4045047"/>
            <a:ext cx="371586" cy="235276"/>
          </a:xfrm>
          <a:prstGeom prst="rect">
            <a:avLst/>
          </a:prstGeom>
        </p:spPr>
      </p:pic>
      <p:pic>
        <p:nvPicPr>
          <p:cNvPr id="224" name="Picture 223">
            <a:extLst>
              <a:ext uri="{FF2B5EF4-FFF2-40B4-BE49-F238E27FC236}">
                <a16:creationId xmlns:a16="http://schemas.microsoft.com/office/drawing/2014/main" id="{5A2DDCE6-A8E9-4914-983A-B9E402686709}"/>
              </a:ext>
            </a:extLst>
          </p:cNvPr>
          <p:cNvPicPr>
            <a:picLocks noChangeAspect="1"/>
          </p:cNvPicPr>
          <p:nvPr/>
        </p:nvPicPr>
        <p:blipFill>
          <a:blip r:embed="rId41"/>
          <a:stretch>
            <a:fillRect/>
          </a:stretch>
        </p:blipFill>
        <p:spPr>
          <a:xfrm>
            <a:off x="7143015" y="4501227"/>
            <a:ext cx="691865" cy="266462"/>
          </a:xfrm>
          <a:prstGeom prst="rect">
            <a:avLst/>
          </a:prstGeom>
        </p:spPr>
      </p:pic>
      <p:pic>
        <p:nvPicPr>
          <p:cNvPr id="225" name="Picture 224">
            <a:extLst>
              <a:ext uri="{FF2B5EF4-FFF2-40B4-BE49-F238E27FC236}">
                <a16:creationId xmlns:a16="http://schemas.microsoft.com/office/drawing/2014/main" id="{96A05714-48AE-42AF-8D59-1D042FC9A655}"/>
              </a:ext>
            </a:extLst>
          </p:cNvPr>
          <p:cNvPicPr>
            <a:picLocks noChangeAspect="1"/>
          </p:cNvPicPr>
          <p:nvPr/>
        </p:nvPicPr>
        <p:blipFill>
          <a:blip r:embed="rId40"/>
          <a:stretch>
            <a:fillRect/>
          </a:stretch>
        </p:blipFill>
        <p:spPr>
          <a:xfrm>
            <a:off x="6737759" y="598200"/>
            <a:ext cx="371586" cy="235276"/>
          </a:xfrm>
          <a:prstGeom prst="rect">
            <a:avLst/>
          </a:prstGeom>
        </p:spPr>
      </p:pic>
      <p:grpSp>
        <p:nvGrpSpPr>
          <p:cNvPr id="226" name="Group 225">
            <a:extLst>
              <a:ext uri="{FF2B5EF4-FFF2-40B4-BE49-F238E27FC236}">
                <a16:creationId xmlns:a16="http://schemas.microsoft.com/office/drawing/2014/main" id="{BFA137B5-FC12-47C9-9644-7ABB5C4BAAE2}"/>
              </a:ext>
            </a:extLst>
          </p:cNvPr>
          <p:cNvGrpSpPr/>
          <p:nvPr/>
        </p:nvGrpSpPr>
        <p:grpSpPr>
          <a:xfrm>
            <a:off x="3505083" y="3752977"/>
            <a:ext cx="201328" cy="289658"/>
            <a:chOff x="9855131" y="5017294"/>
            <a:chExt cx="268437" cy="386210"/>
          </a:xfrm>
        </p:grpSpPr>
        <p:cxnSp>
          <p:nvCxnSpPr>
            <p:cNvPr id="227" name="Straight Connector 226">
              <a:extLst>
                <a:ext uri="{FF2B5EF4-FFF2-40B4-BE49-F238E27FC236}">
                  <a16:creationId xmlns:a16="http://schemas.microsoft.com/office/drawing/2014/main" id="{576210CD-00D8-4865-8A9F-98F6AAF6218C}"/>
                </a:ext>
              </a:extLst>
            </p:cNvPr>
            <p:cNvCxnSpPr/>
            <p:nvPr/>
          </p:nvCxnSpPr>
          <p:spPr>
            <a:xfrm flipV="1">
              <a:off x="9989216" y="5017294"/>
              <a:ext cx="0" cy="214434"/>
            </a:xfrm>
            <a:prstGeom prst="line">
              <a:avLst/>
            </a:prstGeom>
            <a:ln w="12700">
              <a:solidFill>
                <a:schemeClr val="bg2">
                  <a:lumMod val="25000"/>
                </a:schemeClr>
              </a:solidFill>
            </a:ln>
            <a:effectLst/>
          </p:spPr>
          <p:style>
            <a:lnRef idx="1">
              <a:schemeClr val="accent1"/>
            </a:lnRef>
            <a:fillRef idx="0">
              <a:schemeClr val="accent1"/>
            </a:fillRef>
            <a:effectRef idx="0">
              <a:schemeClr val="accent1"/>
            </a:effectRef>
            <a:fontRef idx="minor">
              <a:schemeClr val="tx1"/>
            </a:fontRef>
          </p:style>
        </p:cxnSp>
        <p:grpSp>
          <p:nvGrpSpPr>
            <p:cNvPr id="228" name="Group">
              <a:extLst>
                <a:ext uri="{FF2B5EF4-FFF2-40B4-BE49-F238E27FC236}">
                  <a16:creationId xmlns:a16="http://schemas.microsoft.com/office/drawing/2014/main" id="{1CF2A60E-242C-4466-812D-86949B54D787}"/>
                </a:ext>
              </a:extLst>
            </p:cNvPr>
            <p:cNvGrpSpPr/>
            <p:nvPr/>
          </p:nvGrpSpPr>
          <p:grpSpPr>
            <a:xfrm>
              <a:off x="9855131" y="5135067"/>
              <a:ext cx="268437" cy="268437"/>
              <a:chOff x="0" y="0"/>
              <a:chExt cx="536890" cy="536890"/>
            </a:xfrm>
          </p:grpSpPr>
          <p:sp>
            <p:nvSpPr>
              <p:cNvPr id="229" name="Circle">
                <a:extLst>
                  <a:ext uri="{FF2B5EF4-FFF2-40B4-BE49-F238E27FC236}">
                    <a16:creationId xmlns:a16="http://schemas.microsoft.com/office/drawing/2014/main" id="{D363FE7D-907D-4E7C-B023-892BFB5148D8}"/>
                  </a:ext>
                </a:extLst>
              </p:cNvPr>
              <p:cNvSpPr/>
              <p:nvPr/>
            </p:nvSpPr>
            <p:spPr>
              <a:xfrm>
                <a:off x="0" y="0"/>
                <a:ext cx="536891" cy="536891"/>
              </a:xfrm>
              <a:prstGeom prst="ellipse">
                <a:avLst/>
              </a:prstGeom>
              <a:solidFill>
                <a:srgbClr val="EE538B"/>
              </a:solidFill>
              <a:ln w="12700" cap="flat">
                <a:noFill/>
                <a:miter lim="400000"/>
              </a:ln>
              <a:effectLst/>
            </p:spPr>
            <p:txBody>
              <a:bodyPr wrap="square" lIns="19049" tIns="19049" rIns="19049" bIns="19049" numCol="1" anchor="ctr">
                <a:noAutofit/>
              </a:bodyP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pic>
            <p:nvPicPr>
              <p:cNvPr id="230" name="Image" descr="Image">
                <a:extLst>
                  <a:ext uri="{FF2B5EF4-FFF2-40B4-BE49-F238E27FC236}">
                    <a16:creationId xmlns:a16="http://schemas.microsoft.com/office/drawing/2014/main" id="{BE2A98A7-52CD-44D9-9C11-45F0DFBF4C0D}"/>
                  </a:ext>
                </a:extLst>
              </p:cNvPr>
              <p:cNvPicPr>
                <a:picLocks noChangeAspect="1"/>
              </p:cNvPicPr>
              <p:nvPr/>
            </p:nvPicPr>
            <p:blipFill>
              <a:blip r:embed="rId10"/>
              <a:stretch>
                <a:fillRect/>
              </a:stretch>
            </p:blipFill>
            <p:spPr>
              <a:xfrm>
                <a:off x="116045" y="128745"/>
                <a:ext cx="304801" cy="279401"/>
              </a:xfrm>
              <a:prstGeom prst="rect">
                <a:avLst/>
              </a:prstGeom>
              <a:ln w="12700" cap="flat">
                <a:noFill/>
                <a:miter lim="400000"/>
              </a:ln>
              <a:effectLst/>
            </p:spPr>
          </p:pic>
        </p:grpSp>
      </p:grpSp>
      <p:grpSp>
        <p:nvGrpSpPr>
          <p:cNvPr id="30" name="Group 29">
            <a:extLst>
              <a:ext uri="{FF2B5EF4-FFF2-40B4-BE49-F238E27FC236}">
                <a16:creationId xmlns:a16="http://schemas.microsoft.com/office/drawing/2014/main" id="{7A7C86F9-7383-4027-8E21-95C516DABE40}"/>
              </a:ext>
            </a:extLst>
          </p:cNvPr>
          <p:cNvGrpSpPr/>
          <p:nvPr/>
        </p:nvGrpSpPr>
        <p:grpSpPr>
          <a:xfrm>
            <a:off x="4990523" y="3841301"/>
            <a:ext cx="978201" cy="288822"/>
            <a:chOff x="6654030" y="5110120"/>
            <a:chExt cx="1304268" cy="385097"/>
          </a:xfrm>
        </p:grpSpPr>
        <p:pic>
          <p:nvPicPr>
            <p:cNvPr id="232" name="Picture 231">
              <a:extLst>
                <a:ext uri="{FF2B5EF4-FFF2-40B4-BE49-F238E27FC236}">
                  <a16:creationId xmlns:a16="http://schemas.microsoft.com/office/drawing/2014/main" id="{5E117909-229C-4555-B449-EA019DDA2EFF}"/>
                </a:ext>
              </a:extLst>
            </p:cNvPr>
            <p:cNvPicPr>
              <a:picLocks noChangeAspect="1"/>
            </p:cNvPicPr>
            <p:nvPr/>
          </p:nvPicPr>
          <p:blipFill>
            <a:blip r:embed="rId42"/>
            <a:stretch>
              <a:fillRect/>
            </a:stretch>
          </p:blipFill>
          <p:spPr>
            <a:xfrm>
              <a:off x="6654030" y="5110120"/>
              <a:ext cx="354323" cy="354323"/>
            </a:xfrm>
            <a:prstGeom prst="rect">
              <a:avLst/>
            </a:prstGeom>
          </p:spPr>
        </p:pic>
        <p:sp>
          <p:nvSpPr>
            <p:cNvPr id="233" name="TextBox 232">
              <a:extLst>
                <a:ext uri="{FF2B5EF4-FFF2-40B4-BE49-F238E27FC236}">
                  <a16:creationId xmlns:a16="http://schemas.microsoft.com/office/drawing/2014/main" id="{C6C214FC-70CE-4A83-B72A-17CAA69B7B7F}"/>
                </a:ext>
              </a:extLst>
            </p:cNvPr>
            <p:cNvSpPr txBox="1"/>
            <p:nvPr/>
          </p:nvSpPr>
          <p:spPr>
            <a:xfrm>
              <a:off x="6966217" y="5114429"/>
              <a:ext cx="992081" cy="380788"/>
            </a:xfrm>
            <a:prstGeom prst="rect">
              <a:avLst/>
            </a:prstGeom>
            <a:noFill/>
          </p:spPr>
          <p:txBody>
            <a:bodyPr wrap="square" rtlCol="0">
              <a:spAutoFit/>
            </a:bodyPr>
            <a:lstStyle/>
            <a:p>
              <a:pPr marL="0" marR="0" lvl="0" indent="0" algn="l" defTabSz="685800" rtl="0" eaLnBrk="1" fontAlgn="auto" latinLnBrk="0" hangingPunct="1">
                <a:lnSpc>
                  <a:spcPct val="93000"/>
                </a:lnSpc>
                <a:spcBef>
                  <a:spcPts val="0"/>
                </a:spcBef>
                <a:spcAft>
                  <a:spcPts val="0"/>
                </a:spcAft>
                <a:buClrTx/>
                <a:buSzTx/>
                <a:buFontTx/>
                <a:buNone/>
                <a:tabLst/>
                <a:defRPr/>
              </a:pPr>
              <a:r>
                <a:rPr kumimoji="0" lang="en-US" sz="675" b="0" i="0" u="none" strike="noStrike" kern="1200" cap="none" spc="0" normalizeH="0" baseline="0" noProof="0" dirty="0">
                  <a:ln>
                    <a:noFill/>
                  </a:ln>
                  <a:solidFill>
                    <a:prstClr val="black"/>
                  </a:solidFill>
                  <a:effectLst/>
                  <a:uLnTx/>
                  <a:uFillTx/>
                  <a:latin typeface="IBM Plex Sans"/>
                  <a:ea typeface="+mn-ea"/>
                  <a:cs typeface="+mn-cs"/>
                </a:rPr>
                <a:t>IBM Z APM Connect</a:t>
              </a:r>
            </a:p>
          </p:txBody>
        </p:sp>
      </p:grpSp>
      <p:sp>
        <p:nvSpPr>
          <p:cNvPr id="234" name="Rectangle 233">
            <a:extLst>
              <a:ext uri="{FF2B5EF4-FFF2-40B4-BE49-F238E27FC236}">
                <a16:creationId xmlns:a16="http://schemas.microsoft.com/office/drawing/2014/main" id="{F0654934-D173-4555-881D-39E17E627D27}"/>
              </a:ext>
            </a:extLst>
          </p:cNvPr>
          <p:cNvSpPr/>
          <p:nvPr/>
        </p:nvSpPr>
        <p:spPr>
          <a:xfrm flipH="1">
            <a:off x="5158821" y="4097525"/>
            <a:ext cx="1079586" cy="285591"/>
          </a:xfrm>
          <a:prstGeom prst="rect">
            <a:avLst/>
          </a:prstGeom>
        </p:spPr>
        <p:txBody>
          <a:bodyPr wrap="square">
            <a:spAutoFit/>
          </a:bodyPr>
          <a:lstStyle/>
          <a:p>
            <a:pPr marL="0" marR="0" lvl="0" indent="0" algn="l" defTabSz="685800" rtl="0" eaLnBrk="1" fontAlgn="auto" latinLnBrk="0" hangingPunct="1">
              <a:lnSpc>
                <a:spcPct val="93000"/>
              </a:lnSpc>
              <a:spcBef>
                <a:spcPts val="0"/>
              </a:spcBef>
              <a:spcAft>
                <a:spcPts val="0"/>
              </a:spcAft>
              <a:buClrTx/>
              <a:buSzTx/>
              <a:buFontTx/>
              <a:buNone/>
              <a:tabLst/>
              <a:defRPr/>
            </a:pPr>
            <a:r>
              <a:rPr kumimoji="0" lang="en-US" sz="675" b="0" i="0" u="none" strike="noStrike" kern="1200" cap="none" spc="0" normalizeH="0" baseline="0" noProof="0" dirty="0">
                <a:ln>
                  <a:noFill/>
                </a:ln>
                <a:solidFill>
                  <a:prstClr val="black"/>
                </a:solidFill>
                <a:effectLst/>
                <a:uLnTx/>
                <a:uFillTx/>
                <a:latin typeface="IBM Plex Sans"/>
                <a:ea typeface="+mn-ea"/>
                <a:cs typeface="+mn-cs"/>
              </a:rPr>
              <a:t>OMEGAMON</a:t>
            </a:r>
          </a:p>
          <a:p>
            <a:pPr marL="0" marR="0" lvl="0" indent="0" algn="l" defTabSz="685800" rtl="0" eaLnBrk="1" fontAlgn="auto" latinLnBrk="0" hangingPunct="1">
              <a:lnSpc>
                <a:spcPct val="93000"/>
              </a:lnSpc>
              <a:spcBef>
                <a:spcPts val="0"/>
              </a:spcBef>
              <a:spcAft>
                <a:spcPts val="0"/>
              </a:spcAft>
              <a:buClrTx/>
              <a:buSzTx/>
              <a:buFontTx/>
              <a:buNone/>
              <a:tabLst/>
              <a:defRPr/>
            </a:pPr>
            <a:r>
              <a:rPr kumimoji="0" lang="en-US" sz="675" b="0" i="0" u="none" strike="noStrike" kern="1200" cap="none" spc="0" normalizeH="0" baseline="0" noProof="0" dirty="0">
                <a:ln>
                  <a:noFill/>
                </a:ln>
                <a:solidFill>
                  <a:prstClr val="black"/>
                </a:solidFill>
                <a:effectLst/>
                <a:uLnTx/>
                <a:uFillTx/>
                <a:latin typeface="IBM Plex Sans"/>
                <a:ea typeface="+mn-ea"/>
                <a:cs typeface="+mn-cs"/>
              </a:rPr>
              <a:t>Operational Insights</a:t>
            </a:r>
          </a:p>
        </p:txBody>
      </p:sp>
      <p:cxnSp>
        <p:nvCxnSpPr>
          <p:cNvPr id="235" name="Straight Connector 234">
            <a:extLst>
              <a:ext uri="{FF2B5EF4-FFF2-40B4-BE49-F238E27FC236}">
                <a16:creationId xmlns:a16="http://schemas.microsoft.com/office/drawing/2014/main" id="{E36FC24F-E265-474D-B0A9-ACDCF22F823E}"/>
              </a:ext>
            </a:extLst>
          </p:cNvPr>
          <p:cNvCxnSpPr>
            <a:cxnSpLocks/>
          </p:cNvCxnSpPr>
          <p:nvPr/>
        </p:nvCxnSpPr>
        <p:spPr>
          <a:xfrm flipV="1">
            <a:off x="3228781" y="4487692"/>
            <a:ext cx="729332" cy="0"/>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240" name="Picture 239">
            <a:extLst>
              <a:ext uri="{FF2B5EF4-FFF2-40B4-BE49-F238E27FC236}">
                <a16:creationId xmlns:a16="http://schemas.microsoft.com/office/drawing/2014/main" id="{DA27FE80-A048-442B-B6CA-3B5AF8815F2D}"/>
              </a:ext>
            </a:extLst>
          </p:cNvPr>
          <p:cNvPicPr>
            <a:picLocks noChangeAspect="1"/>
          </p:cNvPicPr>
          <p:nvPr/>
        </p:nvPicPr>
        <p:blipFill>
          <a:blip r:embed="rId43"/>
          <a:stretch>
            <a:fillRect/>
          </a:stretch>
        </p:blipFill>
        <p:spPr>
          <a:xfrm>
            <a:off x="3318413" y="4071630"/>
            <a:ext cx="605867" cy="273010"/>
          </a:xfrm>
          <a:prstGeom prst="rect">
            <a:avLst/>
          </a:prstGeom>
        </p:spPr>
      </p:pic>
      <p:pic>
        <p:nvPicPr>
          <p:cNvPr id="175" name="Picture 174">
            <a:extLst>
              <a:ext uri="{FF2B5EF4-FFF2-40B4-BE49-F238E27FC236}">
                <a16:creationId xmlns:a16="http://schemas.microsoft.com/office/drawing/2014/main" id="{6CC70CA5-78AD-8F43-AB93-11F40C31F499}"/>
              </a:ext>
            </a:extLst>
          </p:cNvPr>
          <p:cNvPicPr>
            <a:picLocks noChangeAspect="1"/>
          </p:cNvPicPr>
          <p:nvPr/>
        </p:nvPicPr>
        <p:blipFill>
          <a:blip r:embed="rId44"/>
          <a:stretch>
            <a:fillRect/>
          </a:stretch>
        </p:blipFill>
        <p:spPr>
          <a:xfrm>
            <a:off x="5081843" y="4520104"/>
            <a:ext cx="809414" cy="258001"/>
          </a:xfrm>
          <a:prstGeom prst="rect">
            <a:avLst/>
          </a:prstGeom>
        </p:spPr>
      </p:pic>
      <p:pic>
        <p:nvPicPr>
          <p:cNvPr id="178" name="Picture 177" descr="A close up of a sign&#10;&#10;Description generated with high confidence">
            <a:extLst>
              <a:ext uri="{FF2B5EF4-FFF2-40B4-BE49-F238E27FC236}">
                <a16:creationId xmlns:a16="http://schemas.microsoft.com/office/drawing/2014/main" id="{07F636FC-7598-0448-A29F-248D53EE114D}"/>
              </a:ext>
            </a:extLst>
          </p:cNvPr>
          <p:cNvPicPr>
            <a:picLocks noChangeAspect="1"/>
          </p:cNvPicPr>
          <p:nvPr/>
        </p:nvPicPr>
        <p:blipFill>
          <a:blip r:embed="rId45"/>
          <a:stretch>
            <a:fillRect/>
          </a:stretch>
        </p:blipFill>
        <p:spPr>
          <a:xfrm>
            <a:off x="5433938" y="595765"/>
            <a:ext cx="367532" cy="452348"/>
          </a:xfrm>
          <a:prstGeom prst="rect">
            <a:avLst/>
          </a:prstGeom>
        </p:spPr>
      </p:pic>
      <p:pic>
        <p:nvPicPr>
          <p:cNvPr id="208" name="Picture 207">
            <a:extLst>
              <a:ext uri="{FF2B5EF4-FFF2-40B4-BE49-F238E27FC236}">
                <a16:creationId xmlns:a16="http://schemas.microsoft.com/office/drawing/2014/main" id="{931F5346-35E4-B04D-AC3E-2B74554B18DB}"/>
              </a:ext>
            </a:extLst>
          </p:cNvPr>
          <p:cNvPicPr>
            <a:picLocks noChangeAspect="1"/>
          </p:cNvPicPr>
          <p:nvPr/>
        </p:nvPicPr>
        <p:blipFill>
          <a:blip r:embed="rId6"/>
          <a:stretch>
            <a:fillRect/>
          </a:stretch>
        </p:blipFill>
        <p:spPr>
          <a:xfrm>
            <a:off x="3810688" y="4548490"/>
            <a:ext cx="227183" cy="219542"/>
          </a:xfrm>
          <a:prstGeom prst="rect">
            <a:avLst/>
          </a:prstGeom>
        </p:spPr>
      </p:pic>
      <p:pic>
        <p:nvPicPr>
          <p:cNvPr id="209" name="Picture 208">
            <a:extLst>
              <a:ext uri="{FF2B5EF4-FFF2-40B4-BE49-F238E27FC236}">
                <a16:creationId xmlns:a16="http://schemas.microsoft.com/office/drawing/2014/main" id="{AC286B71-D7D1-B048-871F-7CD0715170B3}"/>
              </a:ext>
            </a:extLst>
          </p:cNvPr>
          <p:cNvPicPr>
            <a:picLocks noChangeAspect="1"/>
          </p:cNvPicPr>
          <p:nvPr/>
        </p:nvPicPr>
        <p:blipFill>
          <a:blip r:embed="rId46"/>
          <a:stretch>
            <a:fillRect/>
          </a:stretch>
        </p:blipFill>
        <p:spPr>
          <a:xfrm>
            <a:off x="3228781" y="4462964"/>
            <a:ext cx="406072" cy="331487"/>
          </a:xfrm>
          <a:prstGeom prst="rect">
            <a:avLst/>
          </a:prstGeom>
        </p:spPr>
      </p:pic>
      <p:pic>
        <p:nvPicPr>
          <p:cNvPr id="172" name="Picture 171">
            <a:extLst>
              <a:ext uri="{FF2B5EF4-FFF2-40B4-BE49-F238E27FC236}">
                <a16:creationId xmlns:a16="http://schemas.microsoft.com/office/drawing/2014/main" id="{F586ADD2-D643-9340-926A-7D327432C456}"/>
              </a:ext>
            </a:extLst>
          </p:cNvPr>
          <p:cNvPicPr>
            <a:picLocks noChangeAspect="1"/>
          </p:cNvPicPr>
          <p:nvPr/>
        </p:nvPicPr>
        <p:blipFill>
          <a:blip r:embed="rId47"/>
          <a:stretch>
            <a:fillRect/>
          </a:stretch>
        </p:blipFill>
        <p:spPr>
          <a:xfrm>
            <a:off x="2444851" y="145481"/>
            <a:ext cx="260666" cy="254331"/>
          </a:xfrm>
          <a:prstGeom prst="rect">
            <a:avLst/>
          </a:prstGeom>
        </p:spPr>
      </p:pic>
      <p:grpSp>
        <p:nvGrpSpPr>
          <p:cNvPr id="4" name="Group 3">
            <a:extLst>
              <a:ext uri="{FF2B5EF4-FFF2-40B4-BE49-F238E27FC236}">
                <a16:creationId xmlns:a16="http://schemas.microsoft.com/office/drawing/2014/main" id="{E79DBE40-7EE6-462E-8A34-93315577955D}"/>
              </a:ext>
            </a:extLst>
          </p:cNvPr>
          <p:cNvGrpSpPr/>
          <p:nvPr/>
        </p:nvGrpSpPr>
        <p:grpSpPr>
          <a:xfrm>
            <a:off x="3638583" y="2468932"/>
            <a:ext cx="1260942" cy="632997"/>
            <a:chOff x="3638583" y="2468932"/>
            <a:chExt cx="1260942" cy="632997"/>
          </a:xfrm>
        </p:grpSpPr>
        <p:grpSp>
          <p:nvGrpSpPr>
            <p:cNvPr id="3" name="Group 2">
              <a:extLst>
                <a:ext uri="{FF2B5EF4-FFF2-40B4-BE49-F238E27FC236}">
                  <a16:creationId xmlns:a16="http://schemas.microsoft.com/office/drawing/2014/main" id="{0555B6B7-7DA7-4D4F-B4C0-C9C36C77B5F1}"/>
                </a:ext>
              </a:extLst>
            </p:cNvPr>
            <p:cNvGrpSpPr/>
            <p:nvPr/>
          </p:nvGrpSpPr>
          <p:grpSpPr>
            <a:xfrm>
              <a:off x="3638583" y="2468932"/>
              <a:ext cx="1260942" cy="632997"/>
              <a:chOff x="2598310" y="2250483"/>
              <a:chExt cx="1445288" cy="748139"/>
            </a:xfrm>
          </p:grpSpPr>
          <p:sp>
            <p:nvSpPr>
              <p:cNvPr id="2" name="Rectangle 1">
                <a:extLst>
                  <a:ext uri="{FF2B5EF4-FFF2-40B4-BE49-F238E27FC236}">
                    <a16:creationId xmlns:a16="http://schemas.microsoft.com/office/drawing/2014/main" id="{8BBE4A94-6748-48A7-89D1-3EE332949DAC}"/>
                  </a:ext>
                </a:extLst>
              </p:cNvPr>
              <p:cNvSpPr/>
              <p:nvPr/>
            </p:nvSpPr>
            <p:spPr>
              <a:xfrm>
                <a:off x="2598310" y="2250483"/>
                <a:ext cx="1445288" cy="748139"/>
              </a:xfrm>
              <a:prstGeom prst="rect">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18" name="Image 23">
                <a:extLst>
                  <a:ext uri="{FF2B5EF4-FFF2-40B4-BE49-F238E27FC236}">
                    <a16:creationId xmlns:a16="http://schemas.microsoft.com/office/drawing/2014/main" id="{497C3EA4-119D-43C2-84A4-80715DDCE60F}"/>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9884" b="89535" l="3741" r="89796">
                            <a14:foregroundMark x1="10884" y1="46512" x2="8163" y2="46512"/>
                            <a14:foregroundMark x1="73129" y1="30814" x2="81633" y2="30814"/>
                            <a14:foregroundMark x1="3741" y1="55233" x2="4422" y2="63372"/>
                            <a14:foregroundMark x1="17007" y1="61628" x2="17347" y2="65698"/>
                            <a14:foregroundMark x1="23810" y1="55814" x2="23469" y2="63953"/>
                            <a14:foregroundMark x1="30952" y1="56977" x2="30952" y2="65116"/>
                            <a14:foregroundMark x1="42857" y1="56977" x2="43197" y2="65116"/>
                            <a14:foregroundMark x1="54422" y1="50000" x2="54422" y2="59302"/>
                            <a14:foregroundMark x1="17347" y1="48256" x2="17347" y2="48256"/>
                            <a14:foregroundMark x1="77211" y1="32558" x2="74490" y2="32558"/>
                            <a14:foregroundMark x1="72109" y1="72093" x2="81633" y2="72674"/>
                            <a14:foregroundMark x1="70068" y1="58140" x2="71429" y2="59884"/>
                            <a14:backgroundMark x1="13946" y1="20349" x2="13946" y2="20349"/>
                          </a14:backgroundRemoval>
                        </a14:imgEffect>
                      </a14:imgLayer>
                    </a14:imgProps>
                  </a:ext>
                  <a:ext uri="{28A0092B-C50C-407E-A947-70E740481C1C}">
                    <a14:useLocalDpi xmlns:a14="http://schemas.microsoft.com/office/drawing/2010/main"/>
                  </a:ext>
                </a:extLst>
              </a:blip>
              <a:stretch>
                <a:fillRect/>
              </a:stretch>
            </p:blipFill>
            <p:spPr>
              <a:xfrm>
                <a:off x="2616348" y="2260987"/>
                <a:ext cx="741207" cy="411407"/>
              </a:xfrm>
              <a:prstGeom prst="rect">
                <a:avLst/>
              </a:prstGeom>
            </p:spPr>
          </p:pic>
        </p:grpSp>
        <p:pic>
          <p:nvPicPr>
            <p:cNvPr id="1026" name="Picture 2" descr="Image result for git logo">
              <a:extLst>
                <a:ext uri="{FF2B5EF4-FFF2-40B4-BE49-F238E27FC236}">
                  <a16:creationId xmlns:a16="http://schemas.microsoft.com/office/drawing/2014/main" id="{A4EE4D58-4BA5-4E7D-90FF-5EA1B8247E42}"/>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4212696" y="2831183"/>
              <a:ext cx="616917" cy="257852"/>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364112534"/>
      </p:ext>
    </p:extLst>
  </p:cSld>
  <p:clrMapOvr>
    <a:masterClrMapping/>
  </p:clrMapOvr>
  <mc:AlternateContent xmlns:mc="http://schemas.openxmlformats.org/markup-compatibility/2006" xmlns:p14="http://schemas.microsoft.com/office/powerpoint/2010/main">
    <mc:Choice Requires="p14">
      <p:transition spd="slow" p14:dur="2000" advTm="128653"/>
    </mc:Choice>
    <mc:Fallback xmlns="">
      <p:transition spd="slow" advTm="1286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7D52C-F219-4F7E-A693-73E1F7276760}"/>
              </a:ext>
            </a:extLst>
          </p:cNvPr>
          <p:cNvSpPr>
            <a:spLocks noGrp="1"/>
          </p:cNvSpPr>
          <p:nvPr>
            <p:ph type="title"/>
          </p:nvPr>
        </p:nvSpPr>
        <p:spPr>
          <a:xfrm>
            <a:off x="628650" y="273844"/>
            <a:ext cx="7886700" cy="994172"/>
          </a:xfrm>
        </p:spPr>
        <p:txBody>
          <a:bodyPr/>
          <a:lstStyle/>
          <a:p>
            <a:endParaRPr lang="en-US"/>
          </a:p>
        </p:txBody>
      </p:sp>
      <p:pic>
        <p:nvPicPr>
          <p:cNvPr id="6" name="Content Placeholder 5">
            <a:extLst>
              <a:ext uri="{FF2B5EF4-FFF2-40B4-BE49-F238E27FC236}">
                <a16:creationId xmlns:a16="http://schemas.microsoft.com/office/drawing/2014/main" id="{A67AF54E-0475-4E7A-A26A-606FD7D5E09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429000" y="2238590"/>
            <a:ext cx="2286000" cy="1524762"/>
          </a:xfrm>
        </p:spPr>
      </p:pic>
      <p:pic>
        <p:nvPicPr>
          <p:cNvPr id="4" name="Picture 3">
            <a:extLst>
              <a:ext uri="{FF2B5EF4-FFF2-40B4-BE49-F238E27FC236}">
                <a16:creationId xmlns:a16="http://schemas.microsoft.com/office/drawing/2014/main" id="{6CBFB41F-9A2E-4045-814B-208CBA84DC96}"/>
              </a:ext>
            </a:extLst>
          </p:cNvPr>
          <p:cNvPicPr>
            <a:picLocks noChangeAspect="1"/>
          </p:cNvPicPr>
          <p:nvPr/>
        </p:nvPicPr>
        <p:blipFill rotWithShape="1">
          <a:blip r:embed="rId3"/>
          <a:srcRect l="7576" r="7803" b="22963"/>
          <a:stretch/>
        </p:blipFill>
        <p:spPr>
          <a:xfrm>
            <a:off x="0" y="1"/>
            <a:ext cx="9144630" cy="4572000"/>
          </a:xfrm>
          <a:prstGeom prst="rect">
            <a:avLst/>
          </a:prstGeom>
        </p:spPr>
      </p:pic>
      <p:sp>
        <p:nvSpPr>
          <p:cNvPr id="5" name="Rectangle 4">
            <a:extLst>
              <a:ext uri="{FF2B5EF4-FFF2-40B4-BE49-F238E27FC236}">
                <a16:creationId xmlns:a16="http://schemas.microsoft.com/office/drawing/2014/main" id="{0D04DCD1-D843-410C-8DC8-5111A7A1C31D}"/>
              </a:ext>
            </a:extLst>
          </p:cNvPr>
          <p:cNvSpPr/>
          <p:nvPr/>
        </p:nvSpPr>
        <p:spPr>
          <a:xfrm>
            <a:off x="6847687" y="4349313"/>
            <a:ext cx="2296313"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sp>
        <p:nvSpPr>
          <p:cNvPr id="7" name="Rectangle 6">
            <a:extLst>
              <a:ext uri="{FF2B5EF4-FFF2-40B4-BE49-F238E27FC236}">
                <a16:creationId xmlns:a16="http://schemas.microsoft.com/office/drawing/2014/main" id="{2936C2D4-2053-4417-B4F4-9433F04612E3}"/>
              </a:ext>
            </a:extLst>
          </p:cNvPr>
          <p:cNvSpPr/>
          <p:nvPr/>
        </p:nvSpPr>
        <p:spPr>
          <a:xfrm>
            <a:off x="6002040" y="4349313"/>
            <a:ext cx="3141960"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sp>
        <p:nvSpPr>
          <p:cNvPr id="3" name="Rectangle 2">
            <a:extLst>
              <a:ext uri="{FF2B5EF4-FFF2-40B4-BE49-F238E27FC236}">
                <a16:creationId xmlns:a16="http://schemas.microsoft.com/office/drawing/2014/main" id="{C4B2A95F-A677-485A-A092-57F52C15DAA4}"/>
              </a:ext>
            </a:extLst>
          </p:cNvPr>
          <p:cNvSpPr/>
          <p:nvPr/>
        </p:nvSpPr>
        <p:spPr bwMode="auto">
          <a:xfrm>
            <a:off x="7981290" y="0"/>
            <a:ext cx="1163340" cy="994171"/>
          </a:xfrm>
          <a:prstGeom prst="rect">
            <a:avLst/>
          </a:prstGeom>
          <a:solidFill>
            <a:schemeClr val="tx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US"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36756079"/>
      </p:ext>
    </p:extLst>
  </p:cSld>
  <p:clrMapOvr>
    <a:masterClrMapping/>
  </p:clrMapOvr>
  <mc:AlternateContent xmlns:mc="http://schemas.openxmlformats.org/markup-compatibility/2006" xmlns:p14="http://schemas.microsoft.com/office/powerpoint/2010/main">
    <mc:Choice Requires="p14">
      <p:transition spd="slow" p14:dur="2000" advTm="70904"/>
    </mc:Choice>
    <mc:Fallback xmlns="">
      <p:transition spd="slow" advTm="70904"/>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12FD28-63B0-45CD-B9C0-109C0DA64AC1}"/>
              </a:ext>
            </a:extLst>
          </p:cNvPr>
          <p:cNvPicPr>
            <a:picLocks noChangeAspect="1"/>
          </p:cNvPicPr>
          <p:nvPr/>
        </p:nvPicPr>
        <p:blipFill rotWithShape="1">
          <a:blip r:embed="rId3"/>
          <a:srcRect l="7500" r="7578" b="23056"/>
          <a:stretch/>
        </p:blipFill>
        <p:spPr>
          <a:xfrm>
            <a:off x="1" y="-522512"/>
            <a:ext cx="9143999" cy="4572000"/>
          </a:xfrm>
          <a:prstGeom prst="rect">
            <a:avLst/>
          </a:prstGeom>
        </p:spPr>
      </p:pic>
      <p:sp>
        <p:nvSpPr>
          <p:cNvPr id="2" name="Rectangle 1">
            <a:extLst>
              <a:ext uri="{FF2B5EF4-FFF2-40B4-BE49-F238E27FC236}">
                <a16:creationId xmlns:a16="http://schemas.microsoft.com/office/drawing/2014/main" id="{8E0A7120-5C25-4AA1-921D-A1F25D5BB978}"/>
              </a:ext>
            </a:extLst>
          </p:cNvPr>
          <p:cNvSpPr/>
          <p:nvPr/>
        </p:nvSpPr>
        <p:spPr>
          <a:xfrm>
            <a:off x="215264" y="567933"/>
            <a:ext cx="8928736" cy="35433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eaLnBrk="0" fontAlgn="base" hangingPunct="0">
              <a:lnSpc>
                <a:spcPct val="150000"/>
              </a:lnSpc>
              <a:spcBef>
                <a:spcPct val="0"/>
              </a:spcBef>
              <a:spcAft>
                <a:spcPct val="0"/>
              </a:spcAft>
              <a:buFont typeface="Arial" panose="020B0604020202020204" pitchFamily="34" charset="0"/>
              <a:buChar char="•"/>
            </a:pPr>
            <a:r>
              <a:rPr lang="en-US" sz="2800" dirty="0">
                <a:solidFill>
                  <a:srgbClr val="FFFFFF"/>
                </a:solidFill>
                <a:latin typeface="inherit"/>
              </a:rPr>
              <a:t> Git manages code projects in </a:t>
            </a:r>
            <a:r>
              <a:rPr lang="en-US" sz="2800" b="1" i="1" u="sng" dirty="0">
                <a:solidFill>
                  <a:srgbClr val="FFFFFF"/>
                </a:solidFill>
                <a:latin typeface="inherit"/>
              </a:rPr>
              <a:t>repositories</a:t>
            </a:r>
          </a:p>
          <a:p>
            <a:pPr defTabSz="685800" eaLnBrk="0" fontAlgn="base" hangingPunct="0">
              <a:lnSpc>
                <a:spcPct val="150000"/>
              </a:lnSpc>
              <a:spcBef>
                <a:spcPct val="0"/>
              </a:spcBef>
              <a:spcAft>
                <a:spcPct val="0"/>
              </a:spcAft>
              <a:buFont typeface="Arial" panose="020B0604020202020204" pitchFamily="34" charset="0"/>
              <a:buChar char="•"/>
            </a:pPr>
            <a:r>
              <a:rPr lang="en-US" sz="2800" dirty="0">
                <a:solidFill>
                  <a:srgbClr val="FFFFFF"/>
                </a:solidFill>
                <a:latin typeface="inherit"/>
              </a:rPr>
              <a:t> Developers </a:t>
            </a:r>
            <a:r>
              <a:rPr lang="en-US" sz="2800" b="1" i="1" u="sng" dirty="0">
                <a:solidFill>
                  <a:srgbClr val="FFFFFF"/>
                </a:solidFill>
                <a:latin typeface="inherit"/>
              </a:rPr>
              <a:t>clone</a:t>
            </a:r>
            <a:r>
              <a:rPr lang="en-US" sz="2800" dirty="0">
                <a:solidFill>
                  <a:srgbClr val="FFFFFF"/>
                </a:solidFill>
                <a:latin typeface="inherit"/>
              </a:rPr>
              <a:t> repo(s) to their local PC to work </a:t>
            </a:r>
          </a:p>
          <a:p>
            <a:pPr defTabSz="685800" eaLnBrk="0" fontAlgn="base" hangingPunct="0">
              <a:lnSpc>
                <a:spcPct val="150000"/>
              </a:lnSpc>
              <a:spcBef>
                <a:spcPct val="0"/>
              </a:spcBef>
              <a:spcAft>
                <a:spcPct val="0"/>
              </a:spcAft>
              <a:buFont typeface="Arial" panose="020B0604020202020204" pitchFamily="34" charset="0"/>
              <a:buChar char="•"/>
            </a:pPr>
            <a:r>
              <a:rPr lang="en-US" sz="2800" dirty="0">
                <a:solidFill>
                  <a:srgbClr val="FFFFFF"/>
                </a:solidFill>
                <a:latin typeface="inherit"/>
              </a:rPr>
              <a:t> Developers create a </a:t>
            </a:r>
            <a:r>
              <a:rPr lang="en-US" sz="2800" b="1" i="1" u="sng" dirty="0">
                <a:solidFill>
                  <a:srgbClr val="FFFFFF"/>
                </a:solidFill>
                <a:latin typeface="inherit"/>
              </a:rPr>
              <a:t>branch</a:t>
            </a:r>
            <a:r>
              <a:rPr lang="en-US" sz="2800" dirty="0">
                <a:solidFill>
                  <a:srgbClr val="FFFFFF"/>
                </a:solidFill>
                <a:latin typeface="inherit"/>
              </a:rPr>
              <a:t> to work in isolation</a:t>
            </a:r>
          </a:p>
          <a:p>
            <a:pPr defTabSz="685800" eaLnBrk="0" fontAlgn="base" hangingPunct="0">
              <a:lnSpc>
                <a:spcPct val="150000"/>
              </a:lnSpc>
              <a:spcBef>
                <a:spcPct val="0"/>
              </a:spcBef>
              <a:spcAft>
                <a:spcPct val="0"/>
              </a:spcAft>
              <a:buFont typeface="Arial" panose="020B0604020202020204" pitchFamily="34" charset="0"/>
              <a:buChar char="•"/>
            </a:pPr>
            <a:r>
              <a:rPr lang="en-US" sz="2800" dirty="0">
                <a:solidFill>
                  <a:srgbClr val="FFFFFF"/>
                </a:solidFill>
                <a:latin typeface="inherit"/>
              </a:rPr>
              <a:t> Git preserves/versions the state of a repo using </a:t>
            </a:r>
            <a:r>
              <a:rPr lang="en-US" sz="2800" b="1" u="sng" dirty="0">
                <a:solidFill>
                  <a:srgbClr val="FFFFFF"/>
                </a:solidFill>
                <a:latin typeface="inherit"/>
              </a:rPr>
              <a:t>commits</a:t>
            </a:r>
          </a:p>
          <a:p>
            <a:pPr defTabSz="685800" eaLnBrk="0" fontAlgn="base" hangingPunct="0">
              <a:lnSpc>
                <a:spcPct val="150000"/>
              </a:lnSpc>
              <a:spcBef>
                <a:spcPct val="0"/>
              </a:spcBef>
              <a:spcAft>
                <a:spcPct val="0"/>
              </a:spcAft>
              <a:buFont typeface="Arial" panose="020B0604020202020204" pitchFamily="34" charset="0"/>
              <a:buChar char="•"/>
            </a:pPr>
            <a:r>
              <a:rPr lang="en-US" sz="2800" dirty="0">
                <a:solidFill>
                  <a:srgbClr val="FFFFFF"/>
                </a:solidFill>
                <a:latin typeface="inherit"/>
              </a:rPr>
              <a:t> Developers use </a:t>
            </a:r>
            <a:r>
              <a:rPr lang="en-US" sz="2800" b="1" i="1" dirty="0">
                <a:solidFill>
                  <a:srgbClr val="FFFFFF"/>
                </a:solidFill>
                <a:latin typeface="inherit"/>
              </a:rPr>
              <a:t>Pull Requests</a:t>
            </a:r>
            <a:r>
              <a:rPr lang="en-US" sz="2800" dirty="0">
                <a:solidFill>
                  <a:srgbClr val="FFFFFF"/>
                </a:solidFill>
                <a:latin typeface="inherit"/>
              </a:rPr>
              <a:t> (GitHub) to merge their branch and initiate a pipeline</a:t>
            </a:r>
          </a:p>
        </p:txBody>
      </p:sp>
      <p:sp>
        <p:nvSpPr>
          <p:cNvPr id="3" name="Rectangle 2">
            <a:extLst>
              <a:ext uri="{FF2B5EF4-FFF2-40B4-BE49-F238E27FC236}">
                <a16:creationId xmlns:a16="http://schemas.microsoft.com/office/drawing/2014/main" id="{C79DF4E4-3689-4224-B52F-8C939B89C02F}"/>
              </a:ext>
            </a:extLst>
          </p:cNvPr>
          <p:cNvSpPr/>
          <p:nvPr/>
        </p:nvSpPr>
        <p:spPr>
          <a:xfrm>
            <a:off x="2838450" y="2990850"/>
            <a:ext cx="3429000" cy="488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sp>
        <p:nvSpPr>
          <p:cNvPr id="7" name="Rectangle 6">
            <a:extLst>
              <a:ext uri="{FF2B5EF4-FFF2-40B4-BE49-F238E27FC236}">
                <a16:creationId xmlns:a16="http://schemas.microsoft.com/office/drawing/2014/main" id="{E1298FFF-889D-4DFF-AF18-5087431E1EA3}"/>
              </a:ext>
            </a:extLst>
          </p:cNvPr>
          <p:cNvSpPr/>
          <p:nvPr/>
        </p:nvSpPr>
        <p:spPr>
          <a:xfrm>
            <a:off x="6847687" y="4349313"/>
            <a:ext cx="2296313"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sp>
        <p:nvSpPr>
          <p:cNvPr id="6" name="Rectangle 5">
            <a:extLst>
              <a:ext uri="{FF2B5EF4-FFF2-40B4-BE49-F238E27FC236}">
                <a16:creationId xmlns:a16="http://schemas.microsoft.com/office/drawing/2014/main" id="{1E064F98-D52E-4FE1-8477-D2C8307F35CC}"/>
              </a:ext>
            </a:extLst>
          </p:cNvPr>
          <p:cNvSpPr/>
          <p:nvPr/>
        </p:nvSpPr>
        <p:spPr>
          <a:xfrm>
            <a:off x="6002040" y="4349313"/>
            <a:ext cx="3141960"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sp>
        <p:nvSpPr>
          <p:cNvPr id="8" name="Rectangle 7">
            <a:extLst>
              <a:ext uri="{FF2B5EF4-FFF2-40B4-BE49-F238E27FC236}">
                <a16:creationId xmlns:a16="http://schemas.microsoft.com/office/drawing/2014/main" id="{5BCDD7E5-6D36-4A89-8575-B0B464FEBE45}"/>
              </a:ext>
            </a:extLst>
          </p:cNvPr>
          <p:cNvSpPr/>
          <p:nvPr/>
        </p:nvSpPr>
        <p:spPr bwMode="auto">
          <a:xfrm>
            <a:off x="7922172" y="-473469"/>
            <a:ext cx="1163340" cy="994171"/>
          </a:xfrm>
          <a:prstGeom prst="rect">
            <a:avLst/>
          </a:prstGeom>
          <a:solidFill>
            <a:schemeClr val="tx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US"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86707934"/>
      </p:ext>
    </p:extLst>
  </p:cSld>
  <p:clrMapOvr>
    <a:masterClrMapping/>
  </p:clrMapOvr>
  <mc:AlternateContent xmlns:mc="http://schemas.openxmlformats.org/markup-compatibility/2006" xmlns:p14="http://schemas.microsoft.com/office/powerpoint/2010/main">
    <mc:Choice Requires="p14">
      <p:transition spd="slow" p14:dur="2000" advTm="415267"/>
    </mc:Choice>
    <mc:Fallback xmlns="">
      <p:transition spd="slow" advTm="415267"/>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F5F3128-B8A6-4C73-855A-D887C32CC263}"/>
              </a:ext>
            </a:extLst>
          </p:cNvPr>
          <p:cNvSpPr>
            <a:spLocks noGrp="1"/>
          </p:cNvSpPr>
          <p:nvPr>
            <p:ph type="ftr" sz="quarter" idx="10"/>
          </p:nvPr>
        </p:nvSpPr>
        <p:spPr/>
        <p:txBody>
          <a:bodyPr/>
          <a:lstStyle/>
          <a:p>
            <a:pPr defTabSz="685800" fontAlgn="base">
              <a:spcBef>
                <a:spcPct val="0"/>
              </a:spcBef>
              <a:spcAft>
                <a:spcPct val="0"/>
              </a:spcAft>
              <a:defRPr/>
            </a:pPr>
            <a:r>
              <a:rPr lang="en-US">
                <a:solidFill>
                  <a:srgbClr val="000000"/>
                </a:solidFill>
              </a:rPr>
              <a:t>IBM Systems Technical University  © Copyright IBM Corporation 2019</a:t>
            </a:r>
            <a:endParaRPr lang="en-US" dirty="0">
              <a:solidFill>
                <a:srgbClr val="000000"/>
              </a:solidFill>
            </a:endParaRPr>
          </a:p>
        </p:txBody>
      </p:sp>
      <p:sp>
        <p:nvSpPr>
          <p:cNvPr id="5" name="Slide Number Placeholder 4">
            <a:extLst>
              <a:ext uri="{FF2B5EF4-FFF2-40B4-BE49-F238E27FC236}">
                <a16:creationId xmlns:a16="http://schemas.microsoft.com/office/drawing/2014/main" id="{6409B6FA-273B-4A6D-A62B-6A201B871C56}"/>
              </a:ext>
            </a:extLst>
          </p:cNvPr>
          <p:cNvSpPr>
            <a:spLocks noGrp="1"/>
          </p:cNvSpPr>
          <p:nvPr>
            <p:ph type="sldNum" sz="quarter" idx="11"/>
          </p:nvPr>
        </p:nvSpPr>
        <p:spPr/>
        <p:txBody>
          <a:bodyPr/>
          <a:lstStyle/>
          <a:p>
            <a:pPr defTabSz="685800" fontAlgn="base">
              <a:spcBef>
                <a:spcPct val="0"/>
              </a:spcBef>
              <a:spcAft>
                <a:spcPct val="0"/>
              </a:spcAft>
              <a:defRPr/>
            </a:pPr>
            <a:fld id="{49E8191D-B835-45D5-91BE-8CAFF430D317}" type="slidenum">
              <a:rPr lang="en-US"/>
              <a:pPr defTabSz="685800" fontAlgn="base">
                <a:spcBef>
                  <a:spcPct val="0"/>
                </a:spcBef>
                <a:spcAft>
                  <a:spcPct val="0"/>
                </a:spcAft>
                <a:defRPr/>
              </a:pPr>
              <a:t>17</a:t>
            </a:fld>
            <a:endParaRPr lang="en-US" dirty="0"/>
          </a:p>
        </p:txBody>
      </p:sp>
      <p:sp>
        <p:nvSpPr>
          <p:cNvPr id="11" name="Title 1">
            <a:extLst>
              <a:ext uri="{FF2B5EF4-FFF2-40B4-BE49-F238E27FC236}">
                <a16:creationId xmlns:a16="http://schemas.microsoft.com/office/drawing/2014/main" id="{D9963E8D-8727-45F0-AA3B-F99E24058EE9}"/>
              </a:ext>
            </a:extLst>
          </p:cNvPr>
          <p:cNvSpPr txBox="1">
            <a:spLocks/>
          </p:cNvSpPr>
          <p:nvPr/>
        </p:nvSpPr>
        <p:spPr bwMode="gray">
          <a:xfrm>
            <a:off x="192074" y="124029"/>
            <a:ext cx="8485395" cy="420502"/>
          </a:xfrm>
          <a:prstGeom prst="rect">
            <a:avLst/>
          </a:prstGeom>
          <a:solidFill>
            <a:schemeClr val="tx1"/>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68580" tIns="0" rIns="0" bIns="0" numCol="1" anchor="ctr" anchorCtr="0" compatLnSpc="1">
            <a:prstTxWarp prst="textNoShape">
              <a:avLst/>
            </a:prstTxWarp>
            <a:noAutofit/>
          </a:bodyPr>
          <a:lstStyle>
            <a:lvl1pPr algn="l" defTabSz="897207" rtl="0" eaLnBrk="1" fontAlgn="base" hangingPunct="1">
              <a:lnSpc>
                <a:spcPct val="90000"/>
              </a:lnSpc>
              <a:spcBef>
                <a:spcPct val="0"/>
              </a:spcBef>
              <a:spcAft>
                <a:spcPct val="0"/>
              </a:spcAft>
              <a:defRPr sz="2401" b="1" i="0" u="none" kern="1200">
                <a:solidFill>
                  <a:schemeClr val="tx2"/>
                </a:solidFill>
                <a:latin typeface="IBM Plex Sans"/>
                <a:ea typeface="+mj-ea"/>
                <a:cs typeface="IBM Plex Sans"/>
              </a:defRPr>
            </a:lvl1pPr>
            <a:lvl2pPr algn="l" defTabSz="897207" rtl="0" eaLnBrk="1" fontAlgn="base" hangingPunct="1">
              <a:spcBef>
                <a:spcPct val="0"/>
              </a:spcBef>
              <a:spcAft>
                <a:spcPct val="0"/>
              </a:spcAft>
              <a:defRPr sz="2301" b="1">
                <a:solidFill>
                  <a:srgbClr val="008ABF"/>
                </a:solidFill>
                <a:latin typeface="Arial" panose="020B0604020202020204" pitchFamily="34" charset="0"/>
              </a:defRPr>
            </a:lvl2pPr>
            <a:lvl3pPr algn="l" defTabSz="897207" rtl="0" eaLnBrk="1" fontAlgn="base" hangingPunct="1">
              <a:spcBef>
                <a:spcPct val="0"/>
              </a:spcBef>
              <a:spcAft>
                <a:spcPct val="0"/>
              </a:spcAft>
              <a:defRPr sz="2301" b="1">
                <a:solidFill>
                  <a:srgbClr val="008ABF"/>
                </a:solidFill>
                <a:latin typeface="Arial" panose="020B0604020202020204" pitchFamily="34" charset="0"/>
              </a:defRPr>
            </a:lvl3pPr>
            <a:lvl4pPr algn="l" defTabSz="897207" rtl="0" eaLnBrk="1" fontAlgn="base" hangingPunct="1">
              <a:spcBef>
                <a:spcPct val="0"/>
              </a:spcBef>
              <a:spcAft>
                <a:spcPct val="0"/>
              </a:spcAft>
              <a:defRPr sz="2301" b="1">
                <a:solidFill>
                  <a:srgbClr val="008ABF"/>
                </a:solidFill>
                <a:latin typeface="Arial" panose="020B0604020202020204" pitchFamily="34" charset="0"/>
              </a:defRPr>
            </a:lvl4pPr>
            <a:lvl5pPr algn="l" defTabSz="897207" rtl="0" eaLnBrk="1" fontAlgn="base" hangingPunct="1">
              <a:spcBef>
                <a:spcPct val="0"/>
              </a:spcBef>
              <a:spcAft>
                <a:spcPct val="0"/>
              </a:spcAft>
              <a:defRPr sz="2301" b="1">
                <a:solidFill>
                  <a:srgbClr val="008ABF"/>
                </a:solidFill>
                <a:latin typeface="Arial" panose="020B0604020202020204" pitchFamily="34" charset="0"/>
              </a:defRPr>
            </a:lvl5pPr>
            <a:lvl6pPr marL="668582" algn="l" defTabSz="898406" rtl="0" eaLnBrk="1" fontAlgn="base" hangingPunct="1">
              <a:spcBef>
                <a:spcPct val="0"/>
              </a:spcBef>
              <a:spcAft>
                <a:spcPct val="0"/>
              </a:spcAft>
              <a:defRPr sz="2340" b="1">
                <a:solidFill>
                  <a:srgbClr val="1966B2"/>
                </a:solidFill>
                <a:latin typeface="Arial" panose="020B0604020202020204" pitchFamily="34" charset="0"/>
              </a:defRPr>
            </a:lvl6pPr>
            <a:lvl7pPr marL="1337162" algn="l" defTabSz="898406" rtl="0" eaLnBrk="1" fontAlgn="base" hangingPunct="1">
              <a:spcBef>
                <a:spcPct val="0"/>
              </a:spcBef>
              <a:spcAft>
                <a:spcPct val="0"/>
              </a:spcAft>
              <a:defRPr sz="2340" b="1">
                <a:solidFill>
                  <a:srgbClr val="1966B2"/>
                </a:solidFill>
                <a:latin typeface="Arial" panose="020B0604020202020204" pitchFamily="34" charset="0"/>
              </a:defRPr>
            </a:lvl7pPr>
            <a:lvl8pPr marL="2005744" algn="l" defTabSz="898406" rtl="0" eaLnBrk="1" fontAlgn="base" hangingPunct="1">
              <a:spcBef>
                <a:spcPct val="0"/>
              </a:spcBef>
              <a:spcAft>
                <a:spcPct val="0"/>
              </a:spcAft>
              <a:defRPr sz="2340" b="1">
                <a:solidFill>
                  <a:srgbClr val="1966B2"/>
                </a:solidFill>
                <a:latin typeface="Arial" panose="020B0604020202020204" pitchFamily="34" charset="0"/>
              </a:defRPr>
            </a:lvl8pPr>
            <a:lvl9pPr marL="2674325" algn="l" defTabSz="898406" rtl="0" eaLnBrk="1" fontAlgn="base" hangingPunct="1">
              <a:spcBef>
                <a:spcPct val="0"/>
              </a:spcBef>
              <a:spcAft>
                <a:spcPct val="0"/>
              </a:spcAft>
              <a:defRPr sz="2340" b="1">
                <a:solidFill>
                  <a:srgbClr val="1966B2"/>
                </a:solidFill>
                <a:latin typeface="Arial" panose="020B0604020202020204" pitchFamily="34" charset="0"/>
              </a:defRPr>
            </a:lvl9pPr>
          </a:lstStyle>
          <a:p>
            <a:pPr algn="ctr" defTabSz="672905"/>
            <a:r>
              <a:rPr lang="en-US" sz="2400" dirty="0">
                <a:solidFill>
                  <a:srgbClr val="FFFFFF"/>
                </a:solidFill>
              </a:rPr>
              <a:t>A sample Repo’s with consistent and well-defined folder structures and built-in documentation</a:t>
            </a:r>
          </a:p>
        </p:txBody>
      </p:sp>
      <p:pic>
        <p:nvPicPr>
          <p:cNvPr id="2" name="Picture 1">
            <a:extLst>
              <a:ext uri="{FF2B5EF4-FFF2-40B4-BE49-F238E27FC236}">
                <a16:creationId xmlns:a16="http://schemas.microsoft.com/office/drawing/2014/main" id="{F0682205-4554-4B11-9500-01A8133CA087}"/>
              </a:ext>
            </a:extLst>
          </p:cNvPr>
          <p:cNvPicPr>
            <a:picLocks noChangeAspect="1"/>
          </p:cNvPicPr>
          <p:nvPr/>
        </p:nvPicPr>
        <p:blipFill rotWithShape="1">
          <a:blip r:embed="rId2"/>
          <a:srcRect l="12556" t="10587" r="13444" b="15063"/>
          <a:stretch/>
        </p:blipFill>
        <p:spPr>
          <a:xfrm>
            <a:off x="0" y="854934"/>
            <a:ext cx="6766560" cy="38242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C85A94DD-FD5C-42FC-907E-827B9C0ACC96}"/>
              </a:ext>
            </a:extLst>
          </p:cNvPr>
          <p:cNvPicPr>
            <a:picLocks noChangeAspect="1"/>
          </p:cNvPicPr>
          <p:nvPr/>
        </p:nvPicPr>
        <p:blipFill rotWithShape="1">
          <a:blip r:embed="rId3"/>
          <a:srcRect l="13778" t="25087" r="37173" b="21957"/>
          <a:stretch/>
        </p:blipFill>
        <p:spPr>
          <a:xfrm>
            <a:off x="5320141" y="2984071"/>
            <a:ext cx="3615100" cy="21954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41517487"/>
      </p:ext>
    </p:extLst>
  </p:cSld>
  <p:clrMapOvr>
    <a:masterClrMapping/>
  </p:clrMapOvr>
  <mc:AlternateContent xmlns:mc="http://schemas.openxmlformats.org/markup-compatibility/2006" xmlns:p14="http://schemas.microsoft.com/office/powerpoint/2010/main">
    <mc:Choice Requires="p14">
      <p:transition spd="slow" p14:dur="2000" advTm="6133"/>
    </mc:Choice>
    <mc:Fallback xmlns="">
      <p:transition spd="slow" advTm="6133"/>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F5F3128-B8A6-4C73-855A-D887C32CC263}"/>
              </a:ext>
            </a:extLst>
          </p:cNvPr>
          <p:cNvSpPr>
            <a:spLocks noGrp="1"/>
          </p:cNvSpPr>
          <p:nvPr>
            <p:ph type="ftr" sz="quarter" idx="10"/>
          </p:nvPr>
        </p:nvSpPr>
        <p:spPr/>
        <p:txBody>
          <a:bodyPr/>
          <a:lstStyle/>
          <a:p>
            <a:pPr defTabSz="685800" fontAlgn="base">
              <a:spcBef>
                <a:spcPct val="0"/>
              </a:spcBef>
              <a:spcAft>
                <a:spcPct val="0"/>
              </a:spcAft>
              <a:defRPr/>
            </a:pPr>
            <a:r>
              <a:rPr lang="en-US">
                <a:solidFill>
                  <a:srgbClr val="000000"/>
                </a:solidFill>
              </a:rPr>
              <a:t>IBM Systems Technical University  © Copyright IBM Corporation 2019</a:t>
            </a:r>
            <a:endParaRPr lang="en-US" dirty="0">
              <a:solidFill>
                <a:srgbClr val="000000"/>
              </a:solidFill>
            </a:endParaRPr>
          </a:p>
        </p:txBody>
      </p:sp>
      <p:sp>
        <p:nvSpPr>
          <p:cNvPr id="5" name="Slide Number Placeholder 4">
            <a:extLst>
              <a:ext uri="{FF2B5EF4-FFF2-40B4-BE49-F238E27FC236}">
                <a16:creationId xmlns:a16="http://schemas.microsoft.com/office/drawing/2014/main" id="{6409B6FA-273B-4A6D-A62B-6A201B871C56}"/>
              </a:ext>
            </a:extLst>
          </p:cNvPr>
          <p:cNvSpPr>
            <a:spLocks noGrp="1"/>
          </p:cNvSpPr>
          <p:nvPr>
            <p:ph type="sldNum" sz="quarter" idx="11"/>
          </p:nvPr>
        </p:nvSpPr>
        <p:spPr/>
        <p:txBody>
          <a:bodyPr/>
          <a:lstStyle/>
          <a:p>
            <a:pPr defTabSz="685800" fontAlgn="base">
              <a:spcBef>
                <a:spcPct val="0"/>
              </a:spcBef>
              <a:spcAft>
                <a:spcPct val="0"/>
              </a:spcAft>
              <a:defRPr/>
            </a:pPr>
            <a:fld id="{49E8191D-B835-45D5-91BE-8CAFF430D317}" type="slidenum">
              <a:rPr lang="en-US"/>
              <a:pPr defTabSz="685800" fontAlgn="base">
                <a:spcBef>
                  <a:spcPct val="0"/>
                </a:spcBef>
                <a:spcAft>
                  <a:spcPct val="0"/>
                </a:spcAft>
                <a:defRPr/>
              </a:pPr>
              <a:t>18</a:t>
            </a:fld>
            <a:endParaRPr lang="en-US" dirty="0"/>
          </a:p>
        </p:txBody>
      </p:sp>
      <p:sp>
        <p:nvSpPr>
          <p:cNvPr id="10" name="Content Placeholder 9">
            <a:extLst>
              <a:ext uri="{FF2B5EF4-FFF2-40B4-BE49-F238E27FC236}">
                <a16:creationId xmlns:a16="http://schemas.microsoft.com/office/drawing/2014/main" id="{3DA16053-3B54-45CE-A1A2-F6740443F5A5}"/>
              </a:ext>
            </a:extLst>
          </p:cNvPr>
          <p:cNvSpPr>
            <a:spLocks noGrp="1"/>
          </p:cNvSpPr>
          <p:nvPr>
            <p:ph idx="1"/>
          </p:nvPr>
        </p:nvSpPr>
        <p:spPr/>
        <p:txBody>
          <a:bodyPr/>
          <a:lstStyle/>
          <a:p>
            <a:endParaRPr lang="en-US"/>
          </a:p>
        </p:txBody>
      </p:sp>
      <p:pic>
        <p:nvPicPr>
          <p:cNvPr id="11" name="Picture 10">
            <a:extLst>
              <a:ext uri="{FF2B5EF4-FFF2-40B4-BE49-F238E27FC236}">
                <a16:creationId xmlns:a16="http://schemas.microsoft.com/office/drawing/2014/main" id="{99F0BB02-B2FB-4F67-ABDC-FEB10276F46C}"/>
              </a:ext>
            </a:extLst>
          </p:cNvPr>
          <p:cNvPicPr>
            <a:picLocks noChangeAspect="1"/>
          </p:cNvPicPr>
          <p:nvPr/>
        </p:nvPicPr>
        <p:blipFill rotWithShape="1">
          <a:blip r:embed="rId2"/>
          <a:srcRect b="4458"/>
          <a:stretch/>
        </p:blipFill>
        <p:spPr>
          <a:xfrm>
            <a:off x="327423" y="505287"/>
            <a:ext cx="8129296" cy="4572729"/>
          </a:xfrm>
          <a:prstGeom prst="rect">
            <a:avLst/>
          </a:prstGeom>
        </p:spPr>
      </p:pic>
      <p:sp>
        <p:nvSpPr>
          <p:cNvPr id="7" name="Title 1">
            <a:extLst>
              <a:ext uri="{FF2B5EF4-FFF2-40B4-BE49-F238E27FC236}">
                <a16:creationId xmlns:a16="http://schemas.microsoft.com/office/drawing/2014/main" id="{8AAC8D98-59F7-4607-B5FE-E0D3D41BA29F}"/>
              </a:ext>
            </a:extLst>
          </p:cNvPr>
          <p:cNvSpPr txBox="1">
            <a:spLocks/>
          </p:cNvSpPr>
          <p:nvPr/>
        </p:nvSpPr>
        <p:spPr bwMode="gray">
          <a:xfrm>
            <a:off x="192074" y="124029"/>
            <a:ext cx="8485395" cy="420502"/>
          </a:xfrm>
          <a:prstGeom prst="rect">
            <a:avLst/>
          </a:prstGeom>
          <a:solidFill>
            <a:schemeClr val="tx1"/>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68580" tIns="0" rIns="0" bIns="0" numCol="1" anchor="ctr" anchorCtr="0" compatLnSpc="1">
            <a:prstTxWarp prst="textNoShape">
              <a:avLst/>
            </a:prstTxWarp>
            <a:noAutofit/>
          </a:bodyPr>
          <a:lstStyle>
            <a:lvl1pPr algn="l" defTabSz="897207" rtl="0" eaLnBrk="1" fontAlgn="base" hangingPunct="1">
              <a:lnSpc>
                <a:spcPct val="90000"/>
              </a:lnSpc>
              <a:spcBef>
                <a:spcPct val="0"/>
              </a:spcBef>
              <a:spcAft>
                <a:spcPct val="0"/>
              </a:spcAft>
              <a:defRPr sz="2401" b="1" i="0" u="none" kern="1200">
                <a:solidFill>
                  <a:schemeClr val="tx2"/>
                </a:solidFill>
                <a:latin typeface="IBM Plex Sans"/>
                <a:ea typeface="+mj-ea"/>
                <a:cs typeface="IBM Plex Sans"/>
              </a:defRPr>
            </a:lvl1pPr>
            <a:lvl2pPr algn="l" defTabSz="897207" rtl="0" eaLnBrk="1" fontAlgn="base" hangingPunct="1">
              <a:spcBef>
                <a:spcPct val="0"/>
              </a:spcBef>
              <a:spcAft>
                <a:spcPct val="0"/>
              </a:spcAft>
              <a:defRPr sz="2301" b="1">
                <a:solidFill>
                  <a:srgbClr val="008ABF"/>
                </a:solidFill>
                <a:latin typeface="Arial" panose="020B0604020202020204" pitchFamily="34" charset="0"/>
              </a:defRPr>
            </a:lvl2pPr>
            <a:lvl3pPr algn="l" defTabSz="897207" rtl="0" eaLnBrk="1" fontAlgn="base" hangingPunct="1">
              <a:spcBef>
                <a:spcPct val="0"/>
              </a:spcBef>
              <a:spcAft>
                <a:spcPct val="0"/>
              </a:spcAft>
              <a:defRPr sz="2301" b="1">
                <a:solidFill>
                  <a:srgbClr val="008ABF"/>
                </a:solidFill>
                <a:latin typeface="Arial" panose="020B0604020202020204" pitchFamily="34" charset="0"/>
              </a:defRPr>
            </a:lvl3pPr>
            <a:lvl4pPr algn="l" defTabSz="897207" rtl="0" eaLnBrk="1" fontAlgn="base" hangingPunct="1">
              <a:spcBef>
                <a:spcPct val="0"/>
              </a:spcBef>
              <a:spcAft>
                <a:spcPct val="0"/>
              </a:spcAft>
              <a:defRPr sz="2301" b="1">
                <a:solidFill>
                  <a:srgbClr val="008ABF"/>
                </a:solidFill>
                <a:latin typeface="Arial" panose="020B0604020202020204" pitchFamily="34" charset="0"/>
              </a:defRPr>
            </a:lvl4pPr>
            <a:lvl5pPr algn="l" defTabSz="897207" rtl="0" eaLnBrk="1" fontAlgn="base" hangingPunct="1">
              <a:spcBef>
                <a:spcPct val="0"/>
              </a:spcBef>
              <a:spcAft>
                <a:spcPct val="0"/>
              </a:spcAft>
              <a:defRPr sz="2301" b="1">
                <a:solidFill>
                  <a:srgbClr val="008ABF"/>
                </a:solidFill>
                <a:latin typeface="Arial" panose="020B0604020202020204" pitchFamily="34" charset="0"/>
              </a:defRPr>
            </a:lvl5pPr>
            <a:lvl6pPr marL="668582" algn="l" defTabSz="898406" rtl="0" eaLnBrk="1" fontAlgn="base" hangingPunct="1">
              <a:spcBef>
                <a:spcPct val="0"/>
              </a:spcBef>
              <a:spcAft>
                <a:spcPct val="0"/>
              </a:spcAft>
              <a:defRPr sz="2340" b="1">
                <a:solidFill>
                  <a:srgbClr val="1966B2"/>
                </a:solidFill>
                <a:latin typeface="Arial" panose="020B0604020202020204" pitchFamily="34" charset="0"/>
              </a:defRPr>
            </a:lvl6pPr>
            <a:lvl7pPr marL="1337162" algn="l" defTabSz="898406" rtl="0" eaLnBrk="1" fontAlgn="base" hangingPunct="1">
              <a:spcBef>
                <a:spcPct val="0"/>
              </a:spcBef>
              <a:spcAft>
                <a:spcPct val="0"/>
              </a:spcAft>
              <a:defRPr sz="2340" b="1">
                <a:solidFill>
                  <a:srgbClr val="1966B2"/>
                </a:solidFill>
                <a:latin typeface="Arial" panose="020B0604020202020204" pitchFamily="34" charset="0"/>
              </a:defRPr>
            </a:lvl7pPr>
            <a:lvl8pPr marL="2005744" algn="l" defTabSz="898406" rtl="0" eaLnBrk="1" fontAlgn="base" hangingPunct="1">
              <a:spcBef>
                <a:spcPct val="0"/>
              </a:spcBef>
              <a:spcAft>
                <a:spcPct val="0"/>
              </a:spcAft>
              <a:defRPr sz="2340" b="1">
                <a:solidFill>
                  <a:srgbClr val="1966B2"/>
                </a:solidFill>
                <a:latin typeface="Arial" panose="020B0604020202020204" pitchFamily="34" charset="0"/>
              </a:defRPr>
            </a:lvl8pPr>
            <a:lvl9pPr marL="2674325" algn="l" defTabSz="898406" rtl="0" eaLnBrk="1" fontAlgn="base" hangingPunct="1">
              <a:spcBef>
                <a:spcPct val="0"/>
              </a:spcBef>
              <a:spcAft>
                <a:spcPct val="0"/>
              </a:spcAft>
              <a:defRPr sz="2340" b="1">
                <a:solidFill>
                  <a:srgbClr val="1966B2"/>
                </a:solidFill>
                <a:latin typeface="Arial" panose="020B0604020202020204" pitchFamily="34" charset="0"/>
              </a:defRPr>
            </a:lvl9pPr>
          </a:lstStyle>
          <a:p>
            <a:pPr algn="ctr" defTabSz="672905"/>
            <a:r>
              <a:rPr lang="en-US" sz="2400" dirty="0">
                <a:solidFill>
                  <a:srgbClr val="FFFFFF"/>
                </a:solidFill>
              </a:rPr>
              <a:t>Repo’s  simplify a developers view of an application</a:t>
            </a:r>
          </a:p>
        </p:txBody>
      </p:sp>
    </p:spTree>
    <p:extLst>
      <p:ext uri="{BB962C8B-B14F-4D97-AF65-F5344CB8AC3E}">
        <p14:creationId xmlns:p14="http://schemas.microsoft.com/office/powerpoint/2010/main" val="2682309125"/>
      </p:ext>
    </p:extLst>
  </p:cSld>
  <p:clrMapOvr>
    <a:masterClrMapping/>
  </p:clrMapOvr>
  <mc:AlternateContent xmlns:mc="http://schemas.openxmlformats.org/markup-compatibility/2006" xmlns:p14="http://schemas.microsoft.com/office/powerpoint/2010/main">
    <mc:Choice Requires="p14">
      <p:transition spd="slow" p14:dur="2000" advTm="23783"/>
    </mc:Choice>
    <mc:Fallback xmlns="">
      <p:transition spd="slow" advTm="23783"/>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AEDFFA1-446C-45FD-9EC0-C1304E0B4538}"/>
              </a:ext>
            </a:extLst>
          </p:cNvPr>
          <p:cNvPicPr>
            <a:picLocks noChangeAspect="1"/>
          </p:cNvPicPr>
          <p:nvPr/>
        </p:nvPicPr>
        <p:blipFill rotWithShape="1">
          <a:blip r:embed="rId3"/>
          <a:srcRect b="6657"/>
          <a:stretch/>
        </p:blipFill>
        <p:spPr>
          <a:xfrm>
            <a:off x="91507" y="859682"/>
            <a:ext cx="7046843" cy="3699991"/>
          </a:xfrm>
          <a:prstGeom prst="rect">
            <a:avLst/>
          </a:prstGeom>
        </p:spPr>
      </p:pic>
      <p:sp>
        <p:nvSpPr>
          <p:cNvPr id="6" name="Rectangle 5">
            <a:extLst>
              <a:ext uri="{FF2B5EF4-FFF2-40B4-BE49-F238E27FC236}">
                <a16:creationId xmlns:a16="http://schemas.microsoft.com/office/drawing/2014/main" id="{295024D5-B807-4834-8FE0-446A7E90E7C5}"/>
              </a:ext>
            </a:extLst>
          </p:cNvPr>
          <p:cNvSpPr/>
          <p:nvPr/>
        </p:nvSpPr>
        <p:spPr>
          <a:xfrm>
            <a:off x="5733909" y="4632722"/>
            <a:ext cx="3410092" cy="5107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sp>
        <p:nvSpPr>
          <p:cNvPr id="4" name="Rectangle 3">
            <a:extLst>
              <a:ext uri="{FF2B5EF4-FFF2-40B4-BE49-F238E27FC236}">
                <a16:creationId xmlns:a16="http://schemas.microsoft.com/office/drawing/2014/main" id="{0097C71B-B2A7-4777-BF10-CCD4EB27A885}"/>
              </a:ext>
            </a:extLst>
          </p:cNvPr>
          <p:cNvSpPr/>
          <p:nvPr/>
        </p:nvSpPr>
        <p:spPr>
          <a:xfrm>
            <a:off x="6847687" y="4349313"/>
            <a:ext cx="2296313"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sp>
        <p:nvSpPr>
          <p:cNvPr id="7" name="Title 1">
            <a:extLst>
              <a:ext uri="{FF2B5EF4-FFF2-40B4-BE49-F238E27FC236}">
                <a16:creationId xmlns:a16="http://schemas.microsoft.com/office/drawing/2014/main" id="{AA015083-4F2F-4004-A611-2A2BFBA8E611}"/>
              </a:ext>
            </a:extLst>
          </p:cNvPr>
          <p:cNvSpPr>
            <a:spLocks noGrp="1"/>
          </p:cNvSpPr>
          <p:nvPr>
            <p:ph type="title"/>
          </p:nvPr>
        </p:nvSpPr>
        <p:spPr>
          <a:xfrm>
            <a:off x="606288" y="101403"/>
            <a:ext cx="7931425" cy="420502"/>
          </a:xfrm>
          <a:solidFill>
            <a:schemeClr val="tx1"/>
          </a:solidFill>
        </p:spPr>
        <p:txBody>
          <a:bodyPr>
            <a:noAutofit/>
          </a:bodyPr>
          <a:lstStyle/>
          <a:p>
            <a:pPr algn="ctr"/>
            <a:r>
              <a:rPr lang="en-US" sz="2400" dirty="0">
                <a:solidFill>
                  <a:schemeClr val="bg1"/>
                </a:solidFill>
              </a:rPr>
              <a:t>Tools for modern Development</a:t>
            </a:r>
            <a:br>
              <a:rPr lang="en-US" sz="2400" dirty="0">
                <a:solidFill>
                  <a:schemeClr val="bg1"/>
                </a:solidFill>
              </a:rPr>
            </a:br>
            <a:r>
              <a:rPr lang="en-US" sz="2400" dirty="0">
                <a:solidFill>
                  <a:schemeClr val="bg1"/>
                </a:solidFill>
              </a:rPr>
              <a:t>Git on VS Code with IBM Z Open Editor</a:t>
            </a:r>
            <a:r>
              <a:rPr lang="en-US" sz="1500" dirty="0">
                <a:solidFill>
                  <a:schemeClr val="bg1"/>
                </a:solidFill>
              </a:rPr>
              <a:t> </a:t>
            </a:r>
          </a:p>
        </p:txBody>
      </p:sp>
      <p:pic>
        <p:nvPicPr>
          <p:cNvPr id="13" name="Picture 12">
            <a:extLst>
              <a:ext uri="{FF2B5EF4-FFF2-40B4-BE49-F238E27FC236}">
                <a16:creationId xmlns:a16="http://schemas.microsoft.com/office/drawing/2014/main" id="{B4463AAE-238C-43C4-8B51-4EFD2FD6C879}"/>
              </a:ext>
            </a:extLst>
          </p:cNvPr>
          <p:cNvPicPr>
            <a:picLocks noChangeAspect="1"/>
          </p:cNvPicPr>
          <p:nvPr/>
        </p:nvPicPr>
        <p:blipFill rotWithShape="1">
          <a:blip r:embed="rId4"/>
          <a:srcRect l="22935" t="7786" r="20435" b="12850"/>
          <a:stretch/>
        </p:blipFill>
        <p:spPr>
          <a:xfrm>
            <a:off x="5504425" y="2209244"/>
            <a:ext cx="3410092" cy="268820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4194519883"/>
      </p:ext>
    </p:extLst>
  </p:cSld>
  <p:clrMapOvr>
    <a:masterClrMapping/>
  </p:clrMapOvr>
  <mc:AlternateContent xmlns:mc="http://schemas.openxmlformats.org/markup-compatibility/2006" xmlns:p14="http://schemas.microsoft.com/office/powerpoint/2010/main">
    <mc:Choice Requires="p14">
      <p:transition spd="slow" p14:dur="2000" advTm="26577"/>
    </mc:Choice>
    <mc:Fallback xmlns="">
      <p:transition spd="slow" advTm="2657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Disclaimer</a:t>
            </a:r>
          </a:p>
        </p:txBody>
      </p:sp>
      <p:sp>
        <p:nvSpPr>
          <p:cNvPr id="6" name="Content Placeholder 1"/>
          <p:cNvSpPr txBox="1">
            <a:spLocks/>
          </p:cNvSpPr>
          <p:nvPr/>
        </p:nvSpPr>
        <p:spPr>
          <a:xfrm>
            <a:off x="437055" y="870862"/>
            <a:ext cx="8393987" cy="5038725"/>
          </a:xfrm>
          <a:prstGeom prst="rect">
            <a:avLst/>
          </a:prstGeom>
        </p:spPr>
        <p:txBody>
          <a:bodyPr/>
          <a:lstStyle>
            <a:lvl1pPr marL="342900" indent="-342900" algn="l" defTabSz="457200" rtl="0" eaLnBrk="1" latinLnBrk="0" hangingPunct="1">
              <a:spcBef>
                <a:spcPct val="20000"/>
              </a:spcBef>
              <a:buClr>
                <a:srgbClr val="619AEC"/>
              </a:buClr>
              <a:buFont typeface="Wingdings" charset="2"/>
              <a:buChar char="§"/>
              <a:defRPr sz="2000" kern="1200">
                <a:solidFill>
                  <a:schemeClr val="tx1"/>
                </a:solidFill>
                <a:latin typeface="+mn-lt"/>
                <a:ea typeface="IBM Plex Sans" charset="0"/>
                <a:cs typeface="IBM Plex Sans" charset="0"/>
              </a:defRPr>
            </a:lvl1pPr>
            <a:lvl2pPr marL="742950" indent="-285750" algn="l" defTabSz="457200" rtl="0" eaLnBrk="1" latinLnBrk="0" hangingPunct="1">
              <a:spcBef>
                <a:spcPct val="20000"/>
              </a:spcBef>
              <a:buClr>
                <a:srgbClr val="619AEC"/>
              </a:buClr>
              <a:buFont typeface="Arial"/>
              <a:buChar char="–"/>
              <a:defRPr sz="1800" kern="1200">
                <a:solidFill>
                  <a:schemeClr val="tx1"/>
                </a:solidFill>
                <a:latin typeface="+mn-lt"/>
                <a:ea typeface="IBM Plex Sans" charset="0"/>
                <a:cs typeface="IBM Plex Sans" charset="0"/>
              </a:defRPr>
            </a:lvl2pPr>
            <a:lvl3pPr marL="1143000" indent="-228600" algn="l" defTabSz="457200" rtl="0" eaLnBrk="1" latinLnBrk="0" hangingPunct="1">
              <a:spcBef>
                <a:spcPct val="20000"/>
              </a:spcBef>
              <a:buClr>
                <a:srgbClr val="619AEC"/>
              </a:buClr>
              <a:buFont typeface="Arial"/>
              <a:buChar char="•"/>
              <a:defRPr sz="1600" kern="1200">
                <a:solidFill>
                  <a:schemeClr val="tx1"/>
                </a:solidFill>
                <a:latin typeface="+mn-lt"/>
                <a:ea typeface="IBM Plex Sans" charset="0"/>
                <a:cs typeface="IBM Plex Sans" charset="0"/>
              </a:defRPr>
            </a:lvl3pPr>
            <a:lvl4pPr marL="1600200" indent="-228600" algn="l" defTabSz="457200" rtl="0" eaLnBrk="1" latinLnBrk="0" hangingPunct="1">
              <a:spcBef>
                <a:spcPct val="20000"/>
              </a:spcBef>
              <a:buClr>
                <a:srgbClr val="619AEC"/>
              </a:buClr>
              <a:buFont typeface="Arial"/>
              <a:buChar char="–"/>
              <a:defRPr sz="1400" kern="1200">
                <a:solidFill>
                  <a:schemeClr val="tx1"/>
                </a:solidFill>
                <a:latin typeface="+mn-lt"/>
                <a:ea typeface="IBM Plex Sans" charset="0"/>
                <a:cs typeface="IBM Plex Sans" charset="0"/>
              </a:defRPr>
            </a:lvl4pPr>
            <a:lvl5pPr marL="2057400" indent="-228600" algn="l" defTabSz="457200" rtl="0" eaLnBrk="1" latinLnBrk="0" hangingPunct="1">
              <a:spcBef>
                <a:spcPct val="20000"/>
              </a:spcBef>
              <a:buClr>
                <a:srgbClr val="619AEC"/>
              </a:buClr>
              <a:buFont typeface="Arial"/>
              <a:buChar char="»"/>
              <a:defRPr sz="1400" kern="1200">
                <a:solidFill>
                  <a:schemeClr val="tx1"/>
                </a:solidFill>
                <a:latin typeface="+mn-lt"/>
                <a:ea typeface="IBM Plex Sans" charset="0"/>
                <a:cs typeface="IBM Plex Sans"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
                <a:srgbClr val="619AEC"/>
              </a:buClr>
              <a:buSzTx/>
              <a:buFont typeface="Wingdings" charset="2"/>
              <a:buChar char="§"/>
              <a:tabLst/>
              <a:defRPr/>
            </a:pPr>
            <a:r>
              <a:rPr kumimoji="0" lang="en-US" sz="1400" b="0" i="0" u="none" strike="noStrike" kern="1200" cap="none" spc="0" normalizeH="0" baseline="0" noProof="0" dirty="0">
                <a:ln>
                  <a:noFill/>
                </a:ln>
                <a:solidFill>
                  <a:prstClr val="black"/>
                </a:solidFill>
                <a:effectLst/>
                <a:uLnTx/>
                <a:uFillTx/>
                <a:latin typeface="Arial"/>
              </a:rPr>
              <a:t>IBM’s statements regarding its plans, directions, and intent are subject to change or withdrawal without notice and at IBM’s sole discretion.  </a:t>
            </a:r>
          </a:p>
          <a:p>
            <a:pPr marL="342900" marR="0" lvl="0" indent="-342900" algn="l" defTabSz="457200" rtl="0" eaLnBrk="1" fontAlgn="auto" latinLnBrk="0" hangingPunct="1">
              <a:lnSpc>
                <a:spcPct val="100000"/>
              </a:lnSpc>
              <a:spcBef>
                <a:spcPct val="20000"/>
              </a:spcBef>
              <a:spcAft>
                <a:spcPts val="0"/>
              </a:spcAft>
              <a:buClr>
                <a:srgbClr val="619AEC"/>
              </a:buClr>
              <a:buSzTx/>
              <a:buFont typeface="Wingdings" charset="2"/>
              <a:buChar char="§"/>
              <a:tabLst/>
              <a:defRPr/>
            </a:pPr>
            <a:r>
              <a:rPr kumimoji="0" lang="en-US" sz="1400" b="0" i="0" u="none" strike="noStrike" kern="1200" cap="none" spc="0" normalizeH="0" baseline="0" noProof="0" dirty="0">
                <a:ln>
                  <a:noFill/>
                </a:ln>
                <a:solidFill>
                  <a:prstClr val="black"/>
                </a:solidFill>
                <a:effectLst/>
                <a:uLnTx/>
                <a:uFillTx/>
                <a:latin typeface="Arial"/>
              </a:rPr>
              <a:t>Information regarding potential future products is intended to outline our general product direction and it should not be relied on in making a purchasing decision. </a:t>
            </a:r>
          </a:p>
          <a:p>
            <a:pPr marL="342900" marR="0" lvl="0" indent="-342900" algn="l" defTabSz="457200" rtl="0" eaLnBrk="1" fontAlgn="auto" latinLnBrk="0" hangingPunct="1">
              <a:lnSpc>
                <a:spcPct val="100000"/>
              </a:lnSpc>
              <a:spcBef>
                <a:spcPct val="20000"/>
              </a:spcBef>
              <a:spcAft>
                <a:spcPts val="0"/>
              </a:spcAft>
              <a:buClr>
                <a:srgbClr val="619AEC"/>
              </a:buClr>
              <a:buSzTx/>
              <a:buFont typeface="Wingdings" charset="2"/>
              <a:buChar char="§"/>
              <a:tabLst/>
              <a:defRPr/>
            </a:pPr>
            <a:r>
              <a:rPr kumimoji="0" lang="en-US" sz="1400" b="0" i="0" u="none" strike="noStrike" kern="1200" cap="none" spc="0" normalizeH="0" baseline="0" noProof="0" dirty="0">
                <a:ln>
                  <a:noFill/>
                </a:ln>
                <a:solidFill>
                  <a:prstClr val="black"/>
                </a:solidFill>
                <a:effectLst/>
                <a:uLnTx/>
                <a:uFillTx/>
                <a:latin typeface="Arial"/>
              </a:rPr>
              <a:t>The information mentioned regarding potential future products is not a commitment, promise, or legal obligation to deliver any material, code or functionality. Information about potential future products may not be incorporated into any contract. </a:t>
            </a:r>
          </a:p>
          <a:p>
            <a:pPr marL="342900" marR="0" lvl="0" indent="-342900" algn="l" defTabSz="457200" rtl="0" eaLnBrk="1" fontAlgn="auto" latinLnBrk="0" hangingPunct="1">
              <a:lnSpc>
                <a:spcPct val="100000"/>
              </a:lnSpc>
              <a:spcBef>
                <a:spcPct val="20000"/>
              </a:spcBef>
              <a:spcAft>
                <a:spcPts val="0"/>
              </a:spcAft>
              <a:buClr>
                <a:srgbClr val="619AEC"/>
              </a:buClr>
              <a:buSzTx/>
              <a:buFont typeface="Wingdings" charset="2"/>
              <a:buChar char="§"/>
              <a:tabLst/>
              <a:defRPr/>
            </a:pPr>
            <a:r>
              <a:rPr kumimoji="0" lang="en-US" sz="1400" b="0" i="0" u="none" strike="noStrike" kern="1200" cap="none" spc="0" normalizeH="0" baseline="0" noProof="0" dirty="0">
                <a:ln>
                  <a:noFill/>
                </a:ln>
                <a:solidFill>
                  <a:prstClr val="black"/>
                </a:solidFill>
                <a:effectLst/>
                <a:uLnTx/>
                <a:uFillTx/>
                <a:latin typeface="Arial"/>
              </a:rPr>
              <a:t>The development, release, and timing of any future features or functionality described for our products remains at our sole discretion. </a:t>
            </a:r>
          </a:p>
          <a:p>
            <a:pPr marL="342900" marR="0" lvl="0" indent="-342900" algn="l" defTabSz="457200" rtl="0" eaLnBrk="1" fontAlgn="auto" latinLnBrk="0" hangingPunct="1">
              <a:lnSpc>
                <a:spcPct val="100000"/>
              </a:lnSpc>
              <a:spcBef>
                <a:spcPct val="20000"/>
              </a:spcBef>
              <a:spcAft>
                <a:spcPts val="0"/>
              </a:spcAft>
              <a:buClr>
                <a:srgbClr val="619AEC"/>
              </a:buClr>
              <a:buSzTx/>
              <a:buFont typeface="Wingdings" charset="2"/>
              <a:buChar char="§"/>
              <a:tabLst/>
              <a:defRPr/>
            </a:pPr>
            <a:r>
              <a:rPr kumimoji="0" lang="en-US" sz="1400" b="0" i="0" u="none" strike="noStrike" kern="1200" cap="none" spc="0" normalizeH="0" baseline="0" noProof="0" dirty="0">
                <a:ln>
                  <a:noFill/>
                </a:ln>
                <a:solidFill>
                  <a:prstClr val="black"/>
                </a:solidFill>
                <a:effectLst/>
                <a:uLnTx/>
                <a:uFillTx/>
                <a:latin typeface="Arial"/>
              </a:rPr>
              <a:t>Performance is based on measurements and projections using standard IBM benchmarks in a controlled environment. The actual throughput or performance that any user will experience will vary depending upon many factors, including considerations such as the amount of multiprogramming in the user’s job stream, the I/O configuration, the storage configuration, and the workload processed. Therefore, no assurance can be given that an individual user will achieve results similar to those stated here</a:t>
            </a:r>
          </a:p>
        </p:txBody>
      </p:sp>
    </p:spTree>
    <p:extLst>
      <p:ext uri="{BB962C8B-B14F-4D97-AF65-F5344CB8AC3E}">
        <p14:creationId xmlns:p14="http://schemas.microsoft.com/office/powerpoint/2010/main" val="41685452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95024D5-B807-4834-8FE0-446A7E90E7C5}"/>
              </a:ext>
            </a:extLst>
          </p:cNvPr>
          <p:cNvSpPr/>
          <p:nvPr/>
        </p:nvSpPr>
        <p:spPr>
          <a:xfrm>
            <a:off x="5733909" y="4632722"/>
            <a:ext cx="3410092" cy="5107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sp>
        <p:nvSpPr>
          <p:cNvPr id="3" name="Content Placeholder 2">
            <a:extLst>
              <a:ext uri="{FF2B5EF4-FFF2-40B4-BE49-F238E27FC236}">
                <a16:creationId xmlns:a16="http://schemas.microsoft.com/office/drawing/2014/main" id="{2B0F0243-5F89-4299-93B9-DCE1C2B3BF15}"/>
              </a:ext>
            </a:extLst>
          </p:cNvPr>
          <p:cNvSpPr>
            <a:spLocks noGrp="1"/>
          </p:cNvSpPr>
          <p:nvPr>
            <p:ph idx="1"/>
          </p:nvPr>
        </p:nvSpPr>
        <p:spPr>
          <a:xfrm>
            <a:off x="101600" y="670377"/>
            <a:ext cx="3749040" cy="4273438"/>
          </a:xfrm>
          <a:solidFill>
            <a:schemeClr val="tx1"/>
          </a:solidFill>
        </p:spPr>
        <p:txBody>
          <a:bodyPr>
            <a:normAutofit/>
          </a:bodyPr>
          <a:lstStyle/>
          <a:p>
            <a:pPr>
              <a:buFont typeface="Courier New" panose="02070309020205020404" pitchFamily="49" charset="0"/>
              <a:buChar char="o"/>
            </a:pPr>
            <a:endParaRPr lang="en-US" sz="2700" dirty="0">
              <a:solidFill>
                <a:schemeClr val="bg1"/>
              </a:solidFill>
            </a:endParaRPr>
          </a:p>
          <a:p>
            <a:pPr>
              <a:buFont typeface="Courier New" panose="02070309020205020404" pitchFamily="49" charset="0"/>
              <a:buChar char="o"/>
            </a:pPr>
            <a:r>
              <a:rPr lang="en-US" sz="2700" dirty="0">
                <a:solidFill>
                  <a:schemeClr val="bg1"/>
                </a:solidFill>
              </a:rPr>
              <a:t>Git clone &amp; branch for isolation</a:t>
            </a:r>
          </a:p>
          <a:p>
            <a:pPr>
              <a:buFont typeface="Courier New" panose="02070309020205020404" pitchFamily="49" charset="0"/>
              <a:buChar char="o"/>
            </a:pPr>
            <a:r>
              <a:rPr lang="en-US" sz="2700" dirty="0">
                <a:solidFill>
                  <a:schemeClr val="bg1"/>
                </a:solidFill>
              </a:rPr>
              <a:t>DBB User Build</a:t>
            </a:r>
          </a:p>
          <a:p>
            <a:pPr>
              <a:buFont typeface="Courier New" panose="02070309020205020404" pitchFamily="49" charset="0"/>
              <a:buChar char="o"/>
            </a:pPr>
            <a:r>
              <a:rPr lang="en-US" sz="2700" dirty="0">
                <a:solidFill>
                  <a:schemeClr val="bg1"/>
                </a:solidFill>
              </a:rPr>
              <a:t>Test </a:t>
            </a:r>
          </a:p>
          <a:p>
            <a:pPr>
              <a:buFont typeface="Courier New" panose="02070309020205020404" pitchFamily="49" charset="0"/>
              <a:buChar char="o"/>
            </a:pPr>
            <a:r>
              <a:rPr lang="en-US" sz="2700" dirty="0">
                <a:solidFill>
                  <a:schemeClr val="bg1"/>
                </a:solidFill>
              </a:rPr>
              <a:t>Pull Request (GitHub)</a:t>
            </a:r>
          </a:p>
          <a:p>
            <a:pPr marL="685800" lvl="1" indent="-514350">
              <a:buFont typeface="Courier New" panose="02070309020205020404" pitchFamily="49" charset="0"/>
              <a:buChar char="o"/>
            </a:pPr>
            <a:r>
              <a:rPr lang="en-US" sz="2000" dirty="0">
                <a:solidFill>
                  <a:schemeClr val="bg1"/>
                </a:solidFill>
              </a:rPr>
              <a:t>Code review</a:t>
            </a:r>
          </a:p>
          <a:p>
            <a:pPr marL="685800" lvl="1" indent="-514350">
              <a:buFont typeface="Courier New" panose="02070309020205020404" pitchFamily="49" charset="0"/>
              <a:buChar char="o"/>
            </a:pPr>
            <a:r>
              <a:rPr lang="en-US" sz="2000" dirty="0">
                <a:solidFill>
                  <a:schemeClr val="bg1"/>
                </a:solidFill>
              </a:rPr>
              <a:t>Approval (merge branch)</a:t>
            </a:r>
          </a:p>
          <a:p>
            <a:pPr marL="685800" lvl="1" indent="-514350">
              <a:buFont typeface="Courier New" panose="02070309020205020404" pitchFamily="49" charset="0"/>
              <a:buChar char="o"/>
            </a:pPr>
            <a:r>
              <a:rPr lang="en-US" sz="2000" dirty="0">
                <a:solidFill>
                  <a:schemeClr val="bg1"/>
                </a:solidFill>
              </a:rPr>
              <a:t>Start a pipeline</a:t>
            </a:r>
          </a:p>
        </p:txBody>
      </p:sp>
      <p:sp>
        <p:nvSpPr>
          <p:cNvPr id="4" name="Rectangle 3">
            <a:extLst>
              <a:ext uri="{FF2B5EF4-FFF2-40B4-BE49-F238E27FC236}">
                <a16:creationId xmlns:a16="http://schemas.microsoft.com/office/drawing/2014/main" id="{0097C71B-B2A7-4777-BF10-CCD4EB27A885}"/>
              </a:ext>
            </a:extLst>
          </p:cNvPr>
          <p:cNvSpPr/>
          <p:nvPr/>
        </p:nvSpPr>
        <p:spPr>
          <a:xfrm>
            <a:off x="6847687" y="4349313"/>
            <a:ext cx="2296313"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pic>
        <p:nvPicPr>
          <p:cNvPr id="8" name="Picture 7">
            <a:extLst>
              <a:ext uri="{FF2B5EF4-FFF2-40B4-BE49-F238E27FC236}">
                <a16:creationId xmlns:a16="http://schemas.microsoft.com/office/drawing/2014/main" id="{9C31664D-028D-435A-B4BC-D62E6A436C7D}"/>
              </a:ext>
            </a:extLst>
          </p:cNvPr>
          <p:cNvPicPr>
            <a:picLocks noChangeAspect="1"/>
          </p:cNvPicPr>
          <p:nvPr/>
        </p:nvPicPr>
        <p:blipFill rotWithShape="1">
          <a:blip r:embed="rId3"/>
          <a:srcRect t="-145" r="16314" b="12162"/>
          <a:stretch/>
        </p:blipFill>
        <p:spPr>
          <a:xfrm>
            <a:off x="4429760" y="569367"/>
            <a:ext cx="4714240" cy="27878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ED2C7B9E-FCEA-4A0A-B20C-F9F303460DDD}"/>
              </a:ext>
            </a:extLst>
          </p:cNvPr>
          <p:cNvPicPr>
            <a:picLocks noChangeAspect="1"/>
          </p:cNvPicPr>
          <p:nvPr/>
        </p:nvPicPr>
        <p:blipFill rotWithShape="1">
          <a:blip r:embed="rId4"/>
          <a:srcRect l="8629" t="44157" r="58281" b="25592"/>
          <a:stretch/>
        </p:blipFill>
        <p:spPr>
          <a:xfrm>
            <a:off x="4043680" y="3122384"/>
            <a:ext cx="3573853" cy="1837829"/>
          </a:xfrm>
          <a:prstGeom prst="rect">
            <a:avLst/>
          </a:prstGeom>
          <a:ln>
            <a:noFill/>
          </a:ln>
          <a:effectLst>
            <a:outerShdw blurRad="292100" dist="139700" dir="2700000" algn="tl" rotWithShape="0">
              <a:srgbClr val="333333">
                <a:alpha val="65000"/>
              </a:srgbClr>
            </a:outerShdw>
          </a:effectLst>
        </p:spPr>
      </p:pic>
      <p:sp>
        <p:nvSpPr>
          <p:cNvPr id="7" name="Title 1">
            <a:extLst>
              <a:ext uri="{FF2B5EF4-FFF2-40B4-BE49-F238E27FC236}">
                <a16:creationId xmlns:a16="http://schemas.microsoft.com/office/drawing/2014/main" id="{AA015083-4F2F-4004-A611-2A2BFBA8E611}"/>
              </a:ext>
            </a:extLst>
          </p:cNvPr>
          <p:cNvSpPr>
            <a:spLocks noGrp="1"/>
          </p:cNvSpPr>
          <p:nvPr>
            <p:ph type="title"/>
          </p:nvPr>
        </p:nvSpPr>
        <p:spPr>
          <a:xfrm>
            <a:off x="0" y="7161"/>
            <a:ext cx="8503920" cy="420502"/>
          </a:xfrm>
          <a:solidFill>
            <a:schemeClr val="tx1"/>
          </a:solidFill>
        </p:spPr>
        <p:txBody>
          <a:bodyPr>
            <a:noAutofit/>
          </a:bodyPr>
          <a:lstStyle/>
          <a:p>
            <a:r>
              <a:rPr lang="en-US" sz="2800" dirty="0">
                <a:solidFill>
                  <a:schemeClr val="bg1"/>
                </a:solidFill>
              </a:rPr>
              <a:t>A day in the life of a Developer (Git  and IDz)</a:t>
            </a:r>
          </a:p>
        </p:txBody>
      </p:sp>
    </p:spTree>
    <p:extLst>
      <p:ext uri="{BB962C8B-B14F-4D97-AF65-F5344CB8AC3E}">
        <p14:creationId xmlns:p14="http://schemas.microsoft.com/office/powerpoint/2010/main" val="718282458"/>
      </p:ext>
    </p:extLst>
  </p:cSld>
  <p:clrMapOvr>
    <a:masterClrMapping/>
  </p:clrMapOvr>
  <mc:AlternateContent xmlns:mc="http://schemas.openxmlformats.org/markup-compatibility/2006" xmlns:p14="http://schemas.microsoft.com/office/powerpoint/2010/main">
    <mc:Choice Requires="p14">
      <p:transition spd="slow" p14:dur="2000" advTm="103240"/>
    </mc:Choice>
    <mc:Fallback xmlns="">
      <p:transition spd="slow" advTm="10324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C10FF93-26A5-4211-ACC4-8FE9A9A4016E}"/>
              </a:ext>
            </a:extLst>
          </p:cNvPr>
          <p:cNvSpPr/>
          <p:nvPr/>
        </p:nvSpPr>
        <p:spPr>
          <a:xfrm>
            <a:off x="5733909" y="4632722"/>
            <a:ext cx="3410092" cy="5107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sp>
        <p:nvSpPr>
          <p:cNvPr id="3" name="Content Placeholder 2">
            <a:extLst>
              <a:ext uri="{FF2B5EF4-FFF2-40B4-BE49-F238E27FC236}">
                <a16:creationId xmlns:a16="http://schemas.microsoft.com/office/drawing/2014/main" id="{E074EE2D-31F7-44DF-9E62-990539850760}"/>
              </a:ext>
            </a:extLst>
          </p:cNvPr>
          <p:cNvSpPr>
            <a:spLocks noGrp="1"/>
          </p:cNvSpPr>
          <p:nvPr>
            <p:ph idx="1"/>
          </p:nvPr>
        </p:nvSpPr>
        <p:spPr>
          <a:xfrm>
            <a:off x="1548803" y="115791"/>
            <a:ext cx="5899439" cy="1360452"/>
          </a:xfrm>
        </p:spPr>
        <p:txBody>
          <a:bodyPr>
            <a:normAutofit/>
          </a:bodyPr>
          <a:lstStyle/>
          <a:p>
            <a:pPr marL="0" indent="0" algn="ctr">
              <a:buNone/>
            </a:pPr>
            <a:r>
              <a:rPr lang="en-US" sz="2700" b="1" dirty="0">
                <a:solidFill>
                  <a:schemeClr val="bg1"/>
                </a:solidFill>
              </a:rPr>
              <a:t>Peer  Code Review</a:t>
            </a:r>
          </a:p>
          <a:p>
            <a:pPr marL="0" indent="0" algn="ctr">
              <a:buNone/>
            </a:pPr>
            <a:r>
              <a:rPr lang="en-US" sz="2700" b="1" i="1" dirty="0">
                <a:solidFill>
                  <a:schemeClr val="bg1"/>
                </a:solidFill>
              </a:rPr>
              <a:t>Diff between old vs new </a:t>
            </a:r>
          </a:p>
        </p:txBody>
      </p:sp>
      <p:pic>
        <p:nvPicPr>
          <p:cNvPr id="7" name="Picture 6" descr="A picture containing object, person&#10;&#10;Description automatically generated">
            <a:extLst>
              <a:ext uri="{FF2B5EF4-FFF2-40B4-BE49-F238E27FC236}">
                <a16:creationId xmlns:a16="http://schemas.microsoft.com/office/drawing/2014/main" id="{DFD5FC89-C5B0-4F34-ACCA-B96C9AF39D5D}"/>
              </a:ext>
            </a:extLst>
          </p:cNvPr>
          <p:cNvPicPr>
            <a:picLocks noChangeAspect="1"/>
          </p:cNvPicPr>
          <p:nvPr/>
        </p:nvPicPr>
        <p:blipFill>
          <a:blip r:embed="rId3"/>
          <a:stretch>
            <a:fillRect/>
          </a:stretch>
        </p:blipFill>
        <p:spPr>
          <a:xfrm>
            <a:off x="110526" y="115791"/>
            <a:ext cx="768129" cy="768129"/>
          </a:xfrm>
          <a:prstGeom prst="rect">
            <a:avLst/>
          </a:prstGeom>
          <a:effectLst>
            <a:glow rad="139700">
              <a:schemeClr val="accent1">
                <a:satMod val="175000"/>
                <a:alpha val="40000"/>
              </a:schemeClr>
            </a:glow>
            <a:softEdge rad="12700"/>
          </a:effectLst>
        </p:spPr>
      </p:pic>
      <p:sp>
        <p:nvSpPr>
          <p:cNvPr id="6" name="Rectangle 5">
            <a:extLst>
              <a:ext uri="{FF2B5EF4-FFF2-40B4-BE49-F238E27FC236}">
                <a16:creationId xmlns:a16="http://schemas.microsoft.com/office/drawing/2014/main" id="{B1FFCCFC-7121-4217-92B9-7D7BB46E1FDC}"/>
              </a:ext>
            </a:extLst>
          </p:cNvPr>
          <p:cNvSpPr/>
          <p:nvPr/>
        </p:nvSpPr>
        <p:spPr>
          <a:xfrm>
            <a:off x="6847687" y="4349313"/>
            <a:ext cx="2296313"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pic>
        <p:nvPicPr>
          <p:cNvPr id="5" name="Picture 4">
            <a:extLst>
              <a:ext uri="{FF2B5EF4-FFF2-40B4-BE49-F238E27FC236}">
                <a16:creationId xmlns:a16="http://schemas.microsoft.com/office/drawing/2014/main" id="{FEDE6873-9B97-47CC-8E26-9465D54C613C}"/>
              </a:ext>
            </a:extLst>
          </p:cNvPr>
          <p:cNvPicPr>
            <a:picLocks noChangeAspect="1"/>
          </p:cNvPicPr>
          <p:nvPr/>
        </p:nvPicPr>
        <p:blipFill rotWithShape="1">
          <a:blip r:embed="rId4"/>
          <a:srcRect t="20195" b="13916"/>
          <a:stretch/>
        </p:blipFill>
        <p:spPr>
          <a:xfrm>
            <a:off x="257481" y="1211974"/>
            <a:ext cx="8629038" cy="33286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75204684"/>
      </p:ext>
    </p:extLst>
  </p:cSld>
  <p:clrMapOvr>
    <a:masterClrMapping/>
  </p:clrMapOvr>
  <mc:AlternateContent xmlns:mc="http://schemas.openxmlformats.org/markup-compatibility/2006" xmlns:p14="http://schemas.microsoft.com/office/powerpoint/2010/main">
    <mc:Choice Requires="p14">
      <p:transition spd="slow" p14:dur="2000" advTm="37370"/>
    </mc:Choice>
    <mc:Fallback xmlns="">
      <p:transition spd="slow" advTm="37370"/>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C56E88-3BD5-44E5-9B19-7EEC5F9EC9B6}"/>
              </a:ext>
            </a:extLst>
          </p:cNvPr>
          <p:cNvPicPr>
            <a:picLocks noChangeAspect="1"/>
          </p:cNvPicPr>
          <p:nvPr/>
        </p:nvPicPr>
        <p:blipFill rotWithShape="1">
          <a:blip r:embed="rId3"/>
          <a:srcRect l="9844" t="3611" r="9922" b="23166"/>
          <a:stretch/>
        </p:blipFill>
        <p:spPr>
          <a:xfrm>
            <a:off x="0" y="1"/>
            <a:ext cx="9144000" cy="4489497"/>
          </a:xfrm>
          <a:prstGeom prst="rect">
            <a:avLst/>
          </a:prstGeom>
        </p:spPr>
      </p:pic>
      <p:sp>
        <p:nvSpPr>
          <p:cNvPr id="5" name="Rectangle 4">
            <a:extLst>
              <a:ext uri="{FF2B5EF4-FFF2-40B4-BE49-F238E27FC236}">
                <a16:creationId xmlns:a16="http://schemas.microsoft.com/office/drawing/2014/main" id="{2387C6E2-097C-4CC7-8BBE-65E227D6060D}"/>
              </a:ext>
            </a:extLst>
          </p:cNvPr>
          <p:cNvSpPr/>
          <p:nvPr/>
        </p:nvSpPr>
        <p:spPr>
          <a:xfrm>
            <a:off x="6847686" y="4349312"/>
            <a:ext cx="2296313"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99EF668C-898C-4172-B300-4C0AD6EA7298}"/>
              </a:ext>
            </a:extLst>
          </p:cNvPr>
          <p:cNvSpPr/>
          <p:nvPr/>
        </p:nvSpPr>
        <p:spPr>
          <a:xfrm>
            <a:off x="6002040" y="4349312"/>
            <a:ext cx="3141960"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9885735"/>
      </p:ext>
    </p:extLst>
  </p:cSld>
  <p:clrMapOvr>
    <a:masterClrMapping/>
  </p:clrMapOvr>
  <mc:AlternateContent xmlns:mc="http://schemas.openxmlformats.org/markup-compatibility/2006" xmlns:p14="http://schemas.microsoft.com/office/powerpoint/2010/main">
    <mc:Choice Requires="p14">
      <p:transition spd="slow" p14:dur="2000" advTm="1731"/>
    </mc:Choice>
    <mc:Fallback xmlns="">
      <p:transition spd="slow" advTm="1731"/>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FA5F4-E0B1-41B3-943E-FEA5E7067B14}"/>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C43C89B8-C790-43BD-B4AF-6E374AA7B078}"/>
              </a:ext>
            </a:extLst>
          </p:cNvPr>
          <p:cNvPicPr>
            <a:picLocks noChangeAspect="1"/>
          </p:cNvPicPr>
          <p:nvPr/>
        </p:nvPicPr>
        <p:blipFill rotWithShape="1">
          <a:blip r:embed="rId3"/>
          <a:srcRect l="10264" t="2273" r="10952" b="25941"/>
          <a:stretch/>
        </p:blipFill>
        <p:spPr>
          <a:xfrm>
            <a:off x="52388" y="1"/>
            <a:ext cx="8960983" cy="4488180"/>
          </a:xfrm>
          <a:prstGeom prst="rect">
            <a:avLst/>
          </a:prstGeom>
        </p:spPr>
      </p:pic>
      <p:sp>
        <p:nvSpPr>
          <p:cNvPr id="5" name="Rectangle 4">
            <a:extLst>
              <a:ext uri="{FF2B5EF4-FFF2-40B4-BE49-F238E27FC236}">
                <a16:creationId xmlns:a16="http://schemas.microsoft.com/office/drawing/2014/main" id="{3AA0A69C-8F34-4204-BDD2-CEBF3E970A04}"/>
              </a:ext>
            </a:extLst>
          </p:cNvPr>
          <p:cNvSpPr/>
          <p:nvPr/>
        </p:nvSpPr>
        <p:spPr>
          <a:xfrm>
            <a:off x="6847686" y="4349312"/>
            <a:ext cx="2296313"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EADB511F-86CF-470B-9BC7-9245973AF99A}"/>
              </a:ext>
            </a:extLst>
          </p:cNvPr>
          <p:cNvSpPr/>
          <p:nvPr/>
        </p:nvSpPr>
        <p:spPr>
          <a:xfrm>
            <a:off x="6002040" y="4349312"/>
            <a:ext cx="3141960"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5035946"/>
      </p:ext>
    </p:extLst>
  </p:cSld>
  <p:clrMapOvr>
    <a:masterClrMapping/>
  </p:clrMapOvr>
  <mc:AlternateContent xmlns:mc="http://schemas.openxmlformats.org/markup-compatibility/2006" xmlns:p14="http://schemas.microsoft.com/office/powerpoint/2010/main">
    <mc:Choice Requires="p14">
      <p:transition spd="slow" p14:dur="2000" advTm="40564"/>
    </mc:Choice>
    <mc:Fallback xmlns="">
      <p:transition spd="slow" advTm="40564"/>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7D52C-F219-4F7E-A693-73E1F7276760}"/>
              </a:ext>
            </a:extLst>
          </p:cNvPr>
          <p:cNvSpPr>
            <a:spLocks noGrp="1"/>
          </p:cNvSpPr>
          <p:nvPr>
            <p:ph type="title"/>
          </p:nvPr>
        </p:nvSpPr>
        <p:spPr>
          <a:xfrm>
            <a:off x="2842896" y="599173"/>
            <a:ext cx="3458208" cy="994172"/>
          </a:xfrm>
        </p:spPr>
        <p:txBody>
          <a:bodyPr/>
          <a:lstStyle/>
          <a:p>
            <a:pPr algn="ctr"/>
            <a:r>
              <a:rPr lang="en-US" sz="2700" dirty="0">
                <a:solidFill>
                  <a:schemeClr val="bg1"/>
                </a:solidFill>
              </a:rPr>
              <a:t>Git Branching  </a:t>
            </a:r>
            <a:br>
              <a:rPr lang="en-US" sz="2700" dirty="0">
                <a:solidFill>
                  <a:schemeClr val="bg1"/>
                </a:solidFill>
              </a:rPr>
            </a:br>
            <a:r>
              <a:rPr lang="en-US" sz="2700" dirty="0">
                <a:solidFill>
                  <a:schemeClr val="bg1"/>
                </a:solidFill>
              </a:rPr>
              <a:t>Life Cycle </a:t>
            </a:r>
          </a:p>
        </p:txBody>
      </p:sp>
      <p:pic>
        <p:nvPicPr>
          <p:cNvPr id="4" name="Picture 3">
            <a:extLst>
              <a:ext uri="{FF2B5EF4-FFF2-40B4-BE49-F238E27FC236}">
                <a16:creationId xmlns:a16="http://schemas.microsoft.com/office/drawing/2014/main" id="{6CBFB41F-9A2E-4045-814B-208CBA84DC96}"/>
              </a:ext>
            </a:extLst>
          </p:cNvPr>
          <p:cNvPicPr>
            <a:picLocks noChangeAspect="1"/>
          </p:cNvPicPr>
          <p:nvPr/>
        </p:nvPicPr>
        <p:blipFill rotWithShape="1">
          <a:blip r:embed="rId3"/>
          <a:srcRect l="80991" r="7803" b="79808"/>
          <a:stretch/>
        </p:blipFill>
        <p:spPr>
          <a:xfrm>
            <a:off x="7933623" y="1"/>
            <a:ext cx="1211007" cy="1198345"/>
          </a:xfrm>
          <a:prstGeom prst="rect">
            <a:avLst/>
          </a:prstGeom>
        </p:spPr>
      </p:pic>
      <p:sp>
        <p:nvSpPr>
          <p:cNvPr id="5" name="Rectangle 4">
            <a:extLst>
              <a:ext uri="{FF2B5EF4-FFF2-40B4-BE49-F238E27FC236}">
                <a16:creationId xmlns:a16="http://schemas.microsoft.com/office/drawing/2014/main" id="{0D04DCD1-D843-410C-8DC8-5111A7A1C31D}"/>
              </a:ext>
            </a:extLst>
          </p:cNvPr>
          <p:cNvSpPr/>
          <p:nvPr/>
        </p:nvSpPr>
        <p:spPr>
          <a:xfrm>
            <a:off x="6847687" y="4349313"/>
            <a:ext cx="2296313"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sp>
        <p:nvSpPr>
          <p:cNvPr id="7" name="Rectangle 6">
            <a:extLst>
              <a:ext uri="{FF2B5EF4-FFF2-40B4-BE49-F238E27FC236}">
                <a16:creationId xmlns:a16="http://schemas.microsoft.com/office/drawing/2014/main" id="{2936C2D4-2053-4417-B4F4-9433F04612E3}"/>
              </a:ext>
            </a:extLst>
          </p:cNvPr>
          <p:cNvSpPr/>
          <p:nvPr/>
        </p:nvSpPr>
        <p:spPr>
          <a:xfrm>
            <a:off x="6002040" y="4349313"/>
            <a:ext cx="3141960"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sp>
        <p:nvSpPr>
          <p:cNvPr id="6" name="Rectangle 5">
            <a:extLst>
              <a:ext uri="{FF2B5EF4-FFF2-40B4-BE49-F238E27FC236}">
                <a16:creationId xmlns:a16="http://schemas.microsoft.com/office/drawing/2014/main" id="{52805277-2BFE-4FF6-AD7B-4103ECF8845F}"/>
              </a:ext>
            </a:extLst>
          </p:cNvPr>
          <p:cNvSpPr/>
          <p:nvPr/>
        </p:nvSpPr>
        <p:spPr bwMode="auto">
          <a:xfrm>
            <a:off x="7981290" y="0"/>
            <a:ext cx="1163340" cy="994171"/>
          </a:xfrm>
          <a:prstGeom prst="rect">
            <a:avLst/>
          </a:prstGeom>
          <a:solidFill>
            <a:schemeClr val="tx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US"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44628020"/>
      </p:ext>
    </p:extLst>
  </p:cSld>
  <p:clrMapOvr>
    <a:masterClrMapping/>
  </p:clrMapOvr>
  <mc:AlternateContent xmlns:mc="http://schemas.openxmlformats.org/markup-compatibility/2006" xmlns:p14="http://schemas.microsoft.com/office/powerpoint/2010/main">
    <mc:Choice Requires="p14">
      <p:transition spd="slow" p14:dur="2000" advTm="12598"/>
    </mc:Choice>
    <mc:Fallback xmlns="">
      <p:transition spd="slow" advTm="12598"/>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A90717-3005-4FA5-BD6D-BCA44DCEC06A}"/>
              </a:ext>
            </a:extLst>
          </p:cNvPr>
          <p:cNvPicPr>
            <a:picLocks noChangeAspect="1"/>
          </p:cNvPicPr>
          <p:nvPr/>
        </p:nvPicPr>
        <p:blipFill rotWithShape="1">
          <a:blip r:embed="rId4"/>
          <a:srcRect l="9849" t="9930" r="14039" b="16229"/>
          <a:stretch/>
        </p:blipFill>
        <p:spPr>
          <a:xfrm>
            <a:off x="0" y="675592"/>
            <a:ext cx="7376557" cy="4054350"/>
          </a:xfrm>
          <a:prstGeom prst="rect">
            <a:avLst/>
          </a:prstGeom>
        </p:spPr>
      </p:pic>
      <p:grpSp>
        <p:nvGrpSpPr>
          <p:cNvPr id="10" name="Group 9">
            <a:extLst>
              <a:ext uri="{FF2B5EF4-FFF2-40B4-BE49-F238E27FC236}">
                <a16:creationId xmlns:a16="http://schemas.microsoft.com/office/drawing/2014/main" id="{97B4784F-61A8-4B76-B601-155F70C6858D}"/>
              </a:ext>
            </a:extLst>
          </p:cNvPr>
          <p:cNvGrpSpPr/>
          <p:nvPr/>
        </p:nvGrpSpPr>
        <p:grpSpPr>
          <a:xfrm>
            <a:off x="33683" y="818981"/>
            <a:ext cx="1133375" cy="3905050"/>
            <a:chOff x="105007" y="613834"/>
            <a:chExt cx="1511166" cy="5206733"/>
          </a:xfrm>
        </p:grpSpPr>
        <p:sp>
          <p:nvSpPr>
            <p:cNvPr id="5" name="Rectangle 4">
              <a:extLst>
                <a:ext uri="{FF2B5EF4-FFF2-40B4-BE49-F238E27FC236}">
                  <a16:creationId xmlns:a16="http://schemas.microsoft.com/office/drawing/2014/main" id="{E725DAA9-B41A-4946-9387-2A981CA399D8}"/>
                </a:ext>
              </a:extLst>
            </p:cNvPr>
            <p:cNvSpPr/>
            <p:nvPr/>
          </p:nvSpPr>
          <p:spPr bwMode="auto">
            <a:xfrm>
              <a:off x="105007" y="613834"/>
              <a:ext cx="1511166" cy="5206733"/>
            </a:xfrm>
            <a:prstGeom prst="rect">
              <a:avLst/>
            </a:prstGeom>
            <a:solidFill>
              <a:schemeClr val="tx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algn="r" defTabSz="460772" fontAlgn="base">
                <a:spcBef>
                  <a:spcPct val="0"/>
                </a:spcBef>
                <a:spcAft>
                  <a:spcPct val="0"/>
                </a:spcAft>
              </a:pPr>
              <a:endParaRPr lang="en-US" sz="900" dirty="0">
                <a:solidFill>
                  <a:srgbClr val="FFFFFF"/>
                </a:solidFill>
                <a:latin typeface="Arial" panose="020B0604020202020204" pitchFamily="34" charset="0"/>
              </a:endParaRPr>
            </a:p>
          </p:txBody>
        </p:sp>
        <p:sp>
          <p:nvSpPr>
            <p:cNvPr id="7" name="TextBox 6">
              <a:extLst>
                <a:ext uri="{FF2B5EF4-FFF2-40B4-BE49-F238E27FC236}">
                  <a16:creationId xmlns:a16="http://schemas.microsoft.com/office/drawing/2014/main" id="{8D65BD08-8800-4456-A015-7DFC415A7680}"/>
                </a:ext>
              </a:extLst>
            </p:cNvPr>
            <p:cNvSpPr txBox="1"/>
            <p:nvPr/>
          </p:nvSpPr>
          <p:spPr>
            <a:xfrm>
              <a:off x="263186" y="2200833"/>
              <a:ext cx="1145787" cy="384721"/>
            </a:xfrm>
            <a:prstGeom prst="rect">
              <a:avLst/>
            </a:prstGeom>
            <a:solidFill>
              <a:srgbClr val="66FF33"/>
            </a:solidFill>
          </p:spPr>
          <p:txBody>
            <a:bodyPr wrap="square" rtlCol="0">
              <a:spAutoFit/>
            </a:bodyPr>
            <a:lstStyle/>
            <a:p>
              <a:pPr algn="r" defTabSz="685800" eaLnBrk="0" fontAlgn="base" hangingPunct="0">
                <a:spcBef>
                  <a:spcPct val="0"/>
                </a:spcBef>
                <a:spcAft>
                  <a:spcPct val="0"/>
                </a:spcAft>
              </a:pPr>
              <a:r>
                <a:rPr lang="en-US" sz="1275" b="1" dirty="0">
                  <a:solidFill>
                    <a:srgbClr val="000000"/>
                  </a:solidFill>
                  <a:latin typeface="Arial" panose="020B0604020202020204" pitchFamily="34" charset="0"/>
                </a:rPr>
                <a:t>Release</a:t>
              </a:r>
            </a:p>
          </p:txBody>
        </p:sp>
        <p:sp>
          <p:nvSpPr>
            <p:cNvPr id="8" name="TextBox 7">
              <a:extLst>
                <a:ext uri="{FF2B5EF4-FFF2-40B4-BE49-F238E27FC236}">
                  <a16:creationId xmlns:a16="http://schemas.microsoft.com/office/drawing/2014/main" id="{B5530423-7694-41AE-B0DB-4CB9971C2FED}"/>
                </a:ext>
              </a:extLst>
            </p:cNvPr>
            <p:cNvSpPr txBox="1"/>
            <p:nvPr/>
          </p:nvSpPr>
          <p:spPr>
            <a:xfrm>
              <a:off x="263186" y="3659060"/>
              <a:ext cx="1152874" cy="384721"/>
            </a:xfrm>
            <a:prstGeom prst="rect">
              <a:avLst/>
            </a:prstGeom>
            <a:solidFill>
              <a:schemeClr val="accent6">
                <a:lumMod val="50000"/>
              </a:schemeClr>
            </a:solidFill>
          </p:spPr>
          <p:txBody>
            <a:bodyPr wrap="square" rtlCol="0">
              <a:spAutoFit/>
            </a:bodyPr>
            <a:lstStyle/>
            <a:p>
              <a:pPr defTabSz="685800" eaLnBrk="0" fontAlgn="base" hangingPunct="0">
                <a:spcBef>
                  <a:spcPct val="0"/>
                </a:spcBef>
                <a:spcAft>
                  <a:spcPct val="0"/>
                </a:spcAft>
              </a:pPr>
              <a:r>
                <a:rPr lang="en-US" sz="1275" b="1" dirty="0">
                  <a:solidFill>
                    <a:srgbClr val="000000"/>
                  </a:solidFill>
                  <a:latin typeface="Arial" panose="020B0604020202020204" pitchFamily="34" charset="0"/>
                </a:rPr>
                <a:t> Dev</a:t>
              </a:r>
            </a:p>
          </p:txBody>
        </p:sp>
        <p:sp>
          <p:nvSpPr>
            <p:cNvPr id="9" name="TextBox 8">
              <a:extLst>
                <a:ext uri="{FF2B5EF4-FFF2-40B4-BE49-F238E27FC236}">
                  <a16:creationId xmlns:a16="http://schemas.microsoft.com/office/drawing/2014/main" id="{248348A7-81D2-45D3-97AD-F39FB40A0632}"/>
                </a:ext>
              </a:extLst>
            </p:cNvPr>
            <p:cNvSpPr txBox="1"/>
            <p:nvPr/>
          </p:nvSpPr>
          <p:spPr>
            <a:xfrm>
              <a:off x="303806" y="4712296"/>
              <a:ext cx="1113572" cy="384721"/>
            </a:xfrm>
            <a:prstGeom prst="rect">
              <a:avLst/>
            </a:prstGeom>
            <a:solidFill>
              <a:srgbClr val="008ABF"/>
            </a:solidFill>
          </p:spPr>
          <p:txBody>
            <a:bodyPr wrap="square" rtlCol="0">
              <a:spAutoFit/>
            </a:bodyPr>
            <a:lstStyle/>
            <a:p>
              <a:pPr algn="r" defTabSz="685800" eaLnBrk="0" fontAlgn="base" hangingPunct="0">
                <a:spcBef>
                  <a:spcPct val="0"/>
                </a:spcBef>
                <a:spcAft>
                  <a:spcPct val="0"/>
                </a:spcAft>
              </a:pPr>
              <a:r>
                <a:rPr lang="en-US" sz="1275" b="1" dirty="0">
                  <a:solidFill>
                    <a:srgbClr val="000000"/>
                  </a:solidFill>
                  <a:latin typeface="Arial" panose="020B0604020202020204" pitchFamily="34" charset="0"/>
                </a:rPr>
                <a:t>Feature</a:t>
              </a:r>
            </a:p>
          </p:txBody>
        </p:sp>
      </p:grpSp>
      <p:sp>
        <p:nvSpPr>
          <p:cNvPr id="11" name="TextBox 10">
            <a:extLst>
              <a:ext uri="{FF2B5EF4-FFF2-40B4-BE49-F238E27FC236}">
                <a16:creationId xmlns:a16="http://schemas.microsoft.com/office/drawing/2014/main" id="{B693D001-8B0D-4DF5-A833-56482165728E}"/>
              </a:ext>
            </a:extLst>
          </p:cNvPr>
          <p:cNvSpPr txBox="1"/>
          <p:nvPr/>
        </p:nvSpPr>
        <p:spPr>
          <a:xfrm>
            <a:off x="140236" y="1138332"/>
            <a:ext cx="859341" cy="288541"/>
          </a:xfrm>
          <a:prstGeom prst="rect">
            <a:avLst/>
          </a:prstGeom>
          <a:solidFill>
            <a:srgbClr val="FF5050"/>
          </a:solidFill>
        </p:spPr>
        <p:txBody>
          <a:bodyPr wrap="square" rtlCol="0">
            <a:spAutoFit/>
          </a:bodyPr>
          <a:lstStyle/>
          <a:p>
            <a:pPr algn="r" defTabSz="685800" eaLnBrk="0" fontAlgn="base" hangingPunct="0">
              <a:spcBef>
                <a:spcPct val="0"/>
              </a:spcBef>
              <a:spcAft>
                <a:spcPct val="0"/>
              </a:spcAft>
            </a:pPr>
            <a:r>
              <a:rPr lang="en-US" sz="1275" b="1" dirty="0">
                <a:solidFill>
                  <a:srgbClr val="000000"/>
                </a:solidFill>
                <a:latin typeface="Arial" panose="020B0604020202020204" pitchFamily="34" charset="0"/>
              </a:rPr>
              <a:t>Master</a:t>
            </a:r>
          </a:p>
        </p:txBody>
      </p:sp>
      <p:sp>
        <p:nvSpPr>
          <p:cNvPr id="6" name="Rectangle 5">
            <a:extLst>
              <a:ext uri="{FF2B5EF4-FFF2-40B4-BE49-F238E27FC236}">
                <a16:creationId xmlns:a16="http://schemas.microsoft.com/office/drawing/2014/main" id="{C16C79A3-6866-458D-8A95-B30DBBF3CB51}"/>
              </a:ext>
            </a:extLst>
          </p:cNvPr>
          <p:cNvSpPr/>
          <p:nvPr/>
        </p:nvSpPr>
        <p:spPr bwMode="auto">
          <a:xfrm>
            <a:off x="7803715" y="3701945"/>
            <a:ext cx="1177164" cy="611048"/>
          </a:xfrm>
          <a:prstGeom prst="rect">
            <a:avLst/>
          </a:prstGeom>
          <a:solidFill>
            <a:schemeClr val="bg1">
              <a:lumMod val="85000"/>
            </a:schemeClr>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algn="ctr" defTabSz="460772" fontAlgn="base">
              <a:spcBef>
                <a:spcPct val="0"/>
              </a:spcBef>
              <a:spcAft>
                <a:spcPct val="0"/>
              </a:spcAft>
            </a:pPr>
            <a:r>
              <a:rPr lang="en-US" sz="900" b="1" dirty="0">
                <a:solidFill>
                  <a:srgbClr val="000000"/>
                </a:solidFill>
                <a:latin typeface="Arial" panose="020B0604020202020204" pitchFamily="34" charset="0"/>
              </a:rPr>
              <a:t>Developers -</a:t>
            </a:r>
          </a:p>
          <a:p>
            <a:pPr algn="ctr" defTabSz="460772" fontAlgn="base">
              <a:spcBef>
                <a:spcPct val="0"/>
              </a:spcBef>
              <a:spcAft>
                <a:spcPct val="0"/>
              </a:spcAft>
            </a:pPr>
            <a:r>
              <a:rPr lang="en-US" sz="900" b="1" dirty="0">
                <a:solidFill>
                  <a:srgbClr val="000000"/>
                </a:solidFill>
                <a:latin typeface="Arial" panose="020B0604020202020204" pitchFamily="34" charset="0"/>
              </a:rPr>
              <a:t>Branch</a:t>
            </a:r>
          </a:p>
          <a:p>
            <a:pPr algn="ctr" defTabSz="460772" fontAlgn="base">
              <a:spcBef>
                <a:spcPct val="0"/>
              </a:spcBef>
              <a:spcAft>
                <a:spcPct val="0"/>
              </a:spcAft>
            </a:pPr>
            <a:endParaRPr lang="en-US" sz="900" b="1" dirty="0">
              <a:solidFill>
                <a:srgbClr val="000000"/>
              </a:solidFill>
              <a:latin typeface="Arial" panose="020B0604020202020204" pitchFamily="34" charset="0"/>
            </a:endParaRPr>
          </a:p>
        </p:txBody>
      </p:sp>
      <p:sp>
        <p:nvSpPr>
          <p:cNvPr id="12" name="Rectangle 11">
            <a:extLst>
              <a:ext uri="{FF2B5EF4-FFF2-40B4-BE49-F238E27FC236}">
                <a16:creationId xmlns:a16="http://schemas.microsoft.com/office/drawing/2014/main" id="{FBBEB21B-FA3C-42B8-8AAA-39CBB14C7E81}"/>
              </a:ext>
            </a:extLst>
          </p:cNvPr>
          <p:cNvSpPr/>
          <p:nvPr/>
        </p:nvSpPr>
        <p:spPr bwMode="auto">
          <a:xfrm>
            <a:off x="7803715" y="2943615"/>
            <a:ext cx="1177164" cy="570461"/>
          </a:xfrm>
          <a:prstGeom prst="rect">
            <a:avLst/>
          </a:prstGeom>
          <a:solidFill>
            <a:schemeClr val="bg1">
              <a:lumMod val="85000"/>
            </a:schemeClr>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algn="ctr" defTabSz="460772" fontAlgn="base">
              <a:spcBef>
                <a:spcPct val="0"/>
              </a:spcBef>
              <a:spcAft>
                <a:spcPct val="0"/>
              </a:spcAft>
            </a:pPr>
            <a:r>
              <a:rPr lang="en-US" sz="900" b="1" dirty="0">
                <a:solidFill>
                  <a:srgbClr val="000000"/>
                </a:solidFill>
                <a:latin typeface="Arial" panose="020B0604020202020204" pitchFamily="34" charset="0"/>
              </a:rPr>
              <a:t>Integration Branch</a:t>
            </a:r>
          </a:p>
        </p:txBody>
      </p:sp>
      <p:sp>
        <p:nvSpPr>
          <p:cNvPr id="13" name="Rectangle 12">
            <a:extLst>
              <a:ext uri="{FF2B5EF4-FFF2-40B4-BE49-F238E27FC236}">
                <a16:creationId xmlns:a16="http://schemas.microsoft.com/office/drawing/2014/main" id="{DC7B552E-AF78-40E9-AAE8-689BC4815749}"/>
              </a:ext>
            </a:extLst>
          </p:cNvPr>
          <p:cNvSpPr/>
          <p:nvPr/>
        </p:nvSpPr>
        <p:spPr bwMode="auto">
          <a:xfrm>
            <a:off x="7803713" y="1973786"/>
            <a:ext cx="1177163" cy="570461"/>
          </a:xfrm>
          <a:prstGeom prst="rect">
            <a:avLst/>
          </a:prstGeom>
          <a:solidFill>
            <a:schemeClr val="bg1">
              <a:lumMod val="85000"/>
            </a:schemeClr>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algn="ctr" defTabSz="460772" fontAlgn="base">
              <a:spcBef>
                <a:spcPct val="0"/>
              </a:spcBef>
              <a:spcAft>
                <a:spcPct val="0"/>
              </a:spcAft>
            </a:pPr>
            <a:r>
              <a:rPr lang="en-US" sz="900" b="1" dirty="0">
                <a:solidFill>
                  <a:srgbClr val="000000"/>
                </a:solidFill>
                <a:latin typeface="Arial" panose="020B0604020202020204" pitchFamily="34" charset="0"/>
              </a:rPr>
              <a:t>Staging Area</a:t>
            </a:r>
          </a:p>
        </p:txBody>
      </p:sp>
      <p:sp>
        <p:nvSpPr>
          <p:cNvPr id="14" name="Rectangle 13">
            <a:extLst>
              <a:ext uri="{FF2B5EF4-FFF2-40B4-BE49-F238E27FC236}">
                <a16:creationId xmlns:a16="http://schemas.microsoft.com/office/drawing/2014/main" id="{6DA432B5-5B72-4666-B2C4-79DA8F845883}"/>
              </a:ext>
            </a:extLst>
          </p:cNvPr>
          <p:cNvSpPr/>
          <p:nvPr/>
        </p:nvSpPr>
        <p:spPr bwMode="auto">
          <a:xfrm>
            <a:off x="7803714" y="1057019"/>
            <a:ext cx="1177163" cy="568157"/>
          </a:xfrm>
          <a:prstGeom prst="rect">
            <a:avLst/>
          </a:prstGeom>
          <a:solidFill>
            <a:schemeClr val="bg1">
              <a:lumMod val="85000"/>
            </a:schemeClr>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algn="ctr" defTabSz="460772" fontAlgn="base">
              <a:spcBef>
                <a:spcPct val="0"/>
              </a:spcBef>
              <a:spcAft>
                <a:spcPct val="0"/>
              </a:spcAft>
            </a:pPr>
            <a:r>
              <a:rPr lang="en-US" sz="900" b="1" dirty="0">
                <a:solidFill>
                  <a:srgbClr val="000000"/>
                </a:solidFill>
                <a:latin typeface="Arial" panose="020B0604020202020204" pitchFamily="34" charset="0"/>
              </a:rPr>
              <a:t>Master Copy</a:t>
            </a:r>
          </a:p>
        </p:txBody>
      </p:sp>
      <p:sp>
        <p:nvSpPr>
          <p:cNvPr id="15" name="Arrow: Down 14">
            <a:extLst>
              <a:ext uri="{FF2B5EF4-FFF2-40B4-BE49-F238E27FC236}">
                <a16:creationId xmlns:a16="http://schemas.microsoft.com/office/drawing/2014/main" id="{84090F43-F000-4131-9D40-5282E56488DA}"/>
              </a:ext>
            </a:extLst>
          </p:cNvPr>
          <p:cNvSpPr/>
          <p:nvPr/>
        </p:nvSpPr>
        <p:spPr bwMode="auto">
          <a:xfrm rot="10800000">
            <a:off x="7257143" y="1426555"/>
            <a:ext cx="422958" cy="2607350"/>
          </a:xfrm>
          <a:prstGeom prst="downArrow">
            <a:avLst/>
          </a:pr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algn="ctr" defTabSz="460772" fontAlgn="base">
              <a:spcBef>
                <a:spcPct val="0"/>
              </a:spcBef>
              <a:spcAft>
                <a:spcPct val="0"/>
              </a:spcAft>
            </a:pPr>
            <a:endParaRPr lang="en-US" sz="900">
              <a:solidFill>
                <a:srgbClr val="000000"/>
              </a:solidFill>
              <a:latin typeface="Arial" panose="020B0604020202020204" pitchFamily="34" charset="0"/>
            </a:endParaRPr>
          </a:p>
        </p:txBody>
      </p:sp>
      <p:sp>
        <p:nvSpPr>
          <p:cNvPr id="16" name="Title 1">
            <a:extLst>
              <a:ext uri="{FF2B5EF4-FFF2-40B4-BE49-F238E27FC236}">
                <a16:creationId xmlns:a16="http://schemas.microsoft.com/office/drawing/2014/main" id="{69465F46-8CE2-4040-B36F-CA623A135C2A}"/>
              </a:ext>
            </a:extLst>
          </p:cNvPr>
          <p:cNvSpPr>
            <a:spLocks noGrp="1"/>
          </p:cNvSpPr>
          <p:nvPr>
            <p:ph type="title"/>
          </p:nvPr>
        </p:nvSpPr>
        <p:spPr>
          <a:xfrm>
            <a:off x="2734039" y="-87397"/>
            <a:ext cx="3458208" cy="994172"/>
          </a:xfrm>
        </p:spPr>
        <p:txBody>
          <a:bodyPr/>
          <a:lstStyle/>
          <a:p>
            <a:pPr algn="ctr"/>
            <a:r>
              <a:rPr lang="en-US" sz="2700" dirty="0">
                <a:solidFill>
                  <a:schemeClr val="bg1"/>
                </a:solidFill>
              </a:rPr>
              <a:t>Multi Branch Repo Lifecycle  -Git Flow</a:t>
            </a:r>
          </a:p>
        </p:txBody>
      </p:sp>
      <p:grpSp>
        <p:nvGrpSpPr>
          <p:cNvPr id="36" name="Group 35">
            <a:extLst>
              <a:ext uri="{FF2B5EF4-FFF2-40B4-BE49-F238E27FC236}">
                <a16:creationId xmlns:a16="http://schemas.microsoft.com/office/drawing/2014/main" id="{53C1FF11-C89C-423F-B64D-8F2B079CA2F6}"/>
              </a:ext>
            </a:extLst>
          </p:cNvPr>
          <p:cNvGrpSpPr/>
          <p:nvPr/>
        </p:nvGrpSpPr>
        <p:grpSpPr>
          <a:xfrm>
            <a:off x="1626705" y="1271060"/>
            <a:ext cx="1916467" cy="743329"/>
            <a:chOff x="2485646" y="1691978"/>
            <a:chExt cx="2555289" cy="991105"/>
          </a:xfrm>
        </p:grpSpPr>
        <p:cxnSp>
          <p:nvCxnSpPr>
            <p:cNvPr id="18" name="Straight Connector 17">
              <a:extLst>
                <a:ext uri="{FF2B5EF4-FFF2-40B4-BE49-F238E27FC236}">
                  <a16:creationId xmlns:a16="http://schemas.microsoft.com/office/drawing/2014/main" id="{7007E6F8-91E4-4DC2-A939-135A57EF1AED}"/>
                </a:ext>
              </a:extLst>
            </p:cNvPr>
            <p:cNvCxnSpPr>
              <a:cxnSpLocks/>
              <a:stCxn id="20" idx="4"/>
            </p:cNvCxnSpPr>
            <p:nvPr/>
          </p:nvCxnSpPr>
          <p:spPr bwMode="auto">
            <a:xfrm>
              <a:off x="3633429" y="1905000"/>
              <a:ext cx="246463" cy="388256"/>
            </a:xfrm>
            <a:prstGeom prst="line">
              <a:avLst/>
            </a:prstGeom>
            <a:solidFill>
              <a:srgbClr val="FDFDFD"/>
            </a:solidFill>
            <a:ln w="60325" cap="flat" cmpd="sng" algn="ctr">
              <a:solidFill>
                <a:schemeClr val="accent5">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cxnSp>
        <p:cxnSp>
          <p:nvCxnSpPr>
            <p:cNvPr id="21" name="Straight Connector 20">
              <a:extLst>
                <a:ext uri="{FF2B5EF4-FFF2-40B4-BE49-F238E27FC236}">
                  <a16:creationId xmlns:a16="http://schemas.microsoft.com/office/drawing/2014/main" id="{1B0B4827-61B9-4455-9D77-19735FC14E12}"/>
                </a:ext>
              </a:extLst>
            </p:cNvPr>
            <p:cNvCxnSpPr>
              <a:cxnSpLocks/>
            </p:cNvCxnSpPr>
            <p:nvPr/>
          </p:nvCxnSpPr>
          <p:spPr bwMode="auto">
            <a:xfrm>
              <a:off x="4003123" y="2293256"/>
              <a:ext cx="308527" cy="0"/>
            </a:xfrm>
            <a:prstGeom prst="line">
              <a:avLst/>
            </a:prstGeom>
            <a:solidFill>
              <a:srgbClr val="FDFDFD"/>
            </a:solidFill>
            <a:ln w="60325" cap="flat" cmpd="sng" algn="ctr">
              <a:solidFill>
                <a:schemeClr val="accent5">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cxnSp>
        <p:grpSp>
          <p:nvGrpSpPr>
            <p:cNvPr id="35" name="Group 34">
              <a:extLst>
                <a:ext uri="{FF2B5EF4-FFF2-40B4-BE49-F238E27FC236}">
                  <a16:creationId xmlns:a16="http://schemas.microsoft.com/office/drawing/2014/main" id="{2171F3B0-2877-4609-B63B-D9864424D758}"/>
                </a:ext>
              </a:extLst>
            </p:cNvPr>
            <p:cNvGrpSpPr/>
            <p:nvPr/>
          </p:nvGrpSpPr>
          <p:grpSpPr>
            <a:xfrm>
              <a:off x="2485646" y="1691978"/>
              <a:ext cx="2555289" cy="991105"/>
              <a:chOff x="2485646" y="1691978"/>
              <a:chExt cx="2555289" cy="991105"/>
            </a:xfrm>
          </p:grpSpPr>
          <p:sp>
            <p:nvSpPr>
              <p:cNvPr id="20" name="Oval 19">
                <a:extLst>
                  <a:ext uri="{FF2B5EF4-FFF2-40B4-BE49-F238E27FC236}">
                    <a16:creationId xmlns:a16="http://schemas.microsoft.com/office/drawing/2014/main" id="{E39BD365-5406-4DEC-BF20-48939986A5C3}"/>
                  </a:ext>
                </a:extLst>
              </p:cNvPr>
              <p:cNvSpPr/>
              <p:nvPr/>
            </p:nvSpPr>
            <p:spPr bwMode="auto">
              <a:xfrm>
                <a:off x="3510197" y="1691978"/>
                <a:ext cx="246463" cy="213022"/>
              </a:xfrm>
              <a:prstGeom prst="ellipse">
                <a:avLst/>
              </a:prstGeom>
              <a:solidFill>
                <a:schemeClr val="bg1"/>
              </a:solidFill>
              <a:ln w="12700" cap="flat" cmpd="sng" algn="ctr">
                <a:solidFill>
                  <a:schemeClr val="accent5">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algn="ctr" defTabSz="460772" fontAlgn="base">
                  <a:spcBef>
                    <a:spcPct val="0"/>
                  </a:spcBef>
                  <a:spcAft>
                    <a:spcPct val="0"/>
                  </a:spcAft>
                </a:pPr>
                <a:r>
                  <a:rPr lang="en-US" sz="900" dirty="0">
                    <a:solidFill>
                      <a:srgbClr val="000000"/>
                    </a:solidFill>
                    <a:latin typeface="Arial" panose="020B0604020202020204" pitchFamily="34" charset="0"/>
                  </a:rPr>
                  <a:t>         </a:t>
                </a:r>
              </a:p>
            </p:txBody>
          </p:sp>
          <p:cxnSp>
            <p:nvCxnSpPr>
              <p:cNvPr id="22" name="Straight Connector 21">
                <a:extLst>
                  <a:ext uri="{FF2B5EF4-FFF2-40B4-BE49-F238E27FC236}">
                    <a16:creationId xmlns:a16="http://schemas.microsoft.com/office/drawing/2014/main" id="{988DE1F5-EEEB-4A7A-892B-785D491807CC}"/>
                  </a:ext>
                </a:extLst>
              </p:cNvPr>
              <p:cNvCxnSpPr>
                <a:cxnSpLocks/>
                <a:endCxn id="28" idx="4"/>
              </p:cNvCxnSpPr>
              <p:nvPr/>
            </p:nvCxnSpPr>
            <p:spPr bwMode="auto">
              <a:xfrm flipV="1">
                <a:off x="4531081" y="1933856"/>
                <a:ext cx="386623" cy="344886"/>
              </a:xfrm>
              <a:prstGeom prst="line">
                <a:avLst/>
              </a:prstGeom>
              <a:solidFill>
                <a:srgbClr val="FDFDFD"/>
              </a:solidFill>
              <a:ln w="60325" cap="flat" cmpd="sng" algn="ctr">
                <a:solidFill>
                  <a:schemeClr val="accent5">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cxnSp>
          <p:sp>
            <p:nvSpPr>
              <p:cNvPr id="27" name="Oval 26">
                <a:extLst>
                  <a:ext uri="{FF2B5EF4-FFF2-40B4-BE49-F238E27FC236}">
                    <a16:creationId xmlns:a16="http://schemas.microsoft.com/office/drawing/2014/main" id="{182E8FA6-B871-458F-B4A9-370A9D83480A}"/>
                  </a:ext>
                </a:extLst>
              </p:cNvPr>
              <p:cNvSpPr/>
              <p:nvPr/>
            </p:nvSpPr>
            <p:spPr bwMode="auto">
              <a:xfrm>
                <a:off x="3756660" y="2186745"/>
                <a:ext cx="246463" cy="213022"/>
              </a:xfrm>
              <a:prstGeom prst="ellipse">
                <a:avLst/>
              </a:prstGeom>
              <a:solidFill>
                <a:schemeClr val="bg1"/>
              </a:solidFill>
              <a:ln w="12700" cap="flat" cmpd="sng" algn="ctr">
                <a:solidFill>
                  <a:schemeClr val="accent5">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algn="ctr" defTabSz="460772" fontAlgn="base">
                  <a:spcBef>
                    <a:spcPct val="0"/>
                  </a:spcBef>
                  <a:spcAft>
                    <a:spcPct val="0"/>
                  </a:spcAft>
                </a:pPr>
                <a:r>
                  <a:rPr lang="en-US" sz="900" dirty="0">
                    <a:solidFill>
                      <a:srgbClr val="000000"/>
                    </a:solidFill>
                    <a:latin typeface="Arial" panose="020B0604020202020204" pitchFamily="34" charset="0"/>
                  </a:rPr>
                  <a:t>         </a:t>
                </a:r>
              </a:p>
            </p:txBody>
          </p:sp>
          <p:sp>
            <p:nvSpPr>
              <p:cNvPr id="28" name="Oval 27">
                <a:extLst>
                  <a:ext uri="{FF2B5EF4-FFF2-40B4-BE49-F238E27FC236}">
                    <a16:creationId xmlns:a16="http://schemas.microsoft.com/office/drawing/2014/main" id="{C19A2072-E2B9-4B53-AD5A-8EF3A4CACA9C}"/>
                  </a:ext>
                </a:extLst>
              </p:cNvPr>
              <p:cNvSpPr/>
              <p:nvPr/>
            </p:nvSpPr>
            <p:spPr bwMode="auto">
              <a:xfrm>
                <a:off x="4794472" y="1720834"/>
                <a:ext cx="246463" cy="213022"/>
              </a:xfrm>
              <a:prstGeom prst="ellipse">
                <a:avLst/>
              </a:prstGeom>
              <a:solidFill>
                <a:schemeClr val="bg1"/>
              </a:solidFill>
              <a:ln w="12700" cap="flat" cmpd="sng" algn="ctr">
                <a:solidFill>
                  <a:schemeClr val="accent5">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algn="ctr" defTabSz="460772" fontAlgn="base">
                  <a:spcBef>
                    <a:spcPct val="0"/>
                  </a:spcBef>
                  <a:spcAft>
                    <a:spcPct val="0"/>
                  </a:spcAft>
                </a:pPr>
                <a:r>
                  <a:rPr lang="en-US" sz="900" dirty="0">
                    <a:solidFill>
                      <a:srgbClr val="000000"/>
                    </a:solidFill>
                    <a:latin typeface="Arial" panose="020B0604020202020204" pitchFamily="34" charset="0"/>
                  </a:rPr>
                  <a:t>         </a:t>
                </a:r>
              </a:p>
            </p:txBody>
          </p:sp>
          <p:sp>
            <p:nvSpPr>
              <p:cNvPr id="31" name="Oval 30">
                <a:extLst>
                  <a:ext uri="{FF2B5EF4-FFF2-40B4-BE49-F238E27FC236}">
                    <a16:creationId xmlns:a16="http://schemas.microsoft.com/office/drawing/2014/main" id="{2E108501-D703-46D2-828A-417B9628537A}"/>
                  </a:ext>
                </a:extLst>
              </p:cNvPr>
              <p:cNvSpPr/>
              <p:nvPr/>
            </p:nvSpPr>
            <p:spPr bwMode="auto">
              <a:xfrm>
                <a:off x="4284618" y="2177673"/>
                <a:ext cx="246463" cy="213022"/>
              </a:xfrm>
              <a:prstGeom prst="ellipse">
                <a:avLst/>
              </a:prstGeom>
              <a:solidFill>
                <a:schemeClr val="bg1"/>
              </a:solidFill>
              <a:ln w="12700" cap="flat" cmpd="sng" algn="ctr">
                <a:solidFill>
                  <a:schemeClr val="accent5">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algn="ctr" defTabSz="460772" fontAlgn="base">
                  <a:spcBef>
                    <a:spcPct val="0"/>
                  </a:spcBef>
                  <a:spcAft>
                    <a:spcPct val="0"/>
                  </a:spcAft>
                </a:pPr>
                <a:r>
                  <a:rPr lang="en-US" sz="900" dirty="0">
                    <a:solidFill>
                      <a:srgbClr val="000000"/>
                    </a:solidFill>
                    <a:latin typeface="Arial" panose="020B0604020202020204" pitchFamily="34" charset="0"/>
                  </a:rPr>
                  <a:t>         </a:t>
                </a:r>
              </a:p>
            </p:txBody>
          </p:sp>
          <p:sp>
            <p:nvSpPr>
              <p:cNvPr id="34" name="TextBox 33">
                <a:extLst>
                  <a:ext uri="{FF2B5EF4-FFF2-40B4-BE49-F238E27FC236}">
                    <a16:creationId xmlns:a16="http://schemas.microsoft.com/office/drawing/2014/main" id="{518FE428-0BAF-4BF6-9F5B-B3E1A9DB67E3}"/>
                  </a:ext>
                </a:extLst>
              </p:cNvPr>
              <p:cNvSpPr txBox="1"/>
              <p:nvPr/>
            </p:nvSpPr>
            <p:spPr>
              <a:xfrm>
                <a:off x="2485646" y="2036753"/>
                <a:ext cx="945419" cy="646330"/>
              </a:xfrm>
              <a:prstGeom prst="rect">
                <a:avLst/>
              </a:prstGeom>
              <a:solidFill>
                <a:schemeClr val="accent5">
                  <a:lumMod val="60000"/>
                  <a:lumOff val="40000"/>
                </a:schemeClr>
              </a:solidFill>
            </p:spPr>
            <p:txBody>
              <a:bodyPr wrap="square" rtlCol="0">
                <a:spAutoFit/>
              </a:bodyPr>
              <a:lstStyle/>
              <a:p>
                <a:pPr algn="r" defTabSz="685800" eaLnBrk="0" fontAlgn="base" hangingPunct="0">
                  <a:spcBef>
                    <a:spcPct val="0"/>
                  </a:spcBef>
                  <a:spcAft>
                    <a:spcPct val="0"/>
                  </a:spcAft>
                </a:pPr>
                <a:r>
                  <a:rPr lang="en-US" sz="1275" b="1" dirty="0">
                    <a:solidFill>
                      <a:srgbClr val="000000"/>
                    </a:solidFill>
                    <a:latin typeface="Arial" panose="020B0604020202020204" pitchFamily="34" charset="0"/>
                  </a:rPr>
                  <a:t>Hot Fix</a:t>
                </a:r>
              </a:p>
            </p:txBody>
          </p:sp>
        </p:grpSp>
      </p:grpSp>
      <p:sp>
        <p:nvSpPr>
          <p:cNvPr id="25" name="Arrow: Down 24">
            <a:extLst>
              <a:ext uri="{FF2B5EF4-FFF2-40B4-BE49-F238E27FC236}">
                <a16:creationId xmlns:a16="http://schemas.microsoft.com/office/drawing/2014/main" id="{074429FE-BCA5-451A-AD31-D149ACE08516}"/>
              </a:ext>
            </a:extLst>
          </p:cNvPr>
          <p:cNvSpPr/>
          <p:nvPr/>
        </p:nvSpPr>
        <p:spPr bwMode="auto">
          <a:xfrm rot="16200000">
            <a:off x="3920351" y="1650327"/>
            <a:ext cx="484745" cy="5923959"/>
          </a:xfrm>
          <a:prstGeom prst="downArrow">
            <a:avLst/>
          </a:pr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algn="ctr" defTabSz="460772" fontAlgn="base">
              <a:spcBef>
                <a:spcPct val="0"/>
              </a:spcBef>
              <a:spcAft>
                <a:spcPct val="0"/>
              </a:spcAft>
            </a:pPr>
            <a:endParaRPr lang="en-US" sz="900" dirty="0">
              <a:solidFill>
                <a:srgbClr val="000000"/>
              </a:solidFill>
              <a:latin typeface="Arial" panose="020B0604020202020204" pitchFamily="34" charset="0"/>
            </a:endParaRPr>
          </a:p>
        </p:txBody>
      </p:sp>
      <p:sp>
        <p:nvSpPr>
          <p:cNvPr id="2" name="TextBox 1">
            <a:extLst>
              <a:ext uri="{FF2B5EF4-FFF2-40B4-BE49-F238E27FC236}">
                <a16:creationId xmlns:a16="http://schemas.microsoft.com/office/drawing/2014/main" id="{D510204C-E81E-437A-B2AB-48F6D49C7CC2}"/>
              </a:ext>
            </a:extLst>
          </p:cNvPr>
          <p:cNvSpPr txBox="1"/>
          <p:nvPr/>
        </p:nvSpPr>
        <p:spPr>
          <a:xfrm>
            <a:off x="3938587" y="4740103"/>
            <a:ext cx="914400" cy="300082"/>
          </a:xfrm>
          <a:prstGeom prst="rect">
            <a:avLst/>
          </a:prstGeom>
          <a:noFill/>
        </p:spPr>
        <p:txBody>
          <a:bodyPr wrap="square" rtlCol="0">
            <a:spAutoFit/>
          </a:bodyPr>
          <a:lstStyle/>
          <a:p>
            <a:r>
              <a:rPr lang="en-US" dirty="0">
                <a:solidFill>
                  <a:schemeClr val="bg1">
                    <a:lumMod val="95000"/>
                  </a:schemeClr>
                </a:solidFill>
              </a:rPr>
              <a:t>TIME</a:t>
            </a:r>
          </a:p>
        </p:txBody>
      </p:sp>
      <p:sp>
        <p:nvSpPr>
          <p:cNvPr id="29" name="TextBox 28">
            <a:extLst>
              <a:ext uri="{FF2B5EF4-FFF2-40B4-BE49-F238E27FC236}">
                <a16:creationId xmlns:a16="http://schemas.microsoft.com/office/drawing/2014/main" id="{DF0AF2DF-7127-4650-8EC3-33222703A3F1}"/>
              </a:ext>
            </a:extLst>
          </p:cNvPr>
          <p:cNvSpPr txBox="1"/>
          <p:nvPr/>
        </p:nvSpPr>
        <p:spPr>
          <a:xfrm>
            <a:off x="7071129" y="4137929"/>
            <a:ext cx="914400" cy="300082"/>
          </a:xfrm>
          <a:prstGeom prst="rect">
            <a:avLst/>
          </a:prstGeom>
          <a:noFill/>
        </p:spPr>
        <p:txBody>
          <a:bodyPr wrap="square" rtlCol="0">
            <a:spAutoFit/>
          </a:bodyPr>
          <a:lstStyle/>
          <a:p>
            <a:r>
              <a:rPr lang="en-US" dirty="0">
                <a:solidFill>
                  <a:schemeClr val="bg1">
                    <a:lumMod val="95000"/>
                  </a:schemeClr>
                </a:solidFill>
              </a:rPr>
              <a:t>FLOW</a:t>
            </a:r>
          </a:p>
        </p:txBody>
      </p:sp>
    </p:spTree>
    <p:custDataLst>
      <p:tags r:id="rId1"/>
    </p:custDataLst>
    <p:extLst>
      <p:ext uri="{BB962C8B-B14F-4D97-AF65-F5344CB8AC3E}">
        <p14:creationId xmlns:p14="http://schemas.microsoft.com/office/powerpoint/2010/main" val="2526019118"/>
      </p:ext>
    </p:extLst>
  </p:cSld>
  <p:clrMapOvr>
    <a:masterClrMapping/>
  </p:clrMapOvr>
  <mc:AlternateContent xmlns:mc="http://schemas.openxmlformats.org/markup-compatibility/2006" xmlns:p14="http://schemas.microsoft.com/office/powerpoint/2010/main">
    <mc:Choice Requires="p14">
      <p:transition spd="slow" p14:dur="2000" advTm="311436"/>
    </mc:Choice>
    <mc:Fallback xmlns="">
      <p:transition spd="slow" advTm="3114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13" grpId="0" animBg="1"/>
      <p:bldP spid="14" grpId="0" animBg="1"/>
      <p:bldP spid="1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7D52C-F219-4F7E-A693-73E1F7276760}"/>
              </a:ext>
            </a:extLst>
          </p:cNvPr>
          <p:cNvSpPr>
            <a:spLocks noGrp="1"/>
          </p:cNvSpPr>
          <p:nvPr>
            <p:ph type="title"/>
          </p:nvPr>
        </p:nvSpPr>
        <p:spPr>
          <a:xfrm>
            <a:off x="1666374" y="1198346"/>
            <a:ext cx="5811253" cy="994172"/>
          </a:xfrm>
        </p:spPr>
        <p:txBody>
          <a:bodyPr/>
          <a:lstStyle/>
          <a:p>
            <a:pPr algn="ctr"/>
            <a:r>
              <a:rPr lang="en-US" sz="2700" dirty="0">
                <a:solidFill>
                  <a:schemeClr val="bg1"/>
                </a:solidFill>
              </a:rPr>
              <a:t>Git Repo Structures</a:t>
            </a:r>
            <a:br>
              <a:rPr lang="en-US" sz="2700" dirty="0">
                <a:solidFill>
                  <a:schemeClr val="bg1"/>
                </a:solidFill>
              </a:rPr>
            </a:br>
            <a:br>
              <a:rPr lang="en-US" sz="2700" dirty="0">
                <a:solidFill>
                  <a:schemeClr val="bg1"/>
                </a:solidFill>
              </a:rPr>
            </a:br>
            <a:endParaRPr lang="en-US" sz="2700" i="1" dirty="0">
              <a:solidFill>
                <a:schemeClr val="bg1"/>
              </a:solidFill>
            </a:endParaRPr>
          </a:p>
        </p:txBody>
      </p:sp>
      <p:pic>
        <p:nvPicPr>
          <p:cNvPr id="4" name="Picture 3">
            <a:extLst>
              <a:ext uri="{FF2B5EF4-FFF2-40B4-BE49-F238E27FC236}">
                <a16:creationId xmlns:a16="http://schemas.microsoft.com/office/drawing/2014/main" id="{6CBFB41F-9A2E-4045-814B-208CBA84DC96}"/>
              </a:ext>
            </a:extLst>
          </p:cNvPr>
          <p:cNvPicPr>
            <a:picLocks noChangeAspect="1"/>
          </p:cNvPicPr>
          <p:nvPr/>
        </p:nvPicPr>
        <p:blipFill rotWithShape="1">
          <a:blip r:embed="rId3"/>
          <a:srcRect l="80991" r="7803" b="79808"/>
          <a:stretch/>
        </p:blipFill>
        <p:spPr>
          <a:xfrm>
            <a:off x="7933623" y="1"/>
            <a:ext cx="1211007" cy="1198345"/>
          </a:xfrm>
          <a:prstGeom prst="rect">
            <a:avLst/>
          </a:prstGeom>
        </p:spPr>
      </p:pic>
      <p:sp>
        <p:nvSpPr>
          <p:cNvPr id="5" name="Rectangle 4">
            <a:extLst>
              <a:ext uri="{FF2B5EF4-FFF2-40B4-BE49-F238E27FC236}">
                <a16:creationId xmlns:a16="http://schemas.microsoft.com/office/drawing/2014/main" id="{0D04DCD1-D843-410C-8DC8-5111A7A1C31D}"/>
              </a:ext>
            </a:extLst>
          </p:cNvPr>
          <p:cNvSpPr/>
          <p:nvPr/>
        </p:nvSpPr>
        <p:spPr>
          <a:xfrm>
            <a:off x="6847687" y="4349313"/>
            <a:ext cx="2296313"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sp>
        <p:nvSpPr>
          <p:cNvPr id="7" name="Rectangle 6">
            <a:extLst>
              <a:ext uri="{FF2B5EF4-FFF2-40B4-BE49-F238E27FC236}">
                <a16:creationId xmlns:a16="http://schemas.microsoft.com/office/drawing/2014/main" id="{2936C2D4-2053-4417-B4F4-9433F04612E3}"/>
              </a:ext>
            </a:extLst>
          </p:cNvPr>
          <p:cNvSpPr/>
          <p:nvPr/>
        </p:nvSpPr>
        <p:spPr>
          <a:xfrm>
            <a:off x="6002040" y="4349313"/>
            <a:ext cx="3141960"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sp>
        <p:nvSpPr>
          <p:cNvPr id="6" name="Rectangle 5">
            <a:extLst>
              <a:ext uri="{FF2B5EF4-FFF2-40B4-BE49-F238E27FC236}">
                <a16:creationId xmlns:a16="http://schemas.microsoft.com/office/drawing/2014/main" id="{7FD6AD15-D0FA-4FA3-824C-B2A22415E7DB}"/>
              </a:ext>
            </a:extLst>
          </p:cNvPr>
          <p:cNvSpPr/>
          <p:nvPr/>
        </p:nvSpPr>
        <p:spPr bwMode="auto">
          <a:xfrm>
            <a:off x="7981290" y="0"/>
            <a:ext cx="1163340" cy="994171"/>
          </a:xfrm>
          <a:prstGeom prst="rect">
            <a:avLst/>
          </a:prstGeom>
          <a:solidFill>
            <a:schemeClr val="tx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US"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54424598"/>
      </p:ext>
    </p:extLst>
  </p:cSld>
  <p:clrMapOvr>
    <a:masterClrMapping/>
  </p:clrMapOvr>
  <mc:AlternateContent xmlns:mc="http://schemas.openxmlformats.org/markup-compatibility/2006" xmlns:p14="http://schemas.microsoft.com/office/powerpoint/2010/main">
    <mc:Choice Requires="p14">
      <p:transition spd="slow" p14:dur="2000" advTm="26826"/>
    </mc:Choice>
    <mc:Fallback xmlns="">
      <p:transition spd="slow" advTm="26826"/>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7D52C-F219-4F7E-A693-73E1F7276760}"/>
              </a:ext>
            </a:extLst>
          </p:cNvPr>
          <p:cNvSpPr>
            <a:spLocks noGrp="1"/>
          </p:cNvSpPr>
          <p:nvPr>
            <p:ph type="title"/>
          </p:nvPr>
        </p:nvSpPr>
        <p:spPr>
          <a:xfrm>
            <a:off x="266700" y="223789"/>
            <a:ext cx="8610600" cy="647069"/>
          </a:xfrm>
        </p:spPr>
        <p:txBody>
          <a:bodyPr/>
          <a:lstStyle/>
          <a:p>
            <a:r>
              <a:rPr lang="en-US" sz="3200" i="1" dirty="0">
                <a:solidFill>
                  <a:schemeClr val="bg1"/>
                </a:solidFill>
              </a:rPr>
              <a:t>Don't</a:t>
            </a:r>
            <a:r>
              <a:rPr lang="en-US" sz="2700" dirty="0">
                <a:solidFill>
                  <a:schemeClr val="bg1"/>
                </a:solidFill>
              </a:rPr>
              <a:t> align repos to your org chart</a:t>
            </a:r>
          </a:p>
        </p:txBody>
      </p:sp>
      <p:pic>
        <p:nvPicPr>
          <p:cNvPr id="4" name="Picture 3">
            <a:extLst>
              <a:ext uri="{FF2B5EF4-FFF2-40B4-BE49-F238E27FC236}">
                <a16:creationId xmlns:a16="http://schemas.microsoft.com/office/drawing/2014/main" id="{6CBFB41F-9A2E-4045-814B-208CBA84DC96}"/>
              </a:ext>
            </a:extLst>
          </p:cNvPr>
          <p:cNvPicPr>
            <a:picLocks noChangeAspect="1"/>
          </p:cNvPicPr>
          <p:nvPr/>
        </p:nvPicPr>
        <p:blipFill rotWithShape="1">
          <a:blip r:embed="rId3"/>
          <a:srcRect l="80991" r="7803" b="79808"/>
          <a:stretch/>
        </p:blipFill>
        <p:spPr>
          <a:xfrm>
            <a:off x="7933623" y="1"/>
            <a:ext cx="1211007" cy="1198345"/>
          </a:xfrm>
          <a:prstGeom prst="rect">
            <a:avLst/>
          </a:prstGeom>
        </p:spPr>
      </p:pic>
      <p:sp>
        <p:nvSpPr>
          <p:cNvPr id="5" name="Rectangle 4">
            <a:extLst>
              <a:ext uri="{FF2B5EF4-FFF2-40B4-BE49-F238E27FC236}">
                <a16:creationId xmlns:a16="http://schemas.microsoft.com/office/drawing/2014/main" id="{0D04DCD1-D843-410C-8DC8-5111A7A1C31D}"/>
              </a:ext>
            </a:extLst>
          </p:cNvPr>
          <p:cNvSpPr/>
          <p:nvPr/>
        </p:nvSpPr>
        <p:spPr>
          <a:xfrm>
            <a:off x="6847687" y="4349313"/>
            <a:ext cx="2296313"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sp>
        <p:nvSpPr>
          <p:cNvPr id="7" name="Rectangle 6">
            <a:extLst>
              <a:ext uri="{FF2B5EF4-FFF2-40B4-BE49-F238E27FC236}">
                <a16:creationId xmlns:a16="http://schemas.microsoft.com/office/drawing/2014/main" id="{2936C2D4-2053-4417-B4F4-9433F04612E3}"/>
              </a:ext>
            </a:extLst>
          </p:cNvPr>
          <p:cNvSpPr/>
          <p:nvPr/>
        </p:nvSpPr>
        <p:spPr>
          <a:xfrm>
            <a:off x="6002040" y="4349313"/>
            <a:ext cx="3141960"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sp>
        <p:nvSpPr>
          <p:cNvPr id="10" name="TextBox 9">
            <a:extLst>
              <a:ext uri="{FF2B5EF4-FFF2-40B4-BE49-F238E27FC236}">
                <a16:creationId xmlns:a16="http://schemas.microsoft.com/office/drawing/2014/main" id="{2D8CD497-424C-4234-9827-88171A009E74}"/>
              </a:ext>
            </a:extLst>
          </p:cNvPr>
          <p:cNvSpPr txBox="1"/>
          <p:nvPr/>
        </p:nvSpPr>
        <p:spPr>
          <a:xfrm>
            <a:off x="2460172" y="823010"/>
            <a:ext cx="5907059" cy="461665"/>
          </a:xfrm>
          <a:prstGeom prst="rect">
            <a:avLst/>
          </a:prstGeom>
          <a:noFill/>
        </p:spPr>
        <p:txBody>
          <a:bodyPr wrap="square" rtlCol="0">
            <a:spAutoFit/>
          </a:bodyPr>
          <a:lstStyle/>
          <a:p>
            <a:pPr defTabSz="685800" eaLnBrk="0" fontAlgn="base" hangingPunct="0">
              <a:spcBef>
                <a:spcPct val="0"/>
              </a:spcBef>
              <a:spcAft>
                <a:spcPct val="0"/>
              </a:spcAft>
            </a:pPr>
            <a:r>
              <a:rPr lang="en-US" sz="2400" u="sng" dirty="0">
                <a:solidFill>
                  <a:srgbClr val="FFFFFF"/>
                </a:solidFill>
                <a:latin typeface="Arial" panose="020B0604020202020204" pitchFamily="34" charset="0"/>
              </a:rPr>
              <a:t>“avoid </a:t>
            </a:r>
            <a:r>
              <a:rPr lang="en-US" sz="2400" i="1" u="sng" dirty="0">
                <a:solidFill>
                  <a:srgbClr val="FFFFFF"/>
                </a:solidFill>
                <a:latin typeface="Arial" panose="020B0604020202020204" pitchFamily="34" charset="0"/>
              </a:rPr>
              <a:t>deploying your org chart”</a:t>
            </a:r>
            <a:endParaRPr lang="en-US" sz="2400" i="1" dirty="0">
              <a:solidFill>
                <a:srgbClr val="FFFFFF"/>
              </a:solidFill>
              <a:latin typeface="Arial" panose="020B0604020202020204" pitchFamily="34" charset="0"/>
            </a:endParaRPr>
          </a:p>
        </p:txBody>
      </p:sp>
      <p:graphicFrame>
        <p:nvGraphicFramePr>
          <p:cNvPr id="3" name="Diagram 2">
            <a:extLst>
              <a:ext uri="{FF2B5EF4-FFF2-40B4-BE49-F238E27FC236}">
                <a16:creationId xmlns:a16="http://schemas.microsoft.com/office/drawing/2014/main" id="{1ECA217B-1A0B-4196-B167-32E13E156615}"/>
              </a:ext>
            </a:extLst>
          </p:cNvPr>
          <p:cNvGraphicFramePr/>
          <p:nvPr/>
        </p:nvGraphicFramePr>
        <p:xfrm>
          <a:off x="2460172" y="1445655"/>
          <a:ext cx="4387515" cy="22990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Flowchart: Magnetic Disk 5">
            <a:extLst>
              <a:ext uri="{FF2B5EF4-FFF2-40B4-BE49-F238E27FC236}">
                <a16:creationId xmlns:a16="http://schemas.microsoft.com/office/drawing/2014/main" id="{CF2542C9-09CB-455C-8959-AD6586FEA1A9}"/>
              </a:ext>
            </a:extLst>
          </p:cNvPr>
          <p:cNvSpPr/>
          <p:nvPr/>
        </p:nvSpPr>
        <p:spPr bwMode="auto">
          <a:xfrm>
            <a:off x="3786097" y="3816147"/>
            <a:ext cx="947879" cy="468716"/>
          </a:xfrm>
          <a:prstGeom prst="flowChartMagneticDisk">
            <a:avLst/>
          </a:pr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algn="ctr" defTabSz="460772" fontAlgn="base">
              <a:spcBef>
                <a:spcPct val="0"/>
              </a:spcBef>
              <a:spcAft>
                <a:spcPct val="0"/>
              </a:spcAft>
            </a:pPr>
            <a:r>
              <a:rPr lang="en-US" dirty="0">
                <a:solidFill>
                  <a:srgbClr val="000000"/>
                </a:solidFill>
                <a:latin typeface="Arial" panose="020B0604020202020204" pitchFamily="34" charset="0"/>
              </a:rPr>
              <a:t>repo</a:t>
            </a:r>
          </a:p>
        </p:txBody>
      </p:sp>
      <p:sp>
        <p:nvSpPr>
          <p:cNvPr id="8" name="Rectangle: Rounded Corners 7">
            <a:extLst>
              <a:ext uri="{FF2B5EF4-FFF2-40B4-BE49-F238E27FC236}">
                <a16:creationId xmlns:a16="http://schemas.microsoft.com/office/drawing/2014/main" id="{F86BFB79-21BD-4C0F-A9C6-9C804F58D767}"/>
              </a:ext>
            </a:extLst>
          </p:cNvPr>
          <p:cNvSpPr/>
          <p:nvPr/>
        </p:nvSpPr>
        <p:spPr bwMode="auto">
          <a:xfrm>
            <a:off x="1228725" y="4370816"/>
            <a:ext cx="6704898" cy="647069"/>
          </a:xfrm>
          <a:prstGeom prst="roundRect">
            <a:avLst/>
          </a:pr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algn="ctr" defTabSz="460772" fontAlgn="base">
              <a:spcBef>
                <a:spcPct val="0"/>
              </a:spcBef>
              <a:spcAft>
                <a:spcPct val="0"/>
              </a:spcAft>
            </a:pPr>
            <a:r>
              <a:rPr lang="en-US" b="1" dirty="0">
                <a:solidFill>
                  <a:srgbClr val="000000"/>
                </a:solidFill>
                <a:latin typeface="Arial" panose="020B0604020202020204" pitchFamily="34" charset="0"/>
              </a:rPr>
              <a:t>Cross team dependencies add complexity,</a:t>
            </a:r>
          </a:p>
          <a:p>
            <a:pPr algn="ctr" defTabSz="460772" fontAlgn="base">
              <a:spcBef>
                <a:spcPct val="0"/>
              </a:spcBef>
              <a:spcAft>
                <a:spcPct val="0"/>
              </a:spcAft>
            </a:pPr>
            <a:r>
              <a:rPr lang="en-US" b="1" dirty="0">
                <a:solidFill>
                  <a:srgbClr val="000000"/>
                </a:solidFill>
                <a:latin typeface="Arial" panose="020B0604020202020204" pitchFamily="34" charset="0"/>
              </a:rPr>
              <a:t>more coordination and slows down release management</a:t>
            </a:r>
          </a:p>
        </p:txBody>
      </p:sp>
      <p:sp>
        <p:nvSpPr>
          <p:cNvPr id="14" name="Flowchart: Magnetic Disk 13">
            <a:extLst>
              <a:ext uri="{FF2B5EF4-FFF2-40B4-BE49-F238E27FC236}">
                <a16:creationId xmlns:a16="http://schemas.microsoft.com/office/drawing/2014/main" id="{281EF310-CB5A-4EA7-81A8-457EA3FAB30F}"/>
              </a:ext>
            </a:extLst>
          </p:cNvPr>
          <p:cNvSpPr/>
          <p:nvPr/>
        </p:nvSpPr>
        <p:spPr bwMode="auto">
          <a:xfrm>
            <a:off x="4863885" y="3830290"/>
            <a:ext cx="947879" cy="468716"/>
          </a:xfrm>
          <a:prstGeom prst="flowChartMagneticDisk">
            <a:avLst/>
          </a:pr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algn="ctr" defTabSz="460772" fontAlgn="base">
              <a:spcBef>
                <a:spcPct val="0"/>
              </a:spcBef>
              <a:spcAft>
                <a:spcPct val="0"/>
              </a:spcAft>
            </a:pPr>
            <a:r>
              <a:rPr lang="en-US" dirty="0">
                <a:solidFill>
                  <a:srgbClr val="000000"/>
                </a:solidFill>
                <a:latin typeface="Arial" panose="020B0604020202020204" pitchFamily="34" charset="0"/>
              </a:rPr>
              <a:t>repo</a:t>
            </a:r>
          </a:p>
        </p:txBody>
      </p:sp>
      <p:sp>
        <p:nvSpPr>
          <p:cNvPr id="15" name="Flowchart: Magnetic Disk 14">
            <a:extLst>
              <a:ext uri="{FF2B5EF4-FFF2-40B4-BE49-F238E27FC236}">
                <a16:creationId xmlns:a16="http://schemas.microsoft.com/office/drawing/2014/main" id="{07C157AB-CAC8-42BA-A70C-8E77C0A3D7C9}"/>
              </a:ext>
            </a:extLst>
          </p:cNvPr>
          <p:cNvSpPr/>
          <p:nvPr/>
        </p:nvSpPr>
        <p:spPr bwMode="auto">
          <a:xfrm>
            <a:off x="5899808" y="3816147"/>
            <a:ext cx="947879" cy="468716"/>
          </a:xfrm>
          <a:prstGeom prst="flowChartMagneticDisk">
            <a:avLst/>
          </a:pr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algn="ctr" defTabSz="460772" fontAlgn="base">
              <a:spcBef>
                <a:spcPct val="0"/>
              </a:spcBef>
              <a:spcAft>
                <a:spcPct val="0"/>
              </a:spcAft>
            </a:pPr>
            <a:r>
              <a:rPr lang="en-US" dirty="0">
                <a:solidFill>
                  <a:srgbClr val="000000"/>
                </a:solidFill>
                <a:latin typeface="Arial" panose="020B0604020202020204" pitchFamily="34" charset="0"/>
              </a:rPr>
              <a:t>repo</a:t>
            </a:r>
          </a:p>
        </p:txBody>
      </p:sp>
      <p:sp>
        <p:nvSpPr>
          <p:cNvPr id="12" name="Rectangle 11">
            <a:extLst>
              <a:ext uri="{FF2B5EF4-FFF2-40B4-BE49-F238E27FC236}">
                <a16:creationId xmlns:a16="http://schemas.microsoft.com/office/drawing/2014/main" id="{BC77E8C9-BB28-4D02-9867-9CBCDA5AE691}"/>
              </a:ext>
            </a:extLst>
          </p:cNvPr>
          <p:cNvSpPr/>
          <p:nvPr/>
        </p:nvSpPr>
        <p:spPr bwMode="auto">
          <a:xfrm>
            <a:off x="7981290" y="0"/>
            <a:ext cx="1163340" cy="994171"/>
          </a:xfrm>
          <a:prstGeom prst="rect">
            <a:avLst/>
          </a:prstGeom>
          <a:solidFill>
            <a:schemeClr val="tx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US"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12345458"/>
      </p:ext>
    </p:extLst>
  </p:cSld>
  <p:clrMapOvr>
    <a:masterClrMapping/>
  </p:clrMapOvr>
  <mc:AlternateContent xmlns:mc="http://schemas.openxmlformats.org/markup-compatibility/2006" xmlns:p14="http://schemas.microsoft.com/office/powerpoint/2010/main">
    <mc:Choice Requires="p14">
      <p:transition spd="slow" p14:dur="2000" advTm="81196"/>
    </mc:Choice>
    <mc:Fallback xmlns="">
      <p:transition spd="slow" advTm="81196"/>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A8FE9969-D713-4588-80FC-B3917E487952}"/>
              </a:ext>
            </a:extLst>
          </p:cNvPr>
          <p:cNvGraphicFramePr/>
          <p:nvPr/>
        </p:nvGraphicFramePr>
        <p:xfrm>
          <a:off x="522514" y="1226333"/>
          <a:ext cx="6811737" cy="26638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le: Rounded Corners 10">
            <a:extLst>
              <a:ext uri="{FF2B5EF4-FFF2-40B4-BE49-F238E27FC236}">
                <a16:creationId xmlns:a16="http://schemas.microsoft.com/office/drawing/2014/main" id="{264A284A-EF6B-4ECC-A626-12ABBC61DE8C}"/>
              </a:ext>
            </a:extLst>
          </p:cNvPr>
          <p:cNvSpPr/>
          <p:nvPr/>
        </p:nvSpPr>
        <p:spPr bwMode="auto">
          <a:xfrm>
            <a:off x="5907423" y="1378945"/>
            <a:ext cx="1211007" cy="2582375"/>
          </a:xfrm>
          <a:prstGeom prst="roundRect">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algn="ctr" defTabSz="460772" fontAlgn="base">
              <a:spcBef>
                <a:spcPct val="0"/>
              </a:spcBef>
              <a:spcAft>
                <a:spcPct val="0"/>
              </a:spcAft>
            </a:pPr>
            <a:endParaRPr lang="en-US" sz="900">
              <a:solidFill>
                <a:srgbClr val="000000"/>
              </a:solidFill>
              <a:latin typeface="Arial" panose="020B0604020202020204" pitchFamily="34" charset="0"/>
            </a:endParaRPr>
          </a:p>
        </p:txBody>
      </p:sp>
      <p:sp>
        <p:nvSpPr>
          <p:cNvPr id="2" name="Title 1">
            <a:extLst>
              <a:ext uri="{FF2B5EF4-FFF2-40B4-BE49-F238E27FC236}">
                <a16:creationId xmlns:a16="http://schemas.microsoft.com/office/drawing/2014/main" id="{43B7D52C-F219-4F7E-A693-73E1F7276760}"/>
              </a:ext>
            </a:extLst>
          </p:cNvPr>
          <p:cNvSpPr>
            <a:spLocks noGrp="1"/>
          </p:cNvSpPr>
          <p:nvPr>
            <p:ph type="title"/>
          </p:nvPr>
        </p:nvSpPr>
        <p:spPr>
          <a:xfrm>
            <a:off x="228600" y="137725"/>
            <a:ext cx="8610600" cy="647069"/>
          </a:xfrm>
        </p:spPr>
        <p:txBody>
          <a:bodyPr/>
          <a:lstStyle/>
          <a:p>
            <a:r>
              <a:rPr lang="en-US" sz="2700" dirty="0">
                <a:solidFill>
                  <a:schemeClr val="bg1"/>
                </a:solidFill>
              </a:rPr>
              <a:t>Align repos and teams along business functions</a:t>
            </a:r>
          </a:p>
        </p:txBody>
      </p:sp>
      <p:pic>
        <p:nvPicPr>
          <p:cNvPr id="4" name="Picture 3">
            <a:extLst>
              <a:ext uri="{FF2B5EF4-FFF2-40B4-BE49-F238E27FC236}">
                <a16:creationId xmlns:a16="http://schemas.microsoft.com/office/drawing/2014/main" id="{6CBFB41F-9A2E-4045-814B-208CBA84DC96}"/>
              </a:ext>
            </a:extLst>
          </p:cNvPr>
          <p:cNvPicPr>
            <a:picLocks noChangeAspect="1"/>
          </p:cNvPicPr>
          <p:nvPr/>
        </p:nvPicPr>
        <p:blipFill rotWithShape="1">
          <a:blip r:embed="rId8"/>
          <a:srcRect l="80991" r="7803" b="79808"/>
          <a:stretch/>
        </p:blipFill>
        <p:spPr>
          <a:xfrm>
            <a:off x="7933623" y="1"/>
            <a:ext cx="1211007" cy="1198345"/>
          </a:xfrm>
          <a:prstGeom prst="rect">
            <a:avLst/>
          </a:prstGeom>
        </p:spPr>
      </p:pic>
      <p:sp>
        <p:nvSpPr>
          <p:cNvPr id="5" name="Rectangle 4">
            <a:extLst>
              <a:ext uri="{FF2B5EF4-FFF2-40B4-BE49-F238E27FC236}">
                <a16:creationId xmlns:a16="http://schemas.microsoft.com/office/drawing/2014/main" id="{0D04DCD1-D843-410C-8DC8-5111A7A1C31D}"/>
              </a:ext>
            </a:extLst>
          </p:cNvPr>
          <p:cNvSpPr/>
          <p:nvPr/>
        </p:nvSpPr>
        <p:spPr>
          <a:xfrm>
            <a:off x="6847687" y="4349313"/>
            <a:ext cx="2296313"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sp>
        <p:nvSpPr>
          <p:cNvPr id="7" name="Rectangle 6">
            <a:extLst>
              <a:ext uri="{FF2B5EF4-FFF2-40B4-BE49-F238E27FC236}">
                <a16:creationId xmlns:a16="http://schemas.microsoft.com/office/drawing/2014/main" id="{2936C2D4-2053-4417-B4F4-9433F04612E3}"/>
              </a:ext>
            </a:extLst>
          </p:cNvPr>
          <p:cNvSpPr/>
          <p:nvPr/>
        </p:nvSpPr>
        <p:spPr>
          <a:xfrm>
            <a:off x="6002040" y="4349313"/>
            <a:ext cx="3141960"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sp>
        <p:nvSpPr>
          <p:cNvPr id="15" name="Flowchart: Magnetic Disk 14">
            <a:extLst>
              <a:ext uri="{FF2B5EF4-FFF2-40B4-BE49-F238E27FC236}">
                <a16:creationId xmlns:a16="http://schemas.microsoft.com/office/drawing/2014/main" id="{899B15E9-D061-42A6-98D2-A799315E7B62}"/>
              </a:ext>
            </a:extLst>
          </p:cNvPr>
          <p:cNvSpPr/>
          <p:nvPr/>
        </p:nvSpPr>
        <p:spPr bwMode="auto">
          <a:xfrm>
            <a:off x="4091094" y="2016359"/>
            <a:ext cx="947879" cy="468716"/>
          </a:xfrm>
          <a:prstGeom prst="flowChartMagneticDisk">
            <a:avLst/>
          </a:prstGeom>
          <a:solidFill>
            <a:schemeClr val="tx2">
              <a:lumMod val="20000"/>
              <a:lumOff val="80000"/>
            </a:schemeClr>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algn="ctr" defTabSz="460772" fontAlgn="base">
              <a:spcBef>
                <a:spcPct val="0"/>
              </a:spcBef>
              <a:spcAft>
                <a:spcPct val="0"/>
              </a:spcAft>
            </a:pPr>
            <a:r>
              <a:rPr lang="en-US" dirty="0">
                <a:solidFill>
                  <a:srgbClr val="000000"/>
                </a:solidFill>
                <a:latin typeface="Arial" panose="020B0604020202020204" pitchFamily="34" charset="0"/>
              </a:rPr>
              <a:t>App(s)</a:t>
            </a:r>
          </a:p>
        </p:txBody>
      </p:sp>
      <p:sp>
        <p:nvSpPr>
          <p:cNvPr id="18" name="Rectangle: Rounded Corners 17">
            <a:extLst>
              <a:ext uri="{FF2B5EF4-FFF2-40B4-BE49-F238E27FC236}">
                <a16:creationId xmlns:a16="http://schemas.microsoft.com/office/drawing/2014/main" id="{5C1F9886-CCF1-4991-8E8C-07B7EE49A116}"/>
              </a:ext>
            </a:extLst>
          </p:cNvPr>
          <p:cNvSpPr/>
          <p:nvPr/>
        </p:nvSpPr>
        <p:spPr bwMode="auto">
          <a:xfrm>
            <a:off x="1633353" y="4354078"/>
            <a:ext cx="6628550" cy="647069"/>
          </a:xfrm>
          <a:prstGeom prst="roundRect">
            <a:avLst/>
          </a:pr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algn="ctr" defTabSz="460772" fontAlgn="base">
              <a:spcBef>
                <a:spcPct val="0"/>
              </a:spcBef>
              <a:spcAft>
                <a:spcPct val="0"/>
              </a:spcAft>
            </a:pPr>
            <a:r>
              <a:rPr lang="en-US" b="1" dirty="0">
                <a:solidFill>
                  <a:srgbClr val="000000"/>
                </a:solidFill>
                <a:latin typeface="Arial" panose="020B0604020202020204" pitchFamily="34" charset="0"/>
              </a:rPr>
              <a:t>Create cross functional teams and repos by product lines </a:t>
            </a:r>
          </a:p>
          <a:p>
            <a:pPr algn="ctr" defTabSz="460772" fontAlgn="base">
              <a:spcBef>
                <a:spcPct val="0"/>
              </a:spcBef>
              <a:spcAft>
                <a:spcPct val="0"/>
              </a:spcAft>
            </a:pPr>
            <a:endParaRPr lang="en-US" b="1" dirty="0">
              <a:solidFill>
                <a:srgbClr val="000000"/>
              </a:solidFill>
              <a:latin typeface="Arial" panose="020B0604020202020204" pitchFamily="34" charset="0"/>
            </a:endParaRPr>
          </a:p>
        </p:txBody>
      </p:sp>
      <p:sp>
        <p:nvSpPr>
          <p:cNvPr id="19" name="Flowchart: Magnetic Disk 18">
            <a:extLst>
              <a:ext uri="{FF2B5EF4-FFF2-40B4-BE49-F238E27FC236}">
                <a16:creationId xmlns:a16="http://schemas.microsoft.com/office/drawing/2014/main" id="{2E306D15-6AEE-41AD-A785-3AB34C646EAF}"/>
              </a:ext>
            </a:extLst>
          </p:cNvPr>
          <p:cNvSpPr/>
          <p:nvPr/>
        </p:nvSpPr>
        <p:spPr bwMode="auto">
          <a:xfrm>
            <a:off x="6158495" y="1517581"/>
            <a:ext cx="671982" cy="356705"/>
          </a:xfrm>
          <a:prstGeom prst="flowChartMagneticDisk">
            <a:avLst/>
          </a:prstGeom>
          <a:solidFill>
            <a:schemeClr val="tx2">
              <a:lumMod val="20000"/>
              <a:lumOff val="80000"/>
            </a:schemeClr>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algn="ctr" defTabSz="460772" fontAlgn="base">
              <a:spcBef>
                <a:spcPct val="0"/>
              </a:spcBef>
              <a:spcAft>
                <a:spcPct val="0"/>
              </a:spcAft>
            </a:pPr>
            <a:r>
              <a:rPr lang="en-US" sz="1200" dirty="0">
                <a:solidFill>
                  <a:srgbClr val="000000"/>
                </a:solidFill>
                <a:latin typeface="Arial" panose="020B0604020202020204" pitchFamily="34" charset="0"/>
              </a:rPr>
              <a:t>Common</a:t>
            </a:r>
          </a:p>
        </p:txBody>
      </p:sp>
      <p:sp>
        <p:nvSpPr>
          <p:cNvPr id="20" name="Flowchart: Magnetic Disk 19">
            <a:extLst>
              <a:ext uri="{FF2B5EF4-FFF2-40B4-BE49-F238E27FC236}">
                <a16:creationId xmlns:a16="http://schemas.microsoft.com/office/drawing/2014/main" id="{964537BD-8345-4D9D-A73E-222792CE27E7}"/>
              </a:ext>
            </a:extLst>
          </p:cNvPr>
          <p:cNvSpPr/>
          <p:nvPr/>
        </p:nvSpPr>
        <p:spPr bwMode="auto">
          <a:xfrm>
            <a:off x="6176936" y="2198792"/>
            <a:ext cx="671982" cy="356705"/>
          </a:xfrm>
          <a:prstGeom prst="flowChartMagneticDisk">
            <a:avLst/>
          </a:prstGeom>
          <a:solidFill>
            <a:schemeClr val="tx2">
              <a:lumMod val="20000"/>
              <a:lumOff val="80000"/>
            </a:schemeClr>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algn="ctr" defTabSz="460772" fontAlgn="base">
              <a:spcBef>
                <a:spcPct val="0"/>
              </a:spcBef>
              <a:spcAft>
                <a:spcPct val="0"/>
              </a:spcAft>
            </a:pPr>
            <a:r>
              <a:rPr lang="en-US" sz="1200" dirty="0">
                <a:solidFill>
                  <a:srgbClr val="000000"/>
                </a:solidFill>
                <a:latin typeface="Arial" panose="020B0604020202020204" pitchFamily="34" charset="0"/>
              </a:rPr>
              <a:t>Common</a:t>
            </a:r>
          </a:p>
        </p:txBody>
      </p:sp>
      <p:sp>
        <p:nvSpPr>
          <p:cNvPr id="21" name="Flowchart: Magnetic Disk 20">
            <a:extLst>
              <a:ext uri="{FF2B5EF4-FFF2-40B4-BE49-F238E27FC236}">
                <a16:creationId xmlns:a16="http://schemas.microsoft.com/office/drawing/2014/main" id="{C328D705-7CD1-49E2-A268-1F73FB0FC2D7}"/>
              </a:ext>
            </a:extLst>
          </p:cNvPr>
          <p:cNvSpPr/>
          <p:nvPr/>
        </p:nvSpPr>
        <p:spPr bwMode="auto">
          <a:xfrm>
            <a:off x="6095295" y="3414272"/>
            <a:ext cx="805347" cy="468716"/>
          </a:xfrm>
          <a:prstGeom prst="flowChartMagneticDisk">
            <a:avLst/>
          </a:prstGeom>
          <a:solidFill>
            <a:schemeClr val="tx2">
              <a:lumMod val="20000"/>
              <a:lumOff val="80000"/>
            </a:schemeClr>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algn="ctr" defTabSz="460772" fontAlgn="base">
              <a:spcBef>
                <a:spcPct val="0"/>
              </a:spcBef>
              <a:spcAft>
                <a:spcPct val="0"/>
              </a:spcAft>
            </a:pPr>
            <a:r>
              <a:rPr lang="en-US" sz="1200" dirty="0">
                <a:solidFill>
                  <a:srgbClr val="000000"/>
                </a:solidFill>
                <a:latin typeface="Arial" panose="020B0604020202020204" pitchFamily="34" charset="0"/>
              </a:rPr>
              <a:t>Common</a:t>
            </a:r>
          </a:p>
        </p:txBody>
      </p:sp>
      <p:sp>
        <p:nvSpPr>
          <p:cNvPr id="23" name="Flowchart: Magnetic Disk 22">
            <a:extLst>
              <a:ext uri="{FF2B5EF4-FFF2-40B4-BE49-F238E27FC236}">
                <a16:creationId xmlns:a16="http://schemas.microsoft.com/office/drawing/2014/main" id="{80B0C893-59EB-44EB-97E4-BFD5F3A04C6F}"/>
              </a:ext>
            </a:extLst>
          </p:cNvPr>
          <p:cNvSpPr/>
          <p:nvPr/>
        </p:nvSpPr>
        <p:spPr bwMode="auto">
          <a:xfrm>
            <a:off x="4098061" y="1428233"/>
            <a:ext cx="947879" cy="468716"/>
          </a:xfrm>
          <a:prstGeom prst="flowChartMagneticDisk">
            <a:avLst/>
          </a:prstGeom>
          <a:solidFill>
            <a:schemeClr val="tx2">
              <a:lumMod val="20000"/>
              <a:lumOff val="80000"/>
            </a:schemeClr>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algn="ctr" defTabSz="460772" fontAlgn="base">
              <a:spcBef>
                <a:spcPct val="0"/>
              </a:spcBef>
              <a:spcAft>
                <a:spcPct val="0"/>
              </a:spcAft>
            </a:pPr>
            <a:r>
              <a:rPr lang="en-US" dirty="0">
                <a:solidFill>
                  <a:srgbClr val="000000"/>
                </a:solidFill>
                <a:latin typeface="Arial" panose="020B0604020202020204" pitchFamily="34" charset="0"/>
              </a:rPr>
              <a:t>App(s)</a:t>
            </a:r>
          </a:p>
        </p:txBody>
      </p:sp>
      <p:sp>
        <p:nvSpPr>
          <p:cNvPr id="24" name="Flowchart: Magnetic Disk 23">
            <a:extLst>
              <a:ext uri="{FF2B5EF4-FFF2-40B4-BE49-F238E27FC236}">
                <a16:creationId xmlns:a16="http://schemas.microsoft.com/office/drawing/2014/main" id="{C730E959-03E1-4866-BB5E-2BB8A7593C36}"/>
              </a:ext>
            </a:extLst>
          </p:cNvPr>
          <p:cNvSpPr/>
          <p:nvPr/>
        </p:nvSpPr>
        <p:spPr bwMode="auto">
          <a:xfrm>
            <a:off x="4098061" y="2758224"/>
            <a:ext cx="947879" cy="468716"/>
          </a:xfrm>
          <a:prstGeom prst="flowChartMagneticDisk">
            <a:avLst/>
          </a:prstGeom>
          <a:solidFill>
            <a:schemeClr val="tx2">
              <a:lumMod val="20000"/>
              <a:lumOff val="80000"/>
            </a:schemeClr>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algn="ctr" defTabSz="460772" fontAlgn="base">
              <a:spcBef>
                <a:spcPct val="0"/>
              </a:spcBef>
              <a:spcAft>
                <a:spcPct val="0"/>
              </a:spcAft>
            </a:pPr>
            <a:r>
              <a:rPr lang="en-US" dirty="0">
                <a:solidFill>
                  <a:srgbClr val="000000"/>
                </a:solidFill>
                <a:latin typeface="Arial" panose="020B0604020202020204" pitchFamily="34" charset="0"/>
              </a:rPr>
              <a:t>App(s)</a:t>
            </a:r>
          </a:p>
        </p:txBody>
      </p:sp>
      <p:sp>
        <p:nvSpPr>
          <p:cNvPr id="25" name="Flowchart: Magnetic Disk 24">
            <a:extLst>
              <a:ext uri="{FF2B5EF4-FFF2-40B4-BE49-F238E27FC236}">
                <a16:creationId xmlns:a16="http://schemas.microsoft.com/office/drawing/2014/main" id="{5B683065-95CA-44BB-926C-F40C6F620022}"/>
              </a:ext>
            </a:extLst>
          </p:cNvPr>
          <p:cNvSpPr/>
          <p:nvPr/>
        </p:nvSpPr>
        <p:spPr bwMode="auto">
          <a:xfrm>
            <a:off x="4091094" y="3444090"/>
            <a:ext cx="947879" cy="468716"/>
          </a:xfrm>
          <a:prstGeom prst="flowChartMagneticDisk">
            <a:avLst/>
          </a:prstGeom>
          <a:solidFill>
            <a:schemeClr val="tx2">
              <a:lumMod val="20000"/>
              <a:lumOff val="80000"/>
            </a:schemeClr>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algn="ctr" defTabSz="460772" fontAlgn="base">
              <a:spcBef>
                <a:spcPct val="0"/>
              </a:spcBef>
              <a:spcAft>
                <a:spcPct val="0"/>
              </a:spcAft>
            </a:pPr>
            <a:r>
              <a:rPr lang="en-US" dirty="0">
                <a:solidFill>
                  <a:srgbClr val="000000"/>
                </a:solidFill>
                <a:latin typeface="Arial" panose="020B0604020202020204" pitchFamily="34" charset="0"/>
              </a:rPr>
              <a:t>App(s)</a:t>
            </a:r>
          </a:p>
        </p:txBody>
      </p:sp>
      <p:sp>
        <p:nvSpPr>
          <p:cNvPr id="26" name="Flowchart: Magnetic Disk 25">
            <a:extLst>
              <a:ext uri="{FF2B5EF4-FFF2-40B4-BE49-F238E27FC236}">
                <a16:creationId xmlns:a16="http://schemas.microsoft.com/office/drawing/2014/main" id="{B1B6C26B-982A-4048-BE66-970FC3D84E31}"/>
              </a:ext>
            </a:extLst>
          </p:cNvPr>
          <p:cNvSpPr/>
          <p:nvPr/>
        </p:nvSpPr>
        <p:spPr bwMode="auto">
          <a:xfrm>
            <a:off x="6158495" y="2847927"/>
            <a:ext cx="671982" cy="356705"/>
          </a:xfrm>
          <a:prstGeom prst="flowChartMagneticDisk">
            <a:avLst/>
          </a:prstGeom>
          <a:solidFill>
            <a:schemeClr val="tx2">
              <a:lumMod val="20000"/>
              <a:lumOff val="80000"/>
            </a:schemeClr>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algn="ctr" defTabSz="460772" fontAlgn="base">
              <a:spcBef>
                <a:spcPct val="0"/>
              </a:spcBef>
              <a:spcAft>
                <a:spcPct val="0"/>
              </a:spcAft>
            </a:pPr>
            <a:r>
              <a:rPr lang="en-US" sz="1200" dirty="0">
                <a:solidFill>
                  <a:srgbClr val="000000"/>
                </a:solidFill>
                <a:latin typeface="Arial" panose="020B0604020202020204" pitchFamily="34" charset="0"/>
              </a:rPr>
              <a:t>Common</a:t>
            </a:r>
          </a:p>
        </p:txBody>
      </p:sp>
      <p:sp>
        <p:nvSpPr>
          <p:cNvPr id="9" name="Speech Bubble: Rectangle 8">
            <a:extLst>
              <a:ext uri="{FF2B5EF4-FFF2-40B4-BE49-F238E27FC236}">
                <a16:creationId xmlns:a16="http://schemas.microsoft.com/office/drawing/2014/main" id="{B0478357-FD79-4C23-92D0-0EA92AEE95A5}"/>
              </a:ext>
            </a:extLst>
          </p:cNvPr>
          <p:cNvSpPr/>
          <p:nvPr/>
        </p:nvSpPr>
        <p:spPr bwMode="auto">
          <a:xfrm>
            <a:off x="7573020" y="1334791"/>
            <a:ext cx="1304280" cy="551393"/>
          </a:xfrm>
          <a:prstGeom prst="wedgeRectCallout">
            <a:avLst>
              <a:gd name="adj1" fmla="val -89435"/>
              <a:gd name="adj2" fmla="val 110296"/>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algn="ctr" defTabSz="460772" fontAlgn="base">
              <a:spcBef>
                <a:spcPct val="0"/>
              </a:spcBef>
              <a:spcAft>
                <a:spcPct val="0"/>
              </a:spcAft>
            </a:pPr>
            <a:r>
              <a:rPr lang="en-US" b="1" dirty="0">
                <a:solidFill>
                  <a:srgbClr val="000000"/>
                </a:solidFill>
                <a:latin typeface="Arial" panose="020B0604020202020204" pitchFamily="34" charset="0"/>
              </a:rPr>
              <a:t>Copybooks…</a:t>
            </a:r>
          </a:p>
        </p:txBody>
      </p:sp>
      <p:cxnSp>
        <p:nvCxnSpPr>
          <p:cNvPr id="28" name="Straight Connector 27">
            <a:extLst>
              <a:ext uri="{FF2B5EF4-FFF2-40B4-BE49-F238E27FC236}">
                <a16:creationId xmlns:a16="http://schemas.microsoft.com/office/drawing/2014/main" id="{B50B9EF9-6F81-49FB-AE0E-D4AFDE55CEED}"/>
              </a:ext>
            </a:extLst>
          </p:cNvPr>
          <p:cNvCxnSpPr>
            <a:endCxn id="11" idx="1"/>
          </p:cNvCxnSpPr>
          <p:nvPr/>
        </p:nvCxnSpPr>
        <p:spPr bwMode="auto">
          <a:xfrm>
            <a:off x="5086350" y="1657350"/>
            <a:ext cx="821073" cy="1012782"/>
          </a:xfrm>
          <a:prstGeom prst="line">
            <a:avLst/>
          </a:prstGeom>
          <a:solidFill>
            <a:srgbClr val="FDFDFD"/>
          </a:solidFill>
          <a:ln w="34925" cap="flat" cmpd="sng" algn="ctr">
            <a:solidFill>
              <a:schemeClr val="accent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cxnSp>
      <p:cxnSp>
        <p:nvCxnSpPr>
          <p:cNvPr id="29" name="Straight Connector 28">
            <a:extLst>
              <a:ext uri="{FF2B5EF4-FFF2-40B4-BE49-F238E27FC236}">
                <a16:creationId xmlns:a16="http://schemas.microsoft.com/office/drawing/2014/main" id="{EB795F20-C266-4E16-BC8F-CCF2ACCB4B66}"/>
              </a:ext>
            </a:extLst>
          </p:cNvPr>
          <p:cNvCxnSpPr>
            <a:cxnSpLocks/>
            <a:stCxn id="15" idx="4"/>
            <a:endCxn id="11" idx="1"/>
          </p:cNvCxnSpPr>
          <p:nvPr/>
        </p:nvCxnSpPr>
        <p:spPr bwMode="auto">
          <a:xfrm>
            <a:off x="5038972" y="2250717"/>
            <a:ext cx="868451" cy="419415"/>
          </a:xfrm>
          <a:prstGeom prst="line">
            <a:avLst/>
          </a:prstGeom>
          <a:solidFill>
            <a:srgbClr val="FDFDFD"/>
          </a:solidFill>
          <a:ln w="34925" cap="flat" cmpd="sng" algn="ctr">
            <a:solidFill>
              <a:schemeClr val="accent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cxnSp>
      <p:cxnSp>
        <p:nvCxnSpPr>
          <p:cNvPr id="32" name="Straight Connector 31">
            <a:extLst>
              <a:ext uri="{FF2B5EF4-FFF2-40B4-BE49-F238E27FC236}">
                <a16:creationId xmlns:a16="http://schemas.microsoft.com/office/drawing/2014/main" id="{E7700255-0FB4-41B9-AA0E-B58FF3C3FD18}"/>
              </a:ext>
            </a:extLst>
          </p:cNvPr>
          <p:cNvCxnSpPr>
            <a:cxnSpLocks/>
            <a:endCxn id="24" idx="4"/>
          </p:cNvCxnSpPr>
          <p:nvPr/>
        </p:nvCxnSpPr>
        <p:spPr bwMode="auto">
          <a:xfrm flipH="1">
            <a:off x="5045940" y="2674897"/>
            <a:ext cx="839012" cy="317685"/>
          </a:xfrm>
          <a:prstGeom prst="line">
            <a:avLst/>
          </a:prstGeom>
          <a:solidFill>
            <a:srgbClr val="FDFDFD"/>
          </a:solidFill>
          <a:ln w="34925" cap="flat" cmpd="sng" algn="ctr">
            <a:solidFill>
              <a:schemeClr val="accent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cxnSp>
      <p:cxnSp>
        <p:nvCxnSpPr>
          <p:cNvPr id="33" name="Straight Connector 32">
            <a:extLst>
              <a:ext uri="{FF2B5EF4-FFF2-40B4-BE49-F238E27FC236}">
                <a16:creationId xmlns:a16="http://schemas.microsoft.com/office/drawing/2014/main" id="{4216E74D-BE27-46C8-9B90-6781C854F7FF}"/>
              </a:ext>
            </a:extLst>
          </p:cNvPr>
          <p:cNvCxnSpPr>
            <a:cxnSpLocks/>
            <a:stCxn id="25" idx="4"/>
            <a:endCxn id="11" idx="1"/>
          </p:cNvCxnSpPr>
          <p:nvPr/>
        </p:nvCxnSpPr>
        <p:spPr bwMode="auto">
          <a:xfrm flipV="1">
            <a:off x="5038972" y="2670132"/>
            <a:ext cx="868451" cy="1008316"/>
          </a:xfrm>
          <a:prstGeom prst="line">
            <a:avLst/>
          </a:prstGeom>
          <a:solidFill>
            <a:srgbClr val="FDFDFD"/>
          </a:solidFill>
          <a:ln w="34925" cap="flat" cmpd="sng" algn="ctr">
            <a:solidFill>
              <a:schemeClr val="accent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cxnSp>
      <p:sp>
        <p:nvSpPr>
          <p:cNvPr id="22" name="Rectangle 21">
            <a:extLst>
              <a:ext uri="{FF2B5EF4-FFF2-40B4-BE49-F238E27FC236}">
                <a16:creationId xmlns:a16="http://schemas.microsoft.com/office/drawing/2014/main" id="{0C586F97-E6BE-4CF0-A23D-9E2E1D07C2DA}"/>
              </a:ext>
            </a:extLst>
          </p:cNvPr>
          <p:cNvSpPr/>
          <p:nvPr/>
        </p:nvSpPr>
        <p:spPr bwMode="auto">
          <a:xfrm>
            <a:off x="7981290" y="0"/>
            <a:ext cx="1163340" cy="994171"/>
          </a:xfrm>
          <a:prstGeom prst="rect">
            <a:avLst/>
          </a:prstGeom>
          <a:solidFill>
            <a:schemeClr val="tx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US"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37702246"/>
      </p:ext>
    </p:extLst>
  </p:cSld>
  <p:clrMapOvr>
    <a:masterClrMapping/>
  </p:clrMapOvr>
  <mc:AlternateContent xmlns:mc="http://schemas.openxmlformats.org/markup-compatibility/2006" xmlns:p14="http://schemas.microsoft.com/office/powerpoint/2010/main">
    <mc:Choice Requires="p14">
      <p:transition spd="slow" p14:dur="2000" advTm="103931"/>
    </mc:Choice>
    <mc:Fallback xmlns="">
      <p:transition spd="slow" advTm="103931"/>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BFB41F-9A2E-4045-814B-208CBA84DC96}"/>
              </a:ext>
            </a:extLst>
          </p:cNvPr>
          <p:cNvPicPr>
            <a:picLocks noChangeAspect="1"/>
          </p:cNvPicPr>
          <p:nvPr/>
        </p:nvPicPr>
        <p:blipFill rotWithShape="1">
          <a:blip r:embed="rId4"/>
          <a:srcRect l="80991" r="7803" b="79808"/>
          <a:stretch/>
        </p:blipFill>
        <p:spPr>
          <a:xfrm>
            <a:off x="7933623" y="1"/>
            <a:ext cx="1211007" cy="1198345"/>
          </a:xfrm>
          <a:prstGeom prst="rect">
            <a:avLst/>
          </a:prstGeom>
        </p:spPr>
      </p:pic>
      <p:sp>
        <p:nvSpPr>
          <p:cNvPr id="5" name="Rectangle 4">
            <a:extLst>
              <a:ext uri="{FF2B5EF4-FFF2-40B4-BE49-F238E27FC236}">
                <a16:creationId xmlns:a16="http://schemas.microsoft.com/office/drawing/2014/main" id="{0D04DCD1-D843-410C-8DC8-5111A7A1C31D}"/>
              </a:ext>
            </a:extLst>
          </p:cNvPr>
          <p:cNvSpPr/>
          <p:nvPr/>
        </p:nvSpPr>
        <p:spPr>
          <a:xfrm>
            <a:off x="6847687" y="4349313"/>
            <a:ext cx="2296313"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sp>
        <p:nvSpPr>
          <p:cNvPr id="7" name="Rectangle 6">
            <a:extLst>
              <a:ext uri="{FF2B5EF4-FFF2-40B4-BE49-F238E27FC236}">
                <a16:creationId xmlns:a16="http://schemas.microsoft.com/office/drawing/2014/main" id="{2936C2D4-2053-4417-B4F4-9433F04612E3}"/>
              </a:ext>
            </a:extLst>
          </p:cNvPr>
          <p:cNvSpPr/>
          <p:nvPr/>
        </p:nvSpPr>
        <p:spPr>
          <a:xfrm>
            <a:off x="6002040" y="4349313"/>
            <a:ext cx="3141960"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sp>
        <p:nvSpPr>
          <p:cNvPr id="11" name="Title 1">
            <a:extLst>
              <a:ext uri="{FF2B5EF4-FFF2-40B4-BE49-F238E27FC236}">
                <a16:creationId xmlns:a16="http://schemas.microsoft.com/office/drawing/2014/main" id="{BC20697B-F7BA-4665-B2B0-CDB0A4FD3158}"/>
              </a:ext>
            </a:extLst>
          </p:cNvPr>
          <p:cNvSpPr>
            <a:spLocks noGrp="1"/>
          </p:cNvSpPr>
          <p:nvPr>
            <p:ph type="title"/>
          </p:nvPr>
        </p:nvSpPr>
        <p:spPr>
          <a:xfrm>
            <a:off x="266700" y="186211"/>
            <a:ext cx="8610600" cy="647069"/>
          </a:xfrm>
        </p:spPr>
        <p:txBody>
          <a:bodyPr/>
          <a:lstStyle/>
          <a:p>
            <a:r>
              <a:rPr lang="en-US" sz="2700" dirty="0">
                <a:solidFill>
                  <a:schemeClr val="bg1"/>
                </a:solidFill>
              </a:rPr>
              <a:t>Repo Design Challenges  </a:t>
            </a:r>
          </a:p>
        </p:txBody>
      </p:sp>
      <p:sp>
        <p:nvSpPr>
          <p:cNvPr id="3" name="TextBox 2">
            <a:extLst>
              <a:ext uri="{FF2B5EF4-FFF2-40B4-BE49-F238E27FC236}">
                <a16:creationId xmlns:a16="http://schemas.microsoft.com/office/drawing/2014/main" id="{F59C7013-D3FC-452D-8B7B-02359C494B84}"/>
              </a:ext>
            </a:extLst>
          </p:cNvPr>
          <p:cNvSpPr txBox="1"/>
          <p:nvPr/>
        </p:nvSpPr>
        <p:spPr>
          <a:xfrm>
            <a:off x="71120" y="1541014"/>
            <a:ext cx="4849224" cy="2862322"/>
          </a:xfrm>
          <a:prstGeom prst="rect">
            <a:avLst/>
          </a:prstGeom>
          <a:solidFill>
            <a:schemeClr val="tx2">
              <a:lumMod val="75000"/>
            </a:schemeClr>
          </a:solidFill>
        </p:spPr>
        <p:txBody>
          <a:bodyPr wrap="square" rtlCol="0">
            <a:spAutoFit/>
          </a:bodyPr>
          <a:lstStyle/>
          <a:p>
            <a:pPr algn="ctr" defTabSz="685800" eaLnBrk="0" fontAlgn="base" hangingPunct="0">
              <a:spcBef>
                <a:spcPct val="0"/>
              </a:spcBef>
              <a:spcAft>
                <a:spcPct val="0"/>
              </a:spcAft>
            </a:pPr>
            <a:r>
              <a:rPr lang="en-US" sz="1800" b="1" dirty="0">
                <a:solidFill>
                  <a:srgbClr val="FFFFFF"/>
                </a:solidFill>
                <a:latin typeface="Arial" panose="020B0604020202020204" pitchFamily="34" charset="0"/>
              </a:rPr>
              <a:t>Reality</a:t>
            </a:r>
          </a:p>
          <a:p>
            <a:pPr marL="257175" indent="-257175" defTabSz="685800" eaLnBrk="0" fontAlgn="base" hangingPunct="0">
              <a:spcBef>
                <a:spcPct val="0"/>
              </a:spcBef>
              <a:spcAft>
                <a:spcPct val="0"/>
              </a:spcAft>
              <a:buFont typeface="Arial" panose="020B0604020202020204" pitchFamily="34" charset="0"/>
              <a:buChar char="•"/>
            </a:pPr>
            <a:endParaRPr lang="en-US" sz="1800" dirty="0">
              <a:solidFill>
                <a:srgbClr val="FFFFFF"/>
              </a:solidFill>
              <a:latin typeface="Arial" panose="020B0604020202020204" pitchFamily="34" charset="0"/>
            </a:endParaRPr>
          </a:p>
          <a:p>
            <a:pPr marL="257175" indent="-257175" defTabSz="685800" eaLnBrk="0" fontAlgn="base" hangingPunct="0">
              <a:spcBef>
                <a:spcPct val="0"/>
              </a:spcBef>
              <a:spcAft>
                <a:spcPct val="0"/>
              </a:spcAft>
              <a:buFont typeface="Arial" panose="020B0604020202020204" pitchFamily="34" charset="0"/>
              <a:buChar char="•"/>
            </a:pPr>
            <a:r>
              <a:rPr lang="en-US" sz="1800" dirty="0">
                <a:solidFill>
                  <a:srgbClr val="FFFFFF"/>
                </a:solidFill>
                <a:latin typeface="Arial" panose="020B0604020202020204" pitchFamily="34" charset="0"/>
              </a:rPr>
              <a:t>Large Monolithic application designs </a:t>
            </a:r>
          </a:p>
          <a:p>
            <a:pPr marL="257175" indent="-257175" defTabSz="685800" eaLnBrk="0" fontAlgn="base" hangingPunct="0">
              <a:spcBef>
                <a:spcPct val="0"/>
              </a:spcBef>
              <a:spcAft>
                <a:spcPct val="0"/>
              </a:spcAft>
              <a:buFont typeface="Arial" panose="020B0604020202020204" pitchFamily="34" charset="0"/>
              <a:buChar char="•"/>
            </a:pPr>
            <a:r>
              <a:rPr lang="en-US" sz="1800" dirty="0">
                <a:solidFill>
                  <a:srgbClr val="FFFFFF"/>
                </a:solidFill>
                <a:latin typeface="Arial" panose="020B0604020202020204" pitchFamily="34" charset="0"/>
              </a:rPr>
              <a:t>Sharing code (copybook)  </a:t>
            </a:r>
          </a:p>
          <a:p>
            <a:pPr marL="257175" indent="-257175" defTabSz="685800" eaLnBrk="0" fontAlgn="base" hangingPunct="0">
              <a:spcBef>
                <a:spcPct val="0"/>
              </a:spcBef>
              <a:spcAft>
                <a:spcPct val="0"/>
              </a:spcAft>
              <a:buFont typeface="Arial" panose="020B0604020202020204" pitchFamily="34" charset="0"/>
              <a:buChar char="•"/>
            </a:pPr>
            <a:r>
              <a:rPr lang="en-US" sz="1800" dirty="0">
                <a:solidFill>
                  <a:srgbClr val="FFFFFF"/>
                </a:solidFill>
                <a:latin typeface="Arial" panose="020B0604020202020204" pitchFamily="34" charset="0"/>
              </a:rPr>
              <a:t>Applications are not well documented </a:t>
            </a:r>
          </a:p>
          <a:p>
            <a:pPr marL="257175" indent="-257175" defTabSz="685800" eaLnBrk="0" fontAlgn="base" hangingPunct="0">
              <a:spcBef>
                <a:spcPct val="0"/>
              </a:spcBef>
              <a:spcAft>
                <a:spcPct val="0"/>
              </a:spcAft>
              <a:buFont typeface="Arial" panose="020B0604020202020204" pitchFamily="34" charset="0"/>
              <a:buChar char="•"/>
            </a:pPr>
            <a:r>
              <a:rPr lang="en-US" sz="1800" dirty="0">
                <a:solidFill>
                  <a:srgbClr val="FFFFFF"/>
                </a:solidFill>
                <a:latin typeface="Arial" panose="020B0604020202020204" pitchFamily="34" charset="0"/>
              </a:rPr>
              <a:t>Some code has not been compiled in decades</a:t>
            </a:r>
          </a:p>
          <a:p>
            <a:pPr defTabSz="685800" eaLnBrk="0" fontAlgn="base" hangingPunct="0">
              <a:spcBef>
                <a:spcPct val="0"/>
              </a:spcBef>
              <a:spcAft>
                <a:spcPct val="0"/>
              </a:spcAft>
            </a:pPr>
            <a:endParaRPr lang="en-US" sz="1800" dirty="0">
              <a:solidFill>
                <a:srgbClr val="FFFFFF"/>
              </a:solidFill>
              <a:latin typeface="Arial" panose="020B0604020202020204" pitchFamily="34" charset="0"/>
            </a:endParaRPr>
          </a:p>
          <a:p>
            <a:pPr defTabSz="685800" eaLnBrk="0" fontAlgn="base" hangingPunct="0">
              <a:spcBef>
                <a:spcPct val="0"/>
              </a:spcBef>
              <a:spcAft>
                <a:spcPct val="0"/>
              </a:spcAft>
            </a:pPr>
            <a:r>
              <a:rPr lang="en-US" sz="1800" i="1" dirty="0">
                <a:solidFill>
                  <a:srgbClr val="FFFFFF"/>
                </a:solidFill>
                <a:latin typeface="Arial" panose="020B0604020202020204" pitchFamily="34" charset="0"/>
              </a:rPr>
              <a:t>	</a:t>
            </a:r>
            <a:r>
              <a:rPr lang="en-US" sz="1800" i="1" u="sng" dirty="0">
                <a:solidFill>
                  <a:srgbClr val="FFFFFF"/>
                </a:solidFill>
                <a:latin typeface="Arial" panose="020B0604020202020204" pitchFamily="34" charset="0"/>
              </a:rPr>
              <a:t>This makes designing repos hard!</a:t>
            </a:r>
          </a:p>
          <a:p>
            <a:pPr marL="257175" indent="-257175" defTabSz="685800" eaLnBrk="0" fontAlgn="base" hangingPunct="0">
              <a:spcBef>
                <a:spcPct val="0"/>
              </a:spcBef>
              <a:spcAft>
                <a:spcPct val="0"/>
              </a:spcAft>
              <a:buFont typeface="Arial" panose="020B0604020202020204" pitchFamily="34" charset="0"/>
              <a:buChar char="•"/>
            </a:pPr>
            <a:endParaRPr lang="en-US" sz="1800" dirty="0">
              <a:solidFill>
                <a:srgbClr val="FFFFFF"/>
              </a:solidFill>
              <a:latin typeface="Arial" panose="020B0604020202020204" pitchFamily="34" charset="0"/>
            </a:endParaRPr>
          </a:p>
        </p:txBody>
      </p:sp>
      <p:sp>
        <p:nvSpPr>
          <p:cNvPr id="8" name="TextBox 7">
            <a:extLst>
              <a:ext uri="{FF2B5EF4-FFF2-40B4-BE49-F238E27FC236}">
                <a16:creationId xmlns:a16="http://schemas.microsoft.com/office/drawing/2014/main" id="{80F5630A-0EF2-4A22-82D3-D67AAAC37090}"/>
              </a:ext>
            </a:extLst>
          </p:cNvPr>
          <p:cNvSpPr txBox="1"/>
          <p:nvPr/>
        </p:nvSpPr>
        <p:spPr>
          <a:xfrm>
            <a:off x="4752466" y="1094645"/>
            <a:ext cx="4392164" cy="3693319"/>
          </a:xfrm>
          <a:prstGeom prst="rect">
            <a:avLst/>
          </a:prstGeom>
          <a:solidFill>
            <a:schemeClr val="tx1">
              <a:lumMod val="75000"/>
              <a:lumOff val="25000"/>
            </a:schemeClr>
          </a:solidFill>
        </p:spPr>
        <p:txBody>
          <a:bodyPr wrap="square" rtlCol="0">
            <a:spAutoFit/>
          </a:bodyPr>
          <a:lstStyle/>
          <a:p>
            <a:pPr algn="ctr" defTabSz="685800" eaLnBrk="0" fontAlgn="base" hangingPunct="0">
              <a:spcBef>
                <a:spcPct val="0"/>
              </a:spcBef>
              <a:spcAft>
                <a:spcPct val="0"/>
              </a:spcAft>
            </a:pPr>
            <a:r>
              <a:rPr lang="en-US" sz="1800" b="1" dirty="0">
                <a:solidFill>
                  <a:srgbClr val="FFFFFF"/>
                </a:solidFill>
                <a:latin typeface="Arial" panose="020B0604020202020204" pitchFamily="34" charset="0"/>
              </a:rPr>
              <a:t>Goal</a:t>
            </a:r>
          </a:p>
          <a:p>
            <a:pPr defTabSz="685800" eaLnBrk="0" fontAlgn="base" hangingPunct="0">
              <a:spcBef>
                <a:spcPct val="0"/>
              </a:spcBef>
              <a:spcAft>
                <a:spcPct val="0"/>
              </a:spcAft>
            </a:pPr>
            <a:endParaRPr lang="en-US" sz="1800" dirty="0">
              <a:solidFill>
                <a:srgbClr val="FFFFFF"/>
              </a:solidFill>
              <a:latin typeface="Arial" panose="020B0604020202020204" pitchFamily="34" charset="0"/>
            </a:endParaRPr>
          </a:p>
          <a:p>
            <a:pPr defTabSz="685800" eaLnBrk="0" fontAlgn="base" hangingPunct="0">
              <a:spcBef>
                <a:spcPct val="0"/>
              </a:spcBef>
              <a:spcAft>
                <a:spcPct val="0"/>
              </a:spcAft>
            </a:pPr>
            <a:r>
              <a:rPr lang="en-US" sz="1800" dirty="0">
                <a:solidFill>
                  <a:srgbClr val="FFFFFF"/>
                </a:solidFill>
                <a:latin typeface="Arial" panose="020B0604020202020204" pitchFamily="34" charset="0"/>
              </a:rPr>
              <a:t>Working toward smaller light weight application designs to:</a:t>
            </a:r>
          </a:p>
          <a:p>
            <a:pPr marL="766763" lvl="1" indent="-257175" defTabSz="685800" eaLnBrk="0" fontAlgn="base" hangingPunct="0">
              <a:spcBef>
                <a:spcPct val="0"/>
              </a:spcBef>
              <a:spcAft>
                <a:spcPct val="0"/>
              </a:spcAft>
              <a:buFont typeface="Arial" panose="020B0604020202020204" pitchFamily="34" charset="0"/>
              <a:buChar char="•"/>
            </a:pPr>
            <a:r>
              <a:rPr lang="en-US" sz="1800" dirty="0">
                <a:solidFill>
                  <a:srgbClr val="FFFFFF"/>
                </a:solidFill>
                <a:latin typeface="Arial" panose="020B0604020202020204" pitchFamily="34" charset="0"/>
              </a:rPr>
              <a:t>Reduce repo size and complexity </a:t>
            </a:r>
          </a:p>
          <a:p>
            <a:pPr marL="766763" lvl="1" indent="-257175" defTabSz="685800" eaLnBrk="0" fontAlgn="base" hangingPunct="0">
              <a:spcBef>
                <a:spcPct val="0"/>
              </a:spcBef>
              <a:spcAft>
                <a:spcPct val="0"/>
              </a:spcAft>
              <a:buFont typeface="Arial" panose="020B0604020202020204" pitchFamily="34" charset="0"/>
              <a:buChar char="•"/>
            </a:pPr>
            <a:r>
              <a:rPr lang="en-US" sz="1800" dirty="0">
                <a:solidFill>
                  <a:srgbClr val="FFFFFF"/>
                </a:solidFill>
                <a:latin typeface="Arial" panose="020B0604020202020204" pitchFamily="34" charset="0"/>
              </a:rPr>
              <a:t>Reduce dev and test time </a:t>
            </a:r>
          </a:p>
          <a:p>
            <a:pPr marL="766763" lvl="1" indent="-257175" defTabSz="685800" eaLnBrk="0" fontAlgn="base" hangingPunct="0">
              <a:spcBef>
                <a:spcPct val="0"/>
              </a:spcBef>
              <a:spcAft>
                <a:spcPct val="0"/>
              </a:spcAft>
              <a:buFont typeface="Arial" panose="020B0604020202020204" pitchFamily="34" charset="0"/>
              <a:buChar char="•"/>
            </a:pPr>
            <a:r>
              <a:rPr lang="en-US" sz="1800" dirty="0">
                <a:solidFill>
                  <a:srgbClr val="FFFFFF"/>
                </a:solidFill>
                <a:latin typeface="Arial" panose="020B0604020202020204" pitchFamily="34" charset="0"/>
              </a:rPr>
              <a:t>Reduce merge conflicts (drift)</a:t>
            </a:r>
          </a:p>
          <a:p>
            <a:pPr marL="766763" lvl="1" indent="-257175" defTabSz="685800" eaLnBrk="0" fontAlgn="base" hangingPunct="0">
              <a:spcBef>
                <a:spcPct val="0"/>
              </a:spcBef>
              <a:spcAft>
                <a:spcPct val="0"/>
              </a:spcAft>
              <a:buFont typeface="Arial" panose="020B0604020202020204" pitchFamily="34" charset="0"/>
              <a:buChar char="•"/>
            </a:pPr>
            <a:r>
              <a:rPr lang="en-US" sz="1800" dirty="0">
                <a:solidFill>
                  <a:srgbClr val="FFFFFF"/>
                </a:solidFill>
                <a:latin typeface="Arial" panose="020B0604020202020204" pitchFamily="34" charset="0"/>
              </a:rPr>
              <a:t>Reduce time to market </a:t>
            </a:r>
          </a:p>
          <a:p>
            <a:pPr marL="766763" lvl="1" indent="-257175" defTabSz="685800" eaLnBrk="0" fontAlgn="base" hangingPunct="0">
              <a:spcBef>
                <a:spcPct val="0"/>
              </a:spcBef>
              <a:spcAft>
                <a:spcPct val="0"/>
              </a:spcAft>
              <a:buFont typeface="Arial" panose="020B0604020202020204" pitchFamily="34" charset="0"/>
              <a:buChar char="•"/>
            </a:pPr>
            <a:r>
              <a:rPr lang="en-US" sz="1800" dirty="0">
                <a:solidFill>
                  <a:srgbClr val="FFFFFF"/>
                </a:solidFill>
                <a:latin typeface="Arial" panose="020B0604020202020204" pitchFamily="34" charset="0"/>
              </a:rPr>
              <a:t>Improve quality (shift left)</a:t>
            </a:r>
          </a:p>
          <a:p>
            <a:pPr marL="766763" lvl="1" indent="-257175" defTabSz="685800" eaLnBrk="0" fontAlgn="base" hangingPunct="0">
              <a:spcBef>
                <a:spcPct val="0"/>
              </a:spcBef>
              <a:spcAft>
                <a:spcPct val="0"/>
              </a:spcAft>
              <a:buFont typeface="Arial" panose="020B0604020202020204" pitchFamily="34" charset="0"/>
              <a:buChar char="•"/>
            </a:pPr>
            <a:r>
              <a:rPr lang="en-US" sz="1800" dirty="0">
                <a:solidFill>
                  <a:srgbClr val="FFFFFF"/>
                </a:solidFill>
                <a:latin typeface="Arial" panose="020B0604020202020204" pitchFamily="34" charset="0"/>
              </a:rPr>
              <a:t>Reduce clutter in your IDE. </a:t>
            </a:r>
          </a:p>
          <a:p>
            <a:pPr marL="766763" lvl="1" indent="-257175" defTabSz="685800" eaLnBrk="0" fontAlgn="base" hangingPunct="0">
              <a:spcBef>
                <a:spcPct val="0"/>
              </a:spcBef>
              <a:spcAft>
                <a:spcPct val="0"/>
              </a:spcAft>
              <a:buFont typeface="Arial" panose="020B0604020202020204" pitchFamily="34" charset="0"/>
              <a:buChar char="•"/>
            </a:pPr>
            <a:endParaRPr lang="en-US" sz="1800" dirty="0">
              <a:solidFill>
                <a:srgbClr val="FFFFFF"/>
              </a:solidFill>
              <a:latin typeface="Arial" panose="020B0604020202020204" pitchFamily="34" charset="0"/>
            </a:endParaRPr>
          </a:p>
          <a:p>
            <a:pPr algn="ctr" defTabSz="685800" eaLnBrk="0" fontAlgn="base" hangingPunct="0">
              <a:spcBef>
                <a:spcPct val="0"/>
              </a:spcBef>
              <a:spcAft>
                <a:spcPct val="0"/>
              </a:spcAft>
            </a:pPr>
            <a:r>
              <a:rPr lang="en-US" sz="1800" dirty="0">
                <a:solidFill>
                  <a:srgbClr val="FFFFFF"/>
                </a:solidFill>
                <a:latin typeface="Arial" panose="020B0604020202020204" pitchFamily="34" charset="0"/>
              </a:rPr>
              <a:t>Repos can be redesigned  as you gain more experience over time</a:t>
            </a:r>
          </a:p>
        </p:txBody>
      </p:sp>
      <p:sp>
        <p:nvSpPr>
          <p:cNvPr id="9" name="Rectangle 8">
            <a:extLst>
              <a:ext uri="{FF2B5EF4-FFF2-40B4-BE49-F238E27FC236}">
                <a16:creationId xmlns:a16="http://schemas.microsoft.com/office/drawing/2014/main" id="{625F2FA5-3C10-4176-9184-4C48AB3CF197}"/>
              </a:ext>
            </a:extLst>
          </p:cNvPr>
          <p:cNvSpPr/>
          <p:nvPr/>
        </p:nvSpPr>
        <p:spPr bwMode="auto">
          <a:xfrm>
            <a:off x="7981290" y="0"/>
            <a:ext cx="1163340" cy="994171"/>
          </a:xfrm>
          <a:prstGeom prst="rect">
            <a:avLst/>
          </a:prstGeom>
          <a:solidFill>
            <a:schemeClr val="tx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US" sz="1200" b="0" i="0" u="none" strike="noStrike" cap="none" normalizeH="0" baseline="0">
              <a:ln>
                <a:noFill/>
              </a:ln>
              <a:solidFill>
                <a:schemeClr val="tx1"/>
              </a:solidFill>
              <a:effectLst/>
              <a:latin typeface="Arial" panose="020B0604020202020204" pitchFamily="34" charset="0"/>
            </a:endParaRPr>
          </a:p>
        </p:txBody>
      </p:sp>
    </p:spTree>
    <p:custDataLst>
      <p:tags r:id="rId1"/>
    </p:custDataLst>
    <p:extLst>
      <p:ext uri="{BB962C8B-B14F-4D97-AF65-F5344CB8AC3E}">
        <p14:creationId xmlns:p14="http://schemas.microsoft.com/office/powerpoint/2010/main" val="619476922"/>
      </p:ext>
    </p:extLst>
  </p:cSld>
  <p:clrMapOvr>
    <a:masterClrMapping/>
  </p:clrMapOvr>
  <mc:AlternateContent xmlns:mc="http://schemas.openxmlformats.org/markup-compatibility/2006" xmlns:p14="http://schemas.microsoft.com/office/powerpoint/2010/main">
    <mc:Choice Requires="p14">
      <p:transition spd="slow" p14:dur="2000" advTm="107094"/>
    </mc:Choice>
    <mc:Fallback xmlns="">
      <p:transition spd="slow" advTm="1070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FBF981BD-D504-1943-878A-B7249F87C07C}"/>
              </a:ext>
            </a:extLst>
          </p:cNvPr>
          <p:cNvSpPr>
            <a:spLocks noGrp="1"/>
          </p:cNvSpPr>
          <p:nvPr>
            <p:ph type="title"/>
          </p:nvPr>
        </p:nvSpPr>
        <p:spPr/>
        <p:txBody>
          <a:bodyPr/>
          <a:lstStyle/>
          <a:p>
            <a:r>
              <a:rPr lang="en-US" dirty="0"/>
              <a:t>Agenda</a:t>
            </a:r>
          </a:p>
        </p:txBody>
      </p:sp>
      <p:sp>
        <p:nvSpPr>
          <p:cNvPr id="10" name="Espace réservé du texte 9">
            <a:extLst>
              <a:ext uri="{FF2B5EF4-FFF2-40B4-BE49-F238E27FC236}">
                <a16:creationId xmlns:a16="http://schemas.microsoft.com/office/drawing/2014/main" id="{548CB8F2-46B6-1342-BDFB-CE0650EBA718}"/>
              </a:ext>
            </a:extLst>
          </p:cNvPr>
          <p:cNvSpPr>
            <a:spLocks noGrp="1"/>
          </p:cNvSpPr>
          <p:nvPr>
            <p:ph type="body" sz="quarter" idx="12"/>
          </p:nvPr>
        </p:nvSpPr>
        <p:spPr>
          <a:xfrm>
            <a:off x="373442" y="712587"/>
            <a:ext cx="8462740" cy="1200678"/>
          </a:xfrm>
          <a:solidFill>
            <a:srgbClr val="C9DEFF"/>
          </a:solidFill>
        </p:spPr>
        <p:txBody>
          <a:bodyPr vert="horz" lIns="0" tIns="0" rIns="0" bIns="0" rtlCol="0" anchor="t">
            <a:noAutofit/>
          </a:bodyPr>
          <a:lstStyle/>
          <a:p>
            <a:r>
              <a:rPr lang="en-US" b="1" dirty="0">
                <a:solidFill>
                  <a:schemeClr val="tx1"/>
                </a:solidFill>
              </a:rPr>
              <a:t>Introduction (30 min)</a:t>
            </a:r>
          </a:p>
          <a:p>
            <a:pPr marL="342900" indent="-342900">
              <a:spcBef>
                <a:spcPts val="0"/>
              </a:spcBef>
              <a:buFont typeface="+mj-lt"/>
              <a:buAutoNum type="arabicPeriod"/>
            </a:pPr>
            <a:r>
              <a:rPr lang="en-US" dirty="0">
                <a:solidFill>
                  <a:schemeClr val="tx1"/>
                </a:solidFill>
              </a:rPr>
              <a:t>Customer challenges &amp; solution alignment with overall Nazaré strategy </a:t>
            </a:r>
            <a:endParaRPr lang="en-US" dirty="0">
              <a:solidFill>
                <a:srgbClr val="6EA6FF"/>
              </a:solidFill>
            </a:endParaRPr>
          </a:p>
          <a:p>
            <a:pPr marL="342900" indent="-342900">
              <a:spcBef>
                <a:spcPts val="0"/>
              </a:spcBef>
              <a:buFont typeface="+mj-lt"/>
              <a:buAutoNum type="arabicPeriod"/>
            </a:pPr>
            <a:r>
              <a:rPr lang="en-US" dirty="0">
                <a:solidFill>
                  <a:schemeClr val="tx1"/>
                </a:solidFill>
              </a:rPr>
              <a:t>Capabilities - 2019 New &amp; Noteworthy- 2020 roadmap</a:t>
            </a:r>
          </a:p>
        </p:txBody>
      </p:sp>
      <p:sp>
        <p:nvSpPr>
          <p:cNvPr id="11" name="Espace réservé du texte 10">
            <a:extLst>
              <a:ext uri="{FF2B5EF4-FFF2-40B4-BE49-F238E27FC236}">
                <a16:creationId xmlns:a16="http://schemas.microsoft.com/office/drawing/2014/main" id="{2A778046-0690-C74F-9082-97C3EE153405}"/>
              </a:ext>
            </a:extLst>
          </p:cNvPr>
          <p:cNvSpPr>
            <a:spLocks noGrp="1"/>
          </p:cNvSpPr>
          <p:nvPr>
            <p:ph type="body" sz="quarter" idx="13"/>
          </p:nvPr>
        </p:nvSpPr>
        <p:spPr>
          <a:xfrm>
            <a:off x="373441" y="1986241"/>
            <a:ext cx="4198559" cy="2553755"/>
          </a:xfrm>
          <a:solidFill>
            <a:schemeClr val="accent2">
              <a:lumMod val="75000"/>
            </a:schemeClr>
          </a:solidFill>
        </p:spPr>
        <p:txBody>
          <a:bodyPr/>
          <a:lstStyle/>
          <a:p>
            <a:r>
              <a:rPr lang="fr-FR" b="1" dirty="0"/>
              <a:t>Introduction to pipeline </a:t>
            </a:r>
            <a:r>
              <a:rPr lang="fr-FR" b="1" dirty="0" err="1"/>
              <a:t>Builds</a:t>
            </a:r>
            <a:r>
              <a:rPr lang="fr-FR" b="1" dirty="0"/>
              <a:t> </a:t>
            </a:r>
            <a:r>
              <a:rPr lang="fr-FR" b="1" dirty="0" err="1"/>
              <a:t>with</a:t>
            </a:r>
            <a:r>
              <a:rPr lang="fr-FR" b="1" dirty="0"/>
              <a:t> DBB</a:t>
            </a:r>
            <a:endParaRPr lang="en-US" b="1" dirty="0"/>
          </a:p>
          <a:p>
            <a:pPr marL="457202" lvl="1" indent="-285750">
              <a:buFont typeface="Wingdings" panose="05000000000000000000" pitchFamily="2" charset="2"/>
              <a:buChar char="v"/>
            </a:pPr>
            <a:r>
              <a:rPr lang="en-US" dirty="0"/>
              <a:t>What is a Pipeline </a:t>
            </a:r>
          </a:p>
          <a:p>
            <a:pPr marL="457202" lvl="1" indent="-285750">
              <a:buFont typeface="Wingdings" panose="05000000000000000000" pitchFamily="2" charset="2"/>
              <a:buChar char="v"/>
            </a:pPr>
            <a:r>
              <a:rPr lang="en-US" dirty="0"/>
              <a:t>DBB Build  </a:t>
            </a:r>
          </a:p>
          <a:p>
            <a:pPr marL="457202" lvl="1" indent="-285750">
              <a:buFont typeface="Wingdings" panose="05000000000000000000" pitchFamily="2" charset="2"/>
              <a:buChar char="v"/>
            </a:pPr>
            <a:r>
              <a:rPr lang="en-US" dirty="0"/>
              <a:t>User Build  </a:t>
            </a:r>
          </a:p>
        </p:txBody>
      </p:sp>
      <p:sp>
        <p:nvSpPr>
          <p:cNvPr id="5" name="Espace réservé du texte 10">
            <a:extLst>
              <a:ext uri="{FF2B5EF4-FFF2-40B4-BE49-F238E27FC236}">
                <a16:creationId xmlns:a16="http://schemas.microsoft.com/office/drawing/2014/main" id="{39B3CE8B-8466-A349-8778-999F8F092BEB}"/>
              </a:ext>
            </a:extLst>
          </p:cNvPr>
          <p:cNvSpPr txBox="1">
            <a:spLocks/>
          </p:cNvSpPr>
          <p:nvPr/>
        </p:nvSpPr>
        <p:spPr>
          <a:xfrm>
            <a:off x="4693950" y="1993441"/>
            <a:ext cx="4142232" cy="2553755"/>
          </a:xfrm>
          <a:prstGeom prst="rect">
            <a:avLst/>
          </a:prstGeom>
          <a:solidFill>
            <a:schemeClr val="accent2">
              <a:lumMod val="75000"/>
            </a:schemeClr>
          </a:solid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marL="0" marR="0" lvl="0" indent="0" algn="l" defTabSz="914400" rtl="0" eaLnBrk="1" fontAlgn="base" latinLnBrk="0" hangingPunct="1">
              <a:lnSpc>
                <a:spcPct val="100000"/>
              </a:lnSpc>
              <a:spcBef>
                <a:spcPts val="1100"/>
              </a:spcBef>
              <a:spcAft>
                <a:spcPct val="0"/>
              </a:spcAft>
              <a:buClr>
                <a:srgbClr val="6D6E70"/>
              </a:buClr>
              <a:buSzPct val="90000"/>
              <a:buFont typeface="Wingdings" pitchFamily="2" charset="2"/>
              <a:buNone/>
              <a:tabLst/>
              <a:defRPr/>
            </a:pPr>
            <a:r>
              <a:rPr kumimoji="0" lang="en-US" sz="1400" b="1" i="0" u="none" strike="noStrike" kern="0" cap="none" spc="0" normalizeH="0" baseline="0" noProof="0" dirty="0">
                <a:ln>
                  <a:noFill/>
                </a:ln>
                <a:solidFill>
                  <a:srgbClr val="FFFFFF"/>
                </a:solidFill>
                <a:effectLst/>
                <a:uLnTx/>
                <a:uFillTx/>
                <a:latin typeface="Arial" panose="020B0604020202020204"/>
              </a:rPr>
              <a:t>Part 2 A closer Look  </a:t>
            </a:r>
            <a:endParaRPr kumimoji="0" lang="fr-FR" sz="1400" b="0" i="0" u="none" strike="noStrike" kern="0" cap="none" spc="0" normalizeH="0" baseline="0" noProof="0" dirty="0">
              <a:ln>
                <a:noFill/>
              </a:ln>
              <a:solidFill>
                <a:srgbClr val="FFFFFF"/>
              </a:solidFill>
              <a:effectLst/>
              <a:uLnTx/>
              <a:uFillTx/>
              <a:latin typeface="Arial" panose="020B0604020202020204"/>
            </a:endParaRPr>
          </a:p>
          <a:p>
            <a:pPr marL="457202" marR="0" lvl="1" indent="-285750" algn="l" defTabSz="914400" rtl="0" eaLnBrk="1" fontAlgn="base" latinLnBrk="0" hangingPunct="1">
              <a:lnSpc>
                <a:spcPct val="150000"/>
              </a:lnSpc>
              <a:spcBef>
                <a:spcPts val="1100"/>
              </a:spcBef>
              <a:spcAft>
                <a:spcPct val="0"/>
              </a:spcAft>
              <a:buClr>
                <a:srgbClr val="FFFFFF"/>
              </a:buClr>
              <a:buSzPct val="100000"/>
              <a:buFont typeface="Wingdings" panose="05000000000000000000" pitchFamily="2" charset="2"/>
              <a:buChar char="v"/>
              <a:tabLst/>
              <a:defRPr/>
            </a:pPr>
            <a:r>
              <a:rPr kumimoji="0" lang="en-US" sz="1400" b="0" i="0" u="none" strike="noStrike" kern="1200" cap="none" spc="0" normalizeH="0" baseline="0" noProof="0" dirty="0">
                <a:ln>
                  <a:noFill/>
                </a:ln>
                <a:solidFill>
                  <a:srgbClr val="FFFFFF"/>
                </a:solidFill>
                <a:effectLst/>
                <a:uLnTx/>
                <a:uFillTx/>
                <a:latin typeface="Arial" panose="020B0604020202020204"/>
              </a:rPr>
              <a:t>SCM (Git) Concepts / Terminology</a:t>
            </a:r>
            <a:endParaRPr kumimoji="0" lang="fr-FR" sz="1400" b="0" i="0" u="none" strike="noStrike" kern="1200" cap="none" spc="0" normalizeH="0" baseline="0" noProof="0" dirty="0">
              <a:ln>
                <a:noFill/>
              </a:ln>
              <a:solidFill>
                <a:srgbClr val="FFFFFF"/>
              </a:solidFill>
              <a:effectLst/>
              <a:uLnTx/>
              <a:uFillTx/>
              <a:latin typeface="Arial" panose="020B0604020202020204"/>
            </a:endParaRPr>
          </a:p>
          <a:p>
            <a:pPr marL="742956" marR="0" lvl="3" indent="-285750" algn="l" defTabSz="914400" rtl="0" eaLnBrk="1" fontAlgn="base" latinLnBrk="0" hangingPunct="1">
              <a:lnSpc>
                <a:spcPct val="150000"/>
              </a:lnSpc>
              <a:spcBef>
                <a:spcPts val="0"/>
              </a:spcBef>
              <a:spcAft>
                <a:spcPct val="0"/>
              </a:spcAft>
              <a:buClr>
                <a:srgbClr val="FFFFFF"/>
              </a:buClr>
              <a:buSzPct val="100000"/>
              <a:buFont typeface="Wingdings" panose="05000000000000000000" pitchFamily="2" charset="2"/>
              <a:buChar char="v"/>
              <a:tabLst/>
              <a:defRPr/>
            </a:pPr>
            <a:r>
              <a:rPr kumimoji="0" lang="en-US" sz="1400" b="0" i="0" u="none" strike="noStrike" kern="0" cap="none" spc="0" normalizeH="0" baseline="0" noProof="0" dirty="0">
                <a:ln>
                  <a:noFill/>
                </a:ln>
                <a:solidFill>
                  <a:srgbClr val="FFFFFF"/>
                </a:solidFill>
                <a:effectLst/>
                <a:uLnTx/>
                <a:uFillTx/>
                <a:latin typeface="Arial" panose="020B0604020202020204"/>
              </a:rPr>
              <a:t>What are Git Workflows</a:t>
            </a:r>
            <a:endParaRPr kumimoji="0" lang="fr-FR" sz="1400" b="0" i="0" u="none" strike="noStrike" kern="0" cap="none" spc="0" normalizeH="0" baseline="0" noProof="0" dirty="0">
              <a:ln>
                <a:noFill/>
              </a:ln>
              <a:solidFill>
                <a:srgbClr val="FFFFFF"/>
              </a:solidFill>
              <a:effectLst/>
              <a:uLnTx/>
              <a:uFillTx/>
              <a:latin typeface="Arial" panose="020B0604020202020204"/>
            </a:endParaRPr>
          </a:p>
          <a:p>
            <a:pPr marL="742956" marR="0" lvl="3" indent="-285750" algn="l" defTabSz="914400" rtl="0" eaLnBrk="1" fontAlgn="base" latinLnBrk="0" hangingPunct="1">
              <a:lnSpc>
                <a:spcPct val="150000"/>
              </a:lnSpc>
              <a:spcBef>
                <a:spcPts val="0"/>
              </a:spcBef>
              <a:spcAft>
                <a:spcPct val="0"/>
              </a:spcAft>
              <a:buClr>
                <a:srgbClr val="FFFFFF"/>
              </a:buClr>
              <a:buSzPct val="100000"/>
              <a:buFont typeface="Wingdings" panose="05000000000000000000" pitchFamily="2" charset="2"/>
              <a:buChar char="v"/>
              <a:tabLst/>
              <a:defRPr/>
            </a:pPr>
            <a:r>
              <a:rPr kumimoji="0" lang="en-US" sz="1400" b="0" i="0" u="none" strike="noStrike" kern="0" cap="none" spc="0" normalizeH="0" baseline="0" noProof="0" dirty="0">
                <a:ln>
                  <a:noFill/>
                </a:ln>
                <a:solidFill>
                  <a:srgbClr val="FFFFFF"/>
                </a:solidFill>
                <a:effectLst/>
                <a:uLnTx/>
                <a:uFillTx/>
                <a:latin typeface="Arial" panose="020B0604020202020204"/>
              </a:rPr>
              <a:t>Git repositories  </a:t>
            </a:r>
            <a:endParaRPr kumimoji="0" lang="fr-FR" sz="1400" b="0" i="0" u="none" strike="noStrike" kern="0" cap="none" spc="0" normalizeH="0" baseline="0" noProof="0" dirty="0">
              <a:ln>
                <a:noFill/>
              </a:ln>
              <a:solidFill>
                <a:srgbClr val="FFFFFF"/>
              </a:solidFill>
              <a:effectLst/>
              <a:uLnTx/>
              <a:uFillTx/>
              <a:latin typeface="Arial" panose="020B0604020202020204"/>
            </a:endParaRPr>
          </a:p>
          <a:p>
            <a:pPr marL="742956" marR="0" lvl="3" indent="-285750" algn="l" defTabSz="914400" rtl="0" eaLnBrk="1" fontAlgn="base" latinLnBrk="0" hangingPunct="1">
              <a:lnSpc>
                <a:spcPct val="150000"/>
              </a:lnSpc>
              <a:spcBef>
                <a:spcPts val="0"/>
              </a:spcBef>
              <a:spcAft>
                <a:spcPct val="0"/>
              </a:spcAft>
              <a:buClr>
                <a:srgbClr val="FFFFFF"/>
              </a:buClr>
              <a:buSzPct val="100000"/>
              <a:buFont typeface="Wingdings" panose="05000000000000000000" pitchFamily="2" charset="2"/>
              <a:buChar char="v"/>
              <a:tabLst/>
              <a:defRPr/>
            </a:pPr>
            <a:r>
              <a:rPr kumimoji="0" lang="en-US" sz="1400" b="0" i="0" u="none" strike="noStrike" kern="0" cap="none" spc="0" normalizeH="0" baseline="0" noProof="0" dirty="0">
                <a:ln>
                  <a:noFill/>
                </a:ln>
                <a:solidFill>
                  <a:srgbClr val="FFFFFF"/>
                </a:solidFill>
                <a:effectLst/>
                <a:uLnTx/>
                <a:uFillTx/>
                <a:latin typeface="Arial" panose="020B0604020202020204"/>
              </a:rPr>
              <a:t>Git branching strategies</a:t>
            </a:r>
          </a:p>
          <a:p>
            <a:pPr marL="457203" marR="0" lvl="2" indent="-285750" algn="l" defTabSz="914400" rtl="0" eaLnBrk="1" fontAlgn="base" latinLnBrk="0" hangingPunct="1">
              <a:lnSpc>
                <a:spcPct val="150000"/>
              </a:lnSpc>
              <a:spcBef>
                <a:spcPts val="0"/>
              </a:spcBef>
              <a:spcAft>
                <a:spcPct val="0"/>
              </a:spcAft>
              <a:buClr>
                <a:srgbClr val="FFFFFF"/>
              </a:buClr>
              <a:buSzPct val="100000"/>
              <a:buFont typeface="Wingdings" panose="05000000000000000000" pitchFamily="2" charset="2"/>
              <a:buChar char="v"/>
              <a:tabLst/>
              <a:defRPr/>
            </a:pPr>
            <a:r>
              <a:rPr kumimoji="0" lang="en-US" sz="1400" b="0" i="0" u="none" strike="noStrike" kern="1200" cap="none" spc="0" normalizeH="0" baseline="0" noProof="0" dirty="0">
                <a:ln>
                  <a:noFill/>
                </a:ln>
                <a:solidFill>
                  <a:srgbClr val="FFFFFF"/>
                </a:solidFill>
                <a:effectLst/>
                <a:uLnTx/>
                <a:uFillTx/>
                <a:latin typeface="Arial" panose="020B0604020202020204"/>
              </a:rPr>
              <a:t>DBB and Scripting </a:t>
            </a:r>
            <a:endParaRPr kumimoji="0" lang="en-US" sz="1400" b="0" i="0" u="none" strike="noStrike" kern="0" cap="none" spc="0" normalizeH="0" baseline="0" noProof="0" dirty="0">
              <a:ln>
                <a:noFill/>
              </a:ln>
              <a:solidFill>
                <a:srgbClr val="FFFFFF"/>
              </a:solidFill>
              <a:effectLst/>
              <a:uLnTx/>
              <a:uFillTx/>
              <a:latin typeface="Arial" panose="020B0604020202020204"/>
            </a:endParaRPr>
          </a:p>
          <a:p>
            <a:pPr marL="457203" marR="0" lvl="2" indent="-285750" algn="l" defTabSz="914400" rtl="0" eaLnBrk="1" fontAlgn="base" latinLnBrk="0" hangingPunct="1">
              <a:lnSpc>
                <a:spcPct val="150000"/>
              </a:lnSpc>
              <a:spcBef>
                <a:spcPts val="0"/>
              </a:spcBef>
              <a:spcAft>
                <a:spcPct val="0"/>
              </a:spcAft>
              <a:buClr>
                <a:srgbClr val="FFFFFF"/>
              </a:buClr>
              <a:buSzPct val="100000"/>
              <a:buFont typeface="Wingdings" panose="05000000000000000000" pitchFamily="2" charset="2"/>
              <a:buChar char="v"/>
              <a:tabLst/>
              <a:defRPr/>
            </a:pPr>
            <a:r>
              <a:rPr kumimoji="0" lang="en-US" sz="1400" b="0" i="0" u="none" strike="noStrike" kern="0" cap="none" spc="0" normalizeH="0" baseline="0" noProof="0" dirty="0">
                <a:ln>
                  <a:noFill/>
                </a:ln>
                <a:solidFill>
                  <a:srgbClr val="FFFFFF"/>
                </a:solidFill>
                <a:effectLst/>
                <a:uLnTx/>
                <a:uFillTx/>
                <a:latin typeface="Arial" panose="020B0604020202020204"/>
              </a:rPr>
              <a:t>A Pipeline Demo </a:t>
            </a:r>
            <a:endParaRPr kumimoji="0" lang="fr-FR" sz="1400" b="0" i="0" u="none" strike="noStrike" kern="0" cap="none" spc="0" normalizeH="0" baseline="0" noProof="0" dirty="0">
              <a:ln>
                <a:noFill/>
              </a:ln>
              <a:solidFill>
                <a:srgbClr val="FFFFFF"/>
              </a:solidFill>
              <a:effectLst/>
              <a:uLnTx/>
              <a:uFillTx/>
              <a:latin typeface="Arial" panose="020B0604020202020204"/>
            </a:endParaRPr>
          </a:p>
        </p:txBody>
      </p:sp>
    </p:spTree>
    <p:extLst>
      <p:ext uri="{BB962C8B-B14F-4D97-AF65-F5344CB8AC3E}">
        <p14:creationId xmlns:p14="http://schemas.microsoft.com/office/powerpoint/2010/main" val="249217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7D52C-F219-4F7E-A693-73E1F7276760}"/>
              </a:ext>
            </a:extLst>
          </p:cNvPr>
          <p:cNvSpPr>
            <a:spLocks noGrp="1"/>
          </p:cNvSpPr>
          <p:nvPr>
            <p:ph type="title"/>
          </p:nvPr>
        </p:nvSpPr>
        <p:spPr>
          <a:xfrm>
            <a:off x="0" y="23568"/>
            <a:ext cx="8610600" cy="647069"/>
          </a:xfrm>
        </p:spPr>
        <p:txBody>
          <a:bodyPr/>
          <a:lstStyle/>
          <a:p>
            <a:r>
              <a:rPr lang="en-US" sz="2700" dirty="0">
                <a:solidFill>
                  <a:schemeClr val="bg1"/>
                </a:solidFill>
              </a:rPr>
              <a:t>Design Tips  - Git Folder Structures</a:t>
            </a:r>
          </a:p>
        </p:txBody>
      </p:sp>
      <p:pic>
        <p:nvPicPr>
          <p:cNvPr id="4" name="Picture 3">
            <a:extLst>
              <a:ext uri="{FF2B5EF4-FFF2-40B4-BE49-F238E27FC236}">
                <a16:creationId xmlns:a16="http://schemas.microsoft.com/office/drawing/2014/main" id="{6CBFB41F-9A2E-4045-814B-208CBA84DC96}"/>
              </a:ext>
            </a:extLst>
          </p:cNvPr>
          <p:cNvPicPr>
            <a:picLocks noChangeAspect="1"/>
          </p:cNvPicPr>
          <p:nvPr/>
        </p:nvPicPr>
        <p:blipFill rotWithShape="1">
          <a:blip r:embed="rId3"/>
          <a:srcRect l="80991" r="7803" b="79808"/>
          <a:stretch/>
        </p:blipFill>
        <p:spPr>
          <a:xfrm>
            <a:off x="7933623" y="1"/>
            <a:ext cx="1211007" cy="1198345"/>
          </a:xfrm>
          <a:prstGeom prst="rect">
            <a:avLst/>
          </a:prstGeom>
        </p:spPr>
      </p:pic>
      <p:sp>
        <p:nvSpPr>
          <p:cNvPr id="5" name="Rectangle 4">
            <a:extLst>
              <a:ext uri="{FF2B5EF4-FFF2-40B4-BE49-F238E27FC236}">
                <a16:creationId xmlns:a16="http://schemas.microsoft.com/office/drawing/2014/main" id="{0D04DCD1-D843-410C-8DC8-5111A7A1C31D}"/>
              </a:ext>
            </a:extLst>
          </p:cNvPr>
          <p:cNvSpPr/>
          <p:nvPr/>
        </p:nvSpPr>
        <p:spPr>
          <a:xfrm>
            <a:off x="6847687" y="4349313"/>
            <a:ext cx="2296313"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sp>
        <p:nvSpPr>
          <p:cNvPr id="7" name="Rectangle 6">
            <a:extLst>
              <a:ext uri="{FF2B5EF4-FFF2-40B4-BE49-F238E27FC236}">
                <a16:creationId xmlns:a16="http://schemas.microsoft.com/office/drawing/2014/main" id="{2936C2D4-2053-4417-B4F4-9433F04612E3}"/>
              </a:ext>
            </a:extLst>
          </p:cNvPr>
          <p:cNvSpPr/>
          <p:nvPr/>
        </p:nvSpPr>
        <p:spPr>
          <a:xfrm>
            <a:off x="6002040" y="4349313"/>
            <a:ext cx="3141960"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sp>
        <p:nvSpPr>
          <p:cNvPr id="10" name="TextBox 9">
            <a:extLst>
              <a:ext uri="{FF2B5EF4-FFF2-40B4-BE49-F238E27FC236}">
                <a16:creationId xmlns:a16="http://schemas.microsoft.com/office/drawing/2014/main" id="{2D8CD497-424C-4234-9827-88171A009E74}"/>
              </a:ext>
            </a:extLst>
          </p:cNvPr>
          <p:cNvSpPr txBox="1"/>
          <p:nvPr/>
        </p:nvSpPr>
        <p:spPr>
          <a:xfrm>
            <a:off x="175363" y="814371"/>
            <a:ext cx="8610601" cy="4016484"/>
          </a:xfrm>
          <a:prstGeom prst="rect">
            <a:avLst/>
          </a:prstGeom>
          <a:solidFill>
            <a:schemeClr val="tx1">
              <a:lumMod val="85000"/>
              <a:lumOff val="15000"/>
            </a:schemeClr>
          </a:solidFill>
        </p:spPr>
        <p:txBody>
          <a:bodyPr wrap="square" rtlCol="0">
            <a:spAutoFit/>
          </a:bodyPr>
          <a:lstStyle/>
          <a:p>
            <a:pPr defTabSz="685800" eaLnBrk="0" fontAlgn="base" hangingPunct="0">
              <a:spcBef>
                <a:spcPct val="0"/>
              </a:spcBef>
              <a:spcAft>
                <a:spcPct val="0"/>
              </a:spcAft>
            </a:pPr>
            <a:r>
              <a:rPr lang="en-US" sz="2100" b="1" dirty="0">
                <a:solidFill>
                  <a:srgbClr val="FFFFFF"/>
                </a:solidFill>
                <a:latin typeface="Arial" panose="020B0604020202020204" pitchFamily="34" charset="0"/>
              </a:rPr>
              <a:t>What's in your Repo ?</a:t>
            </a:r>
          </a:p>
          <a:p>
            <a:pPr defTabSz="685800" eaLnBrk="0" fontAlgn="base" hangingPunct="0">
              <a:spcBef>
                <a:spcPct val="0"/>
              </a:spcBef>
              <a:spcAft>
                <a:spcPct val="0"/>
              </a:spcAft>
            </a:pPr>
            <a:r>
              <a:rPr lang="en-US" sz="2400" b="1" dirty="0">
                <a:solidFill>
                  <a:schemeClr val="tx2">
                    <a:lumMod val="40000"/>
                    <a:lumOff val="60000"/>
                  </a:schemeClr>
                </a:solidFill>
                <a:latin typeface="Arial" panose="020B0604020202020204" pitchFamily="34" charset="0"/>
              </a:rPr>
              <a:t>Anything needed to build, test and deploy an </a:t>
            </a:r>
            <a:r>
              <a:rPr lang="en-US" sz="2400" b="1" i="1" u="sng" dirty="0">
                <a:solidFill>
                  <a:schemeClr val="tx2">
                    <a:lumMod val="40000"/>
                    <a:lumOff val="60000"/>
                  </a:schemeClr>
                </a:solidFill>
                <a:latin typeface="Arial" panose="020B0604020202020204" pitchFamily="34" charset="0"/>
              </a:rPr>
              <a:t>application</a:t>
            </a:r>
            <a:r>
              <a:rPr lang="en-US" sz="2100" b="1" i="1" u="sng" dirty="0">
                <a:solidFill>
                  <a:srgbClr val="FFFFFF"/>
                </a:solidFill>
                <a:latin typeface="Arial" panose="020B0604020202020204" pitchFamily="34" charset="0"/>
              </a:rPr>
              <a:t> </a:t>
            </a:r>
          </a:p>
          <a:p>
            <a:pPr marL="766763" lvl="1" indent="-257175" defTabSz="685800" eaLnBrk="0" fontAlgn="base" hangingPunct="0">
              <a:spcBef>
                <a:spcPct val="0"/>
              </a:spcBef>
              <a:spcAft>
                <a:spcPct val="0"/>
              </a:spcAft>
              <a:buFontTx/>
              <a:buChar char="-"/>
            </a:pPr>
            <a:r>
              <a:rPr lang="en-US" sz="2100" b="1" dirty="0">
                <a:solidFill>
                  <a:srgbClr val="FFFFFF"/>
                </a:solidFill>
                <a:latin typeface="Arial" panose="020B0604020202020204" pitchFamily="34" charset="0"/>
              </a:rPr>
              <a:t>Source code </a:t>
            </a:r>
          </a:p>
          <a:p>
            <a:pPr marL="766763" lvl="1" indent="-257175" defTabSz="685800" eaLnBrk="0" fontAlgn="base" hangingPunct="0">
              <a:spcBef>
                <a:spcPct val="0"/>
              </a:spcBef>
              <a:spcAft>
                <a:spcPct val="0"/>
              </a:spcAft>
              <a:buFontTx/>
              <a:buChar char="-"/>
            </a:pPr>
            <a:r>
              <a:rPr lang="en-US" sz="2100" b="1" dirty="0">
                <a:solidFill>
                  <a:srgbClr val="FFFFFF"/>
                </a:solidFill>
                <a:latin typeface="Arial" panose="020B0604020202020204" pitchFamily="34" charset="0"/>
              </a:rPr>
              <a:t>Copy books</a:t>
            </a:r>
          </a:p>
          <a:p>
            <a:pPr marL="766763" lvl="1" indent="-257175" defTabSz="685800" eaLnBrk="0" fontAlgn="base" hangingPunct="0">
              <a:spcBef>
                <a:spcPct val="0"/>
              </a:spcBef>
              <a:spcAft>
                <a:spcPct val="0"/>
              </a:spcAft>
              <a:buFontTx/>
              <a:buChar char="-"/>
            </a:pPr>
            <a:r>
              <a:rPr lang="en-US" sz="2100" b="1" dirty="0">
                <a:solidFill>
                  <a:srgbClr val="FFFFFF"/>
                </a:solidFill>
                <a:latin typeface="Arial" panose="020B0604020202020204" pitchFamily="34" charset="0"/>
              </a:rPr>
              <a:t>JCL</a:t>
            </a:r>
          </a:p>
          <a:p>
            <a:pPr marL="766763" lvl="1" indent="-257175" defTabSz="685800" eaLnBrk="0" fontAlgn="base" hangingPunct="0">
              <a:spcBef>
                <a:spcPct val="0"/>
              </a:spcBef>
              <a:spcAft>
                <a:spcPct val="0"/>
              </a:spcAft>
              <a:buFontTx/>
              <a:buChar char="-"/>
            </a:pPr>
            <a:r>
              <a:rPr lang="en-US" sz="2100" b="1" dirty="0">
                <a:solidFill>
                  <a:srgbClr val="FFFFFF"/>
                </a:solidFill>
                <a:latin typeface="Arial" panose="020B0604020202020204" pitchFamily="34" charset="0"/>
              </a:rPr>
              <a:t>Test cases </a:t>
            </a:r>
          </a:p>
          <a:p>
            <a:pPr marL="766763" lvl="1" indent="-257175" defTabSz="685800" eaLnBrk="0" fontAlgn="base" hangingPunct="0">
              <a:spcBef>
                <a:spcPct val="0"/>
              </a:spcBef>
              <a:spcAft>
                <a:spcPct val="0"/>
              </a:spcAft>
              <a:buFontTx/>
              <a:buChar char="-"/>
            </a:pPr>
            <a:r>
              <a:rPr lang="en-US" sz="2100" b="1" dirty="0">
                <a:solidFill>
                  <a:srgbClr val="FFFFFF"/>
                </a:solidFill>
                <a:latin typeface="Arial" panose="020B0604020202020204" pitchFamily="34" charset="0"/>
              </a:rPr>
              <a:t>BMS maps </a:t>
            </a:r>
          </a:p>
          <a:p>
            <a:pPr marL="766763" lvl="1" indent="-257175" defTabSz="685800" eaLnBrk="0" fontAlgn="base" hangingPunct="0">
              <a:spcBef>
                <a:spcPct val="0"/>
              </a:spcBef>
              <a:spcAft>
                <a:spcPct val="0"/>
              </a:spcAft>
              <a:buFontTx/>
              <a:buChar char="-"/>
            </a:pPr>
            <a:r>
              <a:rPr lang="en-US" sz="2100" b="1" dirty="0">
                <a:solidFill>
                  <a:srgbClr val="FFFFFF"/>
                </a:solidFill>
                <a:latin typeface="Arial" panose="020B0604020202020204" pitchFamily="34" charset="0"/>
              </a:rPr>
              <a:t>Link Edit Cards</a:t>
            </a:r>
          </a:p>
          <a:p>
            <a:pPr marL="766763" lvl="1" indent="-257175" defTabSz="685800" eaLnBrk="0" fontAlgn="base" hangingPunct="0">
              <a:spcBef>
                <a:spcPct val="0"/>
              </a:spcBef>
              <a:spcAft>
                <a:spcPct val="0"/>
              </a:spcAft>
              <a:buFontTx/>
              <a:buChar char="-"/>
            </a:pPr>
            <a:r>
              <a:rPr lang="en-US" sz="2100" b="1" dirty="0" err="1">
                <a:solidFill>
                  <a:srgbClr val="FFFFFF"/>
                </a:solidFill>
                <a:latin typeface="Arial" panose="020B0604020202020204" pitchFamily="34" charset="0"/>
              </a:rPr>
              <a:t>Rexx</a:t>
            </a:r>
            <a:endParaRPr lang="en-US" sz="2100" b="1" dirty="0">
              <a:solidFill>
                <a:srgbClr val="FFFFFF"/>
              </a:solidFill>
              <a:latin typeface="Arial" panose="020B0604020202020204" pitchFamily="34" charset="0"/>
            </a:endParaRPr>
          </a:p>
          <a:p>
            <a:pPr marL="766763" lvl="1" indent="-257175" defTabSz="685800" eaLnBrk="0" fontAlgn="base" hangingPunct="0">
              <a:spcBef>
                <a:spcPct val="0"/>
              </a:spcBef>
              <a:spcAft>
                <a:spcPct val="0"/>
              </a:spcAft>
              <a:buFontTx/>
              <a:buChar char="-"/>
            </a:pPr>
            <a:r>
              <a:rPr lang="en-US" sz="2100" b="1" dirty="0">
                <a:solidFill>
                  <a:srgbClr val="FFFFFF"/>
                </a:solidFill>
                <a:latin typeface="Arial" panose="020B0604020202020204" pitchFamily="34" charset="0"/>
              </a:rPr>
              <a:t>Documents</a:t>
            </a:r>
          </a:p>
          <a:p>
            <a:pPr marL="766763" lvl="1" indent="-257175" defTabSz="685800" eaLnBrk="0" fontAlgn="base" hangingPunct="0">
              <a:spcBef>
                <a:spcPct val="0"/>
              </a:spcBef>
              <a:spcAft>
                <a:spcPct val="0"/>
              </a:spcAft>
              <a:buFontTx/>
              <a:buChar char="-"/>
            </a:pPr>
            <a:r>
              <a:rPr lang="en-US" sz="2100" b="1" dirty="0">
                <a:solidFill>
                  <a:srgbClr val="FFFFFF"/>
                </a:solidFill>
                <a:latin typeface="Arial" panose="020B0604020202020204" pitchFamily="34" charset="0"/>
              </a:rPr>
              <a:t>Build and Configuration Properties</a:t>
            </a:r>
          </a:p>
          <a:p>
            <a:pPr marL="766763" lvl="1" indent="-257175" defTabSz="685800" eaLnBrk="0" fontAlgn="base" hangingPunct="0">
              <a:spcBef>
                <a:spcPct val="0"/>
              </a:spcBef>
              <a:spcAft>
                <a:spcPct val="0"/>
              </a:spcAft>
              <a:buFontTx/>
              <a:buChar char="-"/>
            </a:pPr>
            <a:r>
              <a:rPr lang="en-US" sz="2100" b="1" dirty="0">
                <a:solidFill>
                  <a:srgbClr val="FFFFFF"/>
                </a:solidFill>
                <a:latin typeface="Arial" panose="020B0604020202020204" pitchFamily="34" charset="0"/>
              </a:rPr>
              <a:t>…..</a:t>
            </a:r>
          </a:p>
        </p:txBody>
      </p:sp>
      <p:sp>
        <p:nvSpPr>
          <p:cNvPr id="8" name="Rectangle 7">
            <a:extLst>
              <a:ext uri="{FF2B5EF4-FFF2-40B4-BE49-F238E27FC236}">
                <a16:creationId xmlns:a16="http://schemas.microsoft.com/office/drawing/2014/main" id="{41225422-9B48-4786-9709-2D18EB1A3982}"/>
              </a:ext>
            </a:extLst>
          </p:cNvPr>
          <p:cNvSpPr/>
          <p:nvPr/>
        </p:nvSpPr>
        <p:spPr bwMode="auto">
          <a:xfrm>
            <a:off x="7981290" y="0"/>
            <a:ext cx="1163340" cy="994171"/>
          </a:xfrm>
          <a:prstGeom prst="rect">
            <a:avLst/>
          </a:prstGeom>
          <a:solidFill>
            <a:schemeClr val="tx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US"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73361299"/>
      </p:ext>
    </p:extLst>
  </p:cSld>
  <p:clrMapOvr>
    <a:masterClrMapping/>
  </p:clrMapOvr>
  <mc:AlternateContent xmlns:mc="http://schemas.openxmlformats.org/markup-compatibility/2006" xmlns:p14="http://schemas.microsoft.com/office/powerpoint/2010/main">
    <mc:Choice Requires="p14">
      <p:transition spd="slow" p14:dur="2000" advTm="61496"/>
    </mc:Choice>
    <mc:Fallback xmlns="">
      <p:transition spd="slow" advTm="61496"/>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7D52C-F219-4F7E-A693-73E1F7276760}"/>
              </a:ext>
            </a:extLst>
          </p:cNvPr>
          <p:cNvSpPr>
            <a:spLocks noGrp="1"/>
          </p:cNvSpPr>
          <p:nvPr>
            <p:ph type="title"/>
          </p:nvPr>
        </p:nvSpPr>
        <p:spPr>
          <a:xfrm>
            <a:off x="266700" y="223789"/>
            <a:ext cx="8610600" cy="647069"/>
          </a:xfrm>
        </p:spPr>
        <p:txBody>
          <a:bodyPr/>
          <a:lstStyle/>
          <a:p>
            <a:r>
              <a:rPr lang="en-US" sz="2700" dirty="0">
                <a:solidFill>
                  <a:schemeClr val="bg1"/>
                </a:solidFill>
              </a:rPr>
              <a:t>Design Tips -  Defining your Application Scope</a:t>
            </a:r>
          </a:p>
        </p:txBody>
      </p:sp>
      <p:pic>
        <p:nvPicPr>
          <p:cNvPr id="4" name="Picture 3">
            <a:extLst>
              <a:ext uri="{FF2B5EF4-FFF2-40B4-BE49-F238E27FC236}">
                <a16:creationId xmlns:a16="http://schemas.microsoft.com/office/drawing/2014/main" id="{6CBFB41F-9A2E-4045-814B-208CBA84DC96}"/>
              </a:ext>
            </a:extLst>
          </p:cNvPr>
          <p:cNvPicPr>
            <a:picLocks noChangeAspect="1"/>
          </p:cNvPicPr>
          <p:nvPr/>
        </p:nvPicPr>
        <p:blipFill rotWithShape="1">
          <a:blip r:embed="rId3"/>
          <a:srcRect l="80991" r="7803" b="79808"/>
          <a:stretch/>
        </p:blipFill>
        <p:spPr>
          <a:xfrm>
            <a:off x="7933623" y="1"/>
            <a:ext cx="1211007" cy="1198345"/>
          </a:xfrm>
          <a:prstGeom prst="rect">
            <a:avLst/>
          </a:prstGeom>
        </p:spPr>
      </p:pic>
      <p:sp>
        <p:nvSpPr>
          <p:cNvPr id="5" name="Rectangle 4">
            <a:extLst>
              <a:ext uri="{FF2B5EF4-FFF2-40B4-BE49-F238E27FC236}">
                <a16:creationId xmlns:a16="http://schemas.microsoft.com/office/drawing/2014/main" id="{0D04DCD1-D843-410C-8DC8-5111A7A1C31D}"/>
              </a:ext>
            </a:extLst>
          </p:cNvPr>
          <p:cNvSpPr/>
          <p:nvPr/>
        </p:nvSpPr>
        <p:spPr>
          <a:xfrm>
            <a:off x="6847687" y="4349313"/>
            <a:ext cx="2296313"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sp>
        <p:nvSpPr>
          <p:cNvPr id="7" name="Rectangle 6">
            <a:extLst>
              <a:ext uri="{FF2B5EF4-FFF2-40B4-BE49-F238E27FC236}">
                <a16:creationId xmlns:a16="http://schemas.microsoft.com/office/drawing/2014/main" id="{2936C2D4-2053-4417-B4F4-9433F04612E3}"/>
              </a:ext>
            </a:extLst>
          </p:cNvPr>
          <p:cNvSpPr/>
          <p:nvPr/>
        </p:nvSpPr>
        <p:spPr>
          <a:xfrm>
            <a:off x="6002040" y="4349313"/>
            <a:ext cx="3141960"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sp>
        <p:nvSpPr>
          <p:cNvPr id="11" name="TextBox 10">
            <a:extLst>
              <a:ext uri="{FF2B5EF4-FFF2-40B4-BE49-F238E27FC236}">
                <a16:creationId xmlns:a16="http://schemas.microsoft.com/office/drawing/2014/main" id="{87FA9B32-70C9-475D-89E4-7AB4C72B3A1C}"/>
              </a:ext>
            </a:extLst>
          </p:cNvPr>
          <p:cNvSpPr txBox="1"/>
          <p:nvPr/>
        </p:nvSpPr>
        <p:spPr>
          <a:xfrm>
            <a:off x="327422" y="1619702"/>
            <a:ext cx="8816578" cy="2977738"/>
          </a:xfrm>
          <a:prstGeom prst="rect">
            <a:avLst/>
          </a:prstGeom>
          <a:solidFill>
            <a:schemeClr val="tx1">
              <a:lumMod val="85000"/>
              <a:lumOff val="15000"/>
            </a:schemeClr>
          </a:solidFill>
        </p:spPr>
        <p:txBody>
          <a:bodyPr wrap="square" rtlCol="0">
            <a:spAutoFit/>
          </a:bodyPr>
          <a:lstStyle/>
          <a:p>
            <a:pPr defTabSz="685800" eaLnBrk="0" fontAlgn="base" hangingPunct="0">
              <a:lnSpc>
                <a:spcPct val="150000"/>
              </a:lnSpc>
              <a:spcBef>
                <a:spcPct val="0"/>
              </a:spcBef>
              <a:spcAft>
                <a:spcPct val="0"/>
              </a:spcAft>
            </a:pPr>
            <a:r>
              <a:rPr lang="en-US" sz="2100" b="1" dirty="0">
                <a:solidFill>
                  <a:srgbClr val="FFFFFF"/>
                </a:solidFill>
                <a:latin typeface="Arial" panose="020B0604020202020204" pitchFamily="34" charset="0"/>
              </a:rPr>
              <a:t>What is an </a:t>
            </a:r>
            <a:r>
              <a:rPr lang="en-US" sz="2100" b="1" i="1" u="sng" dirty="0">
                <a:solidFill>
                  <a:srgbClr val="FFFFFF"/>
                </a:solidFill>
                <a:latin typeface="Arial" panose="020B0604020202020204" pitchFamily="34" charset="0"/>
              </a:rPr>
              <a:t>Application</a:t>
            </a:r>
            <a:r>
              <a:rPr lang="en-US" sz="2100" b="1" dirty="0">
                <a:solidFill>
                  <a:srgbClr val="FFFFFF"/>
                </a:solidFill>
                <a:latin typeface="Arial" panose="020B0604020202020204" pitchFamily="34" charset="0"/>
              </a:rPr>
              <a:t>?</a:t>
            </a:r>
          </a:p>
          <a:p>
            <a:pPr marL="257175" indent="-257175" defTabSz="685800" eaLnBrk="0" fontAlgn="base" hangingPunct="0">
              <a:lnSpc>
                <a:spcPct val="150000"/>
              </a:lnSpc>
              <a:spcBef>
                <a:spcPct val="0"/>
              </a:spcBef>
              <a:spcAft>
                <a:spcPct val="0"/>
              </a:spcAft>
              <a:buFontTx/>
              <a:buChar char="-"/>
            </a:pPr>
            <a:r>
              <a:rPr lang="en-US" sz="2100" b="1" dirty="0">
                <a:solidFill>
                  <a:srgbClr val="FFFFFF"/>
                </a:solidFill>
                <a:latin typeface="Arial" panose="020B0604020202020204" pitchFamily="34" charset="0"/>
              </a:rPr>
              <a:t>One or more logically related programs and their components </a:t>
            </a:r>
          </a:p>
          <a:p>
            <a:pPr marL="257175" indent="-257175" defTabSz="685800" eaLnBrk="0" fontAlgn="base" hangingPunct="0">
              <a:lnSpc>
                <a:spcPct val="150000"/>
              </a:lnSpc>
              <a:spcBef>
                <a:spcPct val="0"/>
              </a:spcBef>
              <a:spcAft>
                <a:spcPct val="0"/>
              </a:spcAft>
              <a:buFontTx/>
              <a:buChar char="-"/>
            </a:pPr>
            <a:r>
              <a:rPr lang="en-US" sz="2100" b="1" dirty="0">
                <a:solidFill>
                  <a:srgbClr val="FFFFFF"/>
                </a:solidFill>
                <a:latin typeface="Arial" panose="020B0604020202020204" pitchFamily="34" charset="0"/>
              </a:rPr>
              <a:t>Designed for CICS, Batch, Distributed or a mix   </a:t>
            </a:r>
          </a:p>
          <a:p>
            <a:pPr marL="257175" indent="-257175" defTabSz="685800" eaLnBrk="0" fontAlgn="base" hangingPunct="0">
              <a:lnSpc>
                <a:spcPct val="150000"/>
              </a:lnSpc>
              <a:spcBef>
                <a:spcPct val="0"/>
              </a:spcBef>
              <a:spcAft>
                <a:spcPct val="0"/>
              </a:spcAft>
              <a:buFontTx/>
              <a:buChar char="-"/>
            </a:pPr>
            <a:r>
              <a:rPr lang="en-US" sz="2400" b="1" i="1" dirty="0">
                <a:solidFill>
                  <a:schemeClr val="bg1"/>
                </a:solidFill>
                <a:latin typeface="Arial" panose="020B0604020202020204" pitchFamily="34" charset="0"/>
              </a:rPr>
              <a:t>Has a well-defined boundary, testable and as self contained as possible </a:t>
            </a:r>
          </a:p>
          <a:p>
            <a:pPr algn="ctr" defTabSz="685800" eaLnBrk="0" fontAlgn="base" hangingPunct="0">
              <a:spcBef>
                <a:spcPct val="0"/>
              </a:spcBef>
              <a:spcAft>
                <a:spcPct val="0"/>
              </a:spcAft>
            </a:pPr>
            <a:endParaRPr lang="en-US" sz="2100" b="1" dirty="0">
              <a:solidFill>
                <a:srgbClr val="FFFFFF"/>
              </a:solidFill>
              <a:latin typeface="Arial" panose="020B0604020202020204" pitchFamily="34" charset="0"/>
            </a:endParaRPr>
          </a:p>
        </p:txBody>
      </p:sp>
      <p:sp>
        <p:nvSpPr>
          <p:cNvPr id="8" name="Rectangle 7">
            <a:extLst>
              <a:ext uri="{FF2B5EF4-FFF2-40B4-BE49-F238E27FC236}">
                <a16:creationId xmlns:a16="http://schemas.microsoft.com/office/drawing/2014/main" id="{3907E0C9-E349-4683-8881-CBA6ACFE7B29}"/>
              </a:ext>
            </a:extLst>
          </p:cNvPr>
          <p:cNvSpPr/>
          <p:nvPr/>
        </p:nvSpPr>
        <p:spPr bwMode="auto">
          <a:xfrm>
            <a:off x="7981290" y="0"/>
            <a:ext cx="1163340" cy="994171"/>
          </a:xfrm>
          <a:prstGeom prst="rect">
            <a:avLst/>
          </a:prstGeom>
          <a:solidFill>
            <a:schemeClr val="tx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US"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7171545"/>
      </p:ext>
    </p:extLst>
  </p:cSld>
  <p:clrMapOvr>
    <a:masterClrMapping/>
  </p:clrMapOvr>
  <mc:AlternateContent xmlns:mc="http://schemas.openxmlformats.org/markup-compatibility/2006" xmlns:p14="http://schemas.microsoft.com/office/powerpoint/2010/main">
    <mc:Choice Requires="p14">
      <p:transition spd="slow" p14:dur="2000" advTm="39963"/>
    </mc:Choice>
    <mc:Fallback xmlns="">
      <p:transition spd="slow" advTm="39963"/>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7D52C-F219-4F7E-A693-73E1F7276760}"/>
              </a:ext>
            </a:extLst>
          </p:cNvPr>
          <p:cNvSpPr>
            <a:spLocks noGrp="1"/>
          </p:cNvSpPr>
          <p:nvPr>
            <p:ph type="title"/>
          </p:nvPr>
        </p:nvSpPr>
        <p:spPr>
          <a:xfrm>
            <a:off x="-24164" y="152669"/>
            <a:ext cx="7957787" cy="647069"/>
          </a:xfrm>
        </p:spPr>
        <p:txBody>
          <a:bodyPr/>
          <a:lstStyle/>
          <a:p>
            <a:r>
              <a:rPr lang="en-US" sz="2700" dirty="0">
                <a:solidFill>
                  <a:schemeClr val="bg1"/>
                </a:solidFill>
              </a:rPr>
              <a:t>Considerations when sharing common code</a:t>
            </a:r>
          </a:p>
        </p:txBody>
      </p:sp>
      <p:pic>
        <p:nvPicPr>
          <p:cNvPr id="4" name="Picture 3">
            <a:extLst>
              <a:ext uri="{FF2B5EF4-FFF2-40B4-BE49-F238E27FC236}">
                <a16:creationId xmlns:a16="http://schemas.microsoft.com/office/drawing/2014/main" id="{6CBFB41F-9A2E-4045-814B-208CBA84DC96}"/>
              </a:ext>
            </a:extLst>
          </p:cNvPr>
          <p:cNvPicPr>
            <a:picLocks noChangeAspect="1"/>
          </p:cNvPicPr>
          <p:nvPr/>
        </p:nvPicPr>
        <p:blipFill rotWithShape="1">
          <a:blip r:embed="rId3"/>
          <a:srcRect l="80991" r="7803" b="79808"/>
          <a:stretch/>
        </p:blipFill>
        <p:spPr>
          <a:xfrm>
            <a:off x="7933623" y="1"/>
            <a:ext cx="1211007" cy="1198345"/>
          </a:xfrm>
          <a:prstGeom prst="rect">
            <a:avLst/>
          </a:prstGeom>
        </p:spPr>
      </p:pic>
      <p:sp>
        <p:nvSpPr>
          <p:cNvPr id="5" name="Rectangle 4">
            <a:extLst>
              <a:ext uri="{FF2B5EF4-FFF2-40B4-BE49-F238E27FC236}">
                <a16:creationId xmlns:a16="http://schemas.microsoft.com/office/drawing/2014/main" id="{0D04DCD1-D843-410C-8DC8-5111A7A1C31D}"/>
              </a:ext>
            </a:extLst>
          </p:cNvPr>
          <p:cNvSpPr/>
          <p:nvPr/>
        </p:nvSpPr>
        <p:spPr>
          <a:xfrm>
            <a:off x="6847687" y="4349313"/>
            <a:ext cx="2296313"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sp>
        <p:nvSpPr>
          <p:cNvPr id="7" name="Rectangle 6">
            <a:extLst>
              <a:ext uri="{FF2B5EF4-FFF2-40B4-BE49-F238E27FC236}">
                <a16:creationId xmlns:a16="http://schemas.microsoft.com/office/drawing/2014/main" id="{2936C2D4-2053-4417-B4F4-9433F04612E3}"/>
              </a:ext>
            </a:extLst>
          </p:cNvPr>
          <p:cNvSpPr/>
          <p:nvPr/>
        </p:nvSpPr>
        <p:spPr>
          <a:xfrm>
            <a:off x="6002040" y="4349313"/>
            <a:ext cx="3141960"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sp>
        <p:nvSpPr>
          <p:cNvPr id="12" name="TextBox 11">
            <a:extLst>
              <a:ext uri="{FF2B5EF4-FFF2-40B4-BE49-F238E27FC236}">
                <a16:creationId xmlns:a16="http://schemas.microsoft.com/office/drawing/2014/main" id="{A8A5BB14-CA04-48C0-A4B2-8C48F41438FB}"/>
              </a:ext>
            </a:extLst>
          </p:cNvPr>
          <p:cNvSpPr txBox="1"/>
          <p:nvPr/>
        </p:nvSpPr>
        <p:spPr>
          <a:xfrm>
            <a:off x="100800" y="952406"/>
            <a:ext cx="8870400" cy="4093428"/>
          </a:xfrm>
          <a:prstGeom prst="rect">
            <a:avLst/>
          </a:prstGeom>
          <a:solidFill>
            <a:schemeClr val="tx1">
              <a:lumMod val="85000"/>
              <a:lumOff val="15000"/>
            </a:schemeClr>
          </a:solidFill>
        </p:spPr>
        <p:txBody>
          <a:bodyPr wrap="square" rtlCol="0">
            <a:spAutoFit/>
          </a:bodyPr>
          <a:lstStyle/>
          <a:p>
            <a:pPr defTabSz="685800" eaLnBrk="0" fontAlgn="base" hangingPunct="0">
              <a:lnSpc>
                <a:spcPct val="150000"/>
              </a:lnSpc>
              <a:spcBef>
                <a:spcPct val="0"/>
              </a:spcBef>
              <a:spcAft>
                <a:spcPct val="0"/>
              </a:spcAft>
            </a:pPr>
            <a:r>
              <a:rPr lang="en-US" sz="2100" b="1" dirty="0">
                <a:solidFill>
                  <a:srgbClr val="FFFFFF"/>
                </a:solidFill>
                <a:latin typeface="Arial" panose="020B0604020202020204" pitchFamily="34" charset="0"/>
              </a:rPr>
              <a:t>Depends on many factors like:</a:t>
            </a:r>
          </a:p>
          <a:p>
            <a:pPr marL="205740" lvl="1" indent="-137160" defTabSz="685800" eaLnBrk="0" fontAlgn="base" hangingPunct="0">
              <a:lnSpc>
                <a:spcPct val="150000"/>
              </a:lnSpc>
              <a:spcBef>
                <a:spcPct val="0"/>
              </a:spcBef>
              <a:spcAft>
                <a:spcPct val="0"/>
              </a:spcAft>
              <a:buFontTx/>
              <a:buChar char="-"/>
            </a:pPr>
            <a:r>
              <a:rPr lang="en-US" sz="2100" b="1" dirty="0">
                <a:solidFill>
                  <a:srgbClr val="FFFFFF"/>
                </a:solidFill>
                <a:latin typeface="Arial" panose="020B0604020202020204" pitchFamily="34" charset="0"/>
              </a:rPr>
              <a:t>Impact of Copybook changes (breaking vs non-breaking change)</a:t>
            </a:r>
          </a:p>
          <a:p>
            <a:pPr marL="205740" lvl="1" indent="-137160" defTabSz="685800" eaLnBrk="0" fontAlgn="base" hangingPunct="0">
              <a:lnSpc>
                <a:spcPct val="150000"/>
              </a:lnSpc>
              <a:spcBef>
                <a:spcPct val="0"/>
              </a:spcBef>
              <a:spcAft>
                <a:spcPct val="0"/>
              </a:spcAft>
              <a:buFontTx/>
              <a:buChar char="-"/>
            </a:pPr>
            <a:r>
              <a:rPr lang="en-US" sz="2100" b="1" dirty="0">
                <a:solidFill>
                  <a:srgbClr val="FFFFFF"/>
                </a:solidFill>
                <a:latin typeface="Arial" panose="020B0604020202020204" pitchFamily="34" charset="0"/>
              </a:rPr>
              <a:t>Impact of dynamic and static sub-modules </a:t>
            </a:r>
          </a:p>
          <a:p>
            <a:pPr marL="205740" lvl="1" indent="-137160" defTabSz="685800" eaLnBrk="0" fontAlgn="base" hangingPunct="0">
              <a:lnSpc>
                <a:spcPct val="150000"/>
              </a:lnSpc>
              <a:spcBef>
                <a:spcPct val="0"/>
              </a:spcBef>
              <a:spcAft>
                <a:spcPct val="0"/>
              </a:spcAft>
              <a:buFontTx/>
              <a:buChar char="-"/>
            </a:pPr>
            <a:r>
              <a:rPr lang="en-US" sz="2100" b="1" dirty="0">
                <a:solidFill>
                  <a:srgbClr val="FFFFFF"/>
                </a:solidFill>
                <a:latin typeface="Arial" panose="020B0604020202020204" pitchFamily="34" charset="0"/>
              </a:rPr>
              <a:t>Clear ownership of common objects </a:t>
            </a:r>
          </a:p>
          <a:p>
            <a:pPr marL="205740" lvl="1" indent="-137160" defTabSz="685800" eaLnBrk="0" fontAlgn="base" hangingPunct="0">
              <a:lnSpc>
                <a:spcPct val="150000"/>
              </a:lnSpc>
              <a:spcBef>
                <a:spcPct val="0"/>
              </a:spcBef>
              <a:spcAft>
                <a:spcPct val="0"/>
              </a:spcAft>
              <a:buFontTx/>
              <a:buChar char="-"/>
            </a:pPr>
            <a:r>
              <a:rPr lang="en-US" sz="2400" b="1" dirty="0">
                <a:solidFill>
                  <a:schemeClr val="accent5">
                    <a:lumMod val="60000"/>
                    <a:lumOff val="40000"/>
                  </a:schemeClr>
                </a:solidFill>
                <a:latin typeface="Arial" panose="020B0604020202020204" pitchFamily="34" charset="0"/>
              </a:rPr>
              <a:t>Collaboration between teams </a:t>
            </a:r>
          </a:p>
          <a:p>
            <a:pPr marL="68580" lvl="1" defTabSz="685800" eaLnBrk="0" fontAlgn="base" hangingPunct="0">
              <a:spcBef>
                <a:spcPct val="0"/>
              </a:spcBef>
              <a:spcAft>
                <a:spcPct val="0"/>
              </a:spcAft>
            </a:pPr>
            <a:endParaRPr lang="en-US" sz="2100" b="1" dirty="0">
              <a:solidFill>
                <a:schemeClr val="accent5">
                  <a:lumMod val="60000"/>
                  <a:lumOff val="40000"/>
                </a:schemeClr>
              </a:solidFill>
              <a:latin typeface="Arial" panose="020B0604020202020204" pitchFamily="34" charset="0"/>
            </a:endParaRPr>
          </a:p>
          <a:p>
            <a:pPr marL="68580" lvl="1" defTabSz="685800" eaLnBrk="0" fontAlgn="base" hangingPunct="0">
              <a:spcBef>
                <a:spcPct val="0"/>
              </a:spcBef>
              <a:spcAft>
                <a:spcPct val="0"/>
              </a:spcAft>
            </a:pPr>
            <a:endParaRPr lang="en-US" sz="2100" b="1" dirty="0">
              <a:solidFill>
                <a:srgbClr val="FFFFFF"/>
              </a:solidFill>
              <a:latin typeface="Arial" panose="020B0604020202020204" pitchFamily="34" charset="0"/>
            </a:endParaRPr>
          </a:p>
          <a:p>
            <a:pPr marL="68580" lvl="1" algn="ctr" defTabSz="685800" eaLnBrk="0" fontAlgn="base" hangingPunct="0">
              <a:spcBef>
                <a:spcPct val="0"/>
              </a:spcBef>
              <a:spcAft>
                <a:spcPct val="0"/>
              </a:spcAft>
            </a:pPr>
            <a:r>
              <a:rPr lang="en-US" sz="2800" b="1" i="1" dirty="0">
                <a:solidFill>
                  <a:srgbClr val="FFFFFF"/>
                </a:solidFill>
                <a:latin typeface="Arial" panose="020B0604020202020204" pitchFamily="34" charset="0"/>
              </a:rPr>
              <a:t>Guess What</a:t>
            </a:r>
            <a:r>
              <a:rPr lang="en-US" sz="2800" b="1" dirty="0">
                <a:solidFill>
                  <a:srgbClr val="FFFFFF"/>
                </a:solidFill>
                <a:latin typeface="Arial" panose="020B0604020202020204" pitchFamily="34" charset="0"/>
              </a:rPr>
              <a:t> – </a:t>
            </a:r>
            <a:r>
              <a:rPr lang="en-US" sz="2800" b="1" i="1" dirty="0">
                <a:solidFill>
                  <a:srgbClr val="FFFFFF"/>
                </a:solidFill>
                <a:latin typeface="Arial" panose="020B0604020202020204" pitchFamily="34" charset="0"/>
              </a:rPr>
              <a:t>Its not new to them.</a:t>
            </a:r>
            <a:r>
              <a:rPr lang="en-US" sz="2800" b="1" dirty="0">
                <a:solidFill>
                  <a:srgbClr val="FFFFFF"/>
                </a:solidFill>
                <a:latin typeface="Arial" panose="020B0604020202020204" pitchFamily="34" charset="0"/>
              </a:rPr>
              <a:t> Customers have been managing this for years. </a:t>
            </a:r>
            <a:endParaRPr lang="en-US" sz="2100" dirty="0">
              <a:solidFill>
                <a:srgbClr val="FFFFFF"/>
              </a:solidFill>
              <a:latin typeface="Arial" panose="020B0604020202020204" pitchFamily="34" charset="0"/>
            </a:endParaRPr>
          </a:p>
        </p:txBody>
      </p:sp>
      <p:sp>
        <p:nvSpPr>
          <p:cNvPr id="8" name="Rectangle 7">
            <a:extLst>
              <a:ext uri="{FF2B5EF4-FFF2-40B4-BE49-F238E27FC236}">
                <a16:creationId xmlns:a16="http://schemas.microsoft.com/office/drawing/2014/main" id="{654B44E5-CF61-4C5D-A641-11D9604AA9A6}"/>
              </a:ext>
            </a:extLst>
          </p:cNvPr>
          <p:cNvSpPr/>
          <p:nvPr/>
        </p:nvSpPr>
        <p:spPr bwMode="auto">
          <a:xfrm>
            <a:off x="7981290" y="0"/>
            <a:ext cx="1163340" cy="994171"/>
          </a:xfrm>
          <a:prstGeom prst="rect">
            <a:avLst/>
          </a:prstGeom>
          <a:solidFill>
            <a:schemeClr val="tx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US"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61882885"/>
      </p:ext>
    </p:extLst>
  </p:cSld>
  <p:clrMapOvr>
    <a:masterClrMapping/>
  </p:clrMapOvr>
  <mc:AlternateContent xmlns:mc="http://schemas.openxmlformats.org/markup-compatibility/2006" xmlns:p14="http://schemas.microsoft.com/office/powerpoint/2010/main">
    <mc:Choice Requires="p14">
      <p:transition spd="slow" p14:dur="2000" advTm="69496"/>
    </mc:Choice>
    <mc:Fallback xmlns="">
      <p:transition spd="slow" advTm="69496"/>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969F859-2B31-4E4A-B058-D2E5BFB6D06C}"/>
              </a:ext>
            </a:extLst>
          </p:cNvPr>
          <p:cNvSpPr/>
          <p:nvPr/>
        </p:nvSpPr>
        <p:spPr>
          <a:xfrm>
            <a:off x="6792687" y="4221366"/>
            <a:ext cx="2351314" cy="9221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sp>
        <p:nvSpPr>
          <p:cNvPr id="6" name="TextBox 5">
            <a:extLst>
              <a:ext uri="{FF2B5EF4-FFF2-40B4-BE49-F238E27FC236}">
                <a16:creationId xmlns:a16="http://schemas.microsoft.com/office/drawing/2014/main" id="{B873947B-0596-405B-B2C4-F1ED3328D6F0}"/>
              </a:ext>
            </a:extLst>
          </p:cNvPr>
          <p:cNvSpPr txBox="1"/>
          <p:nvPr/>
        </p:nvSpPr>
        <p:spPr>
          <a:xfrm>
            <a:off x="0" y="20321"/>
            <a:ext cx="9144000" cy="4926092"/>
          </a:xfrm>
          <a:prstGeom prst="rect">
            <a:avLst/>
          </a:prstGeom>
          <a:solidFill>
            <a:schemeClr val="tx1">
              <a:lumMod val="85000"/>
              <a:lumOff val="15000"/>
            </a:schemeClr>
          </a:solidFill>
        </p:spPr>
        <p:txBody>
          <a:bodyPr wrap="square" rtlCol="0">
            <a:spAutoFit/>
          </a:bodyPr>
          <a:lstStyle/>
          <a:p>
            <a:pPr defTabSz="685800" eaLnBrk="0" fontAlgn="base" hangingPunct="0">
              <a:spcBef>
                <a:spcPct val="0"/>
              </a:spcBef>
              <a:spcAft>
                <a:spcPct val="0"/>
              </a:spcAft>
            </a:pPr>
            <a:r>
              <a:rPr lang="en-US" sz="2400" b="1" dirty="0">
                <a:solidFill>
                  <a:srgbClr val="FFFFFF"/>
                </a:solidFill>
                <a:latin typeface="Arial" panose="020B0604020202020204" pitchFamily="34" charset="0"/>
              </a:rPr>
              <a:t>Considerations for a successful transition to Git </a:t>
            </a:r>
            <a:br>
              <a:rPr lang="en-US" sz="2100" b="1" dirty="0">
                <a:solidFill>
                  <a:srgbClr val="FFFFFF"/>
                </a:solidFill>
                <a:latin typeface="Arial" panose="020B0604020202020204" pitchFamily="34" charset="0"/>
              </a:rPr>
            </a:br>
            <a:br>
              <a:rPr lang="en-US" sz="2100" b="1" dirty="0">
                <a:solidFill>
                  <a:srgbClr val="FFFFFF"/>
                </a:solidFill>
                <a:latin typeface="Arial" panose="020B0604020202020204" pitchFamily="34" charset="0"/>
              </a:rPr>
            </a:br>
            <a:endParaRPr lang="en-US" sz="2100" b="1" dirty="0">
              <a:solidFill>
                <a:srgbClr val="FFFFFF"/>
              </a:solidFill>
              <a:latin typeface="Arial" panose="020B0604020202020204" pitchFamily="34" charset="0"/>
            </a:endParaRPr>
          </a:p>
          <a:p>
            <a:pPr marL="423772" indent="-257175" defTabSz="685800" eaLnBrk="0" fontAlgn="base" hangingPunct="0">
              <a:lnSpc>
                <a:spcPct val="150000"/>
              </a:lnSpc>
              <a:spcBef>
                <a:spcPct val="0"/>
              </a:spcBef>
              <a:spcAft>
                <a:spcPct val="0"/>
              </a:spcAft>
              <a:buFontTx/>
              <a:buChar char="-"/>
            </a:pPr>
            <a:r>
              <a:rPr lang="en-US" sz="2100" b="1" dirty="0">
                <a:solidFill>
                  <a:srgbClr val="FFFFFF"/>
                </a:solidFill>
                <a:latin typeface="Arial" panose="020B0604020202020204" pitchFamily="34" charset="0"/>
              </a:rPr>
              <a:t>Design a git flow that works with your current best practices  </a:t>
            </a:r>
          </a:p>
          <a:p>
            <a:pPr marL="423772" indent="-257175" defTabSz="685800" eaLnBrk="0" fontAlgn="base" hangingPunct="0">
              <a:lnSpc>
                <a:spcPct val="150000"/>
              </a:lnSpc>
              <a:spcBef>
                <a:spcPct val="0"/>
              </a:spcBef>
              <a:spcAft>
                <a:spcPct val="0"/>
              </a:spcAft>
              <a:buFontTx/>
              <a:buChar char="-"/>
            </a:pPr>
            <a:r>
              <a:rPr lang="en-US" sz="2100" b="1" dirty="0">
                <a:solidFill>
                  <a:srgbClr val="FFFFFF"/>
                </a:solidFill>
                <a:latin typeface="Arial" panose="020B0604020202020204" pitchFamily="34" charset="0"/>
              </a:rPr>
              <a:t>Leverage distributed Dev team practices </a:t>
            </a:r>
          </a:p>
          <a:p>
            <a:pPr marL="423772" indent="-257175" defTabSz="685800" eaLnBrk="0" fontAlgn="base" hangingPunct="0">
              <a:lnSpc>
                <a:spcPct val="150000"/>
              </a:lnSpc>
              <a:spcBef>
                <a:spcPct val="0"/>
              </a:spcBef>
              <a:spcAft>
                <a:spcPct val="0"/>
              </a:spcAft>
              <a:buFontTx/>
              <a:buChar char="-"/>
            </a:pPr>
            <a:r>
              <a:rPr lang="en-US" sz="2100" b="1" dirty="0">
                <a:solidFill>
                  <a:srgbClr val="FFFFFF"/>
                </a:solidFill>
                <a:latin typeface="Arial" panose="020B0604020202020204" pitchFamily="34" charset="0"/>
              </a:rPr>
              <a:t>Structure Repo’s to model your business lines</a:t>
            </a:r>
          </a:p>
          <a:p>
            <a:pPr marL="423772" indent="-257175" defTabSz="685800" eaLnBrk="0" fontAlgn="base" hangingPunct="0">
              <a:lnSpc>
                <a:spcPct val="150000"/>
              </a:lnSpc>
              <a:spcBef>
                <a:spcPct val="0"/>
              </a:spcBef>
              <a:spcAft>
                <a:spcPct val="0"/>
              </a:spcAft>
              <a:buFontTx/>
              <a:buChar char="-"/>
            </a:pPr>
            <a:r>
              <a:rPr lang="en-US" sz="2100" b="1" dirty="0">
                <a:solidFill>
                  <a:srgbClr val="FFFFFF"/>
                </a:solidFill>
                <a:latin typeface="Arial" panose="020B0604020202020204" pitchFamily="34" charset="0"/>
              </a:rPr>
              <a:t>Standardize Repo folder structure to simplify development and cross team collaboration</a:t>
            </a:r>
          </a:p>
          <a:p>
            <a:pPr marL="423772" indent="-257175" defTabSz="685800" eaLnBrk="0" fontAlgn="base" hangingPunct="0">
              <a:lnSpc>
                <a:spcPct val="150000"/>
              </a:lnSpc>
              <a:spcBef>
                <a:spcPct val="0"/>
              </a:spcBef>
              <a:spcAft>
                <a:spcPct val="0"/>
              </a:spcAft>
              <a:buFontTx/>
              <a:buChar char="-"/>
            </a:pPr>
            <a:r>
              <a:rPr lang="en-US" sz="2100" b="1" dirty="0">
                <a:solidFill>
                  <a:schemeClr val="accent5">
                    <a:lumMod val="60000"/>
                    <a:lumOff val="40000"/>
                  </a:schemeClr>
                </a:solidFill>
                <a:latin typeface="Arial" panose="020B0604020202020204" pitchFamily="34" charset="0"/>
              </a:rPr>
              <a:t>Continuously improve your Git design</a:t>
            </a:r>
          </a:p>
          <a:p>
            <a:pPr marL="423772" indent="-257175" defTabSz="685800" eaLnBrk="0" fontAlgn="base" hangingPunct="0">
              <a:lnSpc>
                <a:spcPct val="150000"/>
              </a:lnSpc>
              <a:spcBef>
                <a:spcPct val="0"/>
              </a:spcBef>
              <a:spcAft>
                <a:spcPct val="0"/>
              </a:spcAft>
              <a:buFontTx/>
              <a:buChar char="-"/>
            </a:pPr>
            <a:r>
              <a:rPr lang="en-US" sz="2100" b="1" dirty="0">
                <a:solidFill>
                  <a:srgbClr val="FFFFFF"/>
                </a:solidFill>
                <a:latin typeface="Arial" panose="020B0604020202020204" pitchFamily="34" charset="0"/>
              </a:rPr>
              <a:t>Leverage Agile practices of short sprints  to reduce merge  conflicts and release complexity  </a:t>
            </a:r>
            <a:endParaRPr lang="en-US" sz="2100" dirty="0">
              <a:solidFill>
                <a:srgbClr val="FFFFFF"/>
              </a:solidFill>
              <a:latin typeface="Arial" panose="020B0604020202020204" pitchFamily="34" charset="0"/>
            </a:endParaRPr>
          </a:p>
        </p:txBody>
      </p:sp>
    </p:spTree>
    <p:extLst>
      <p:ext uri="{BB962C8B-B14F-4D97-AF65-F5344CB8AC3E}">
        <p14:creationId xmlns:p14="http://schemas.microsoft.com/office/powerpoint/2010/main" val="2736415686"/>
      </p:ext>
    </p:extLst>
  </p:cSld>
  <p:clrMapOvr>
    <a:masterClrMapping/>
  </p:clrMapOvr>
  <mc:AlternateContent xmlns:mc="http://schemas.openxmlformats.org/markup-compatibility/2006" xmlns:p14="http://schemas.microsoft.com/office/powerpoint/2010/main">
    <mc:Choice Requires="p14">
      <p:transition spd="slow" p14:dur="2000" advTm="54419"/>
    </mc:Choice>
    <mc:Fallback xmlns="">
      <p:transition spd="slow" advTm="54419"/>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Image 23">
            <a:extLst>
              <a:ext uri="{FF2B5EF4-FFF2-40B4-BE49-F238E27FC236}">
                <a16:creationId xmlns:a16="http://schemas.microsoft.com/office/drawing/2014/main" id="{297A9AD4-451B-4F5B-9BAF-2703EF8BC353}"/>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9884" b="89535" l="3741" r="89796">
                        <a14:foregroundMark x1="10884" y1="46512" x2="8163" y2="46512"/>
                        <a14:foregroundMark x1="73129" y1="30814" x2="81633" y2="30814"/>
                        <a14:foregroundMark x1="3741" y1="55233" x2="4422" y2="63372"/>
                        <a14:foregroundMark x1="17007" y1="61628" x2="17347" y2="65698"/>
                        <a14:foregroundMark x1="23810" y1="55814" x2="23469" y2="63953"/>
                        <a14:foregroundMark x1="30952" y1="56977" x2="30952" y2="65116"/>
                        <a14:foregroundMark x1="42857" y1="56977" x2="43197" y2="65116"/>
                        <a14:foregroundMark x1="54422" y1="50000" x2="54422" y2="59302"/>
                        <a14:foregroundMark x1="17347" y1="48256" x2="17347" y2="48256"/>
                        <a14:foregroundMark x1="77211" y1="32558" x2="74490" y2="32558"/>
                        <a14:foregroundMark x1="72109" y1="72093" x2="81633" y2="72674"/>
                        <a14:foregroundMark x1="70068" y1="58140" x2="71429" y2="59884"/>
                        <a14:backgroundMark x1="13946" y1="20349" x2="13946" y2="20349"/>
                      </a14:backgroundRemoval>
                    </a14:imgEffect>
                  </a14:imgLayer>
                </a14:imgProps>
              </a:ext>
              <a:ext uri="{28A0092B-C50C-407E-A947-70E740481C1C}">
                <a14:useLocalDpi xmlns:a14="http://schemas.microsoft.com/office/drawing/2010/main"/>
              </a:ext>
            </a:extLst>
          </a:blip>
          <a:stretch>
            <a:fillRect/>
          </a:stretch>
        </p:blipFill>
        <p:spPr>
          <a:xfrm>
            <a:off x="4140587" y="2575648"/>
            <a:ext cx="741207" cy="411408"/>
          </a:xfrm>
          <a:prstGeom prst="rect">
            <a:avLst/>
          </a:prstGeom>
        </p:spPr>
      </p:pic>
      <p:pic>
        <p:nvPicPr>
          <p:cNvPr id="78" name="Picture 77">
            <a:extLst>
              <a:ext uri="{FF2B5EF4-FFF2-40B4-BE49-F238E27FC236}">
                <a16:creationId xmlns:a16="http://schemas.microsoft.com/office/drawing/2014/main" id="{488D4120-751A-4F0C-AC8F-5B8B45FBF95B}"/>
              </a:ext>
            </a:extLst>
          </p:cNvPr>
          <p:cNvPicPr>
            <a:picLocks noChangeAspect="1"/>
          </p:cNvPicPr>
          <p:nvPr/>
        </p:nvPicPr>
        <p:blipFill>
          <a:blip r:embed="rId6"/>
          <a:stretch>
            <a:fillRect/>
          </a:stretch>
        </p:blipFill>
        <p:spPr>
          <a:xfrm>
            <a:off x="5025242" y="2668654"/>
            <a:ext cx="251031" cy="208403"/>
          </a:xfrm>
          <a:prstGeom prst="rect">
            <a:avLst/>
          </a:prstGeom>
        </p:spPr>
      </p:pic>
      <p:pic>
        <p:nvPicPr>
          <p:cNvPr id="79" name="Picture 78">
            <a:extLst>
              <a:ext uri="{FF2B5EF4-FFF2-40B4-BE49-F238E27FC236}">
                <a16:creationId xmlns:a16="http://schemas.microsoft.com/office/drawing/2014/main" id="{0227D001-2C93-49CF-8AB5-FAB7481FE0F2}"/>
              </a:ext>
            </a:extLst>
          </p:cNvPr>
          <p:cNvPicPr>
            <a:picLocks noChangeAspect="1"/>
          </p:cNvPicPr>
          <p:nvPr/>
        </p:nvPicPr>
        <p:blipFill>
          <a:blip r:embed="rId7"/>
          <a:stretch>
            <a:fillRect/>
          </a:stretch>
        </p:blipFill>
        <p:spPr>
          <a:xfrm>
            <a:off x="5391427" y="2578353"/>
            <a:ext cx="484305" cy="388570"/>
          </a:xfrm>
          <a:prstGeom prst="rect">
            <a:avLst/>
          </a:prstGeom>
        </p:spPr>
      </p:pic>
      <p:pic>
        <p:nvPicPr>
          <p:cNvPr id="80" name="Picture 79">
            <a:extLst>
              <a:ext uri="{FF2B5EF4-FFF2-40B4-BE49-F238E27FC236}">
                <a16:creationId xmlns:a16="http://schemas.microsoft.com/office/drawing/2014/main" id="{9268F165-5449-4F0A-951C-7586A8F8668A}"/>
              </a:ext>
            </a:extLst>
          </p:cNvPr>
          <p:cNvPicPr>
            <a:picLocks noChangeAspect="1"/>
          </p:cNvPicPr>
          <p:nvPr/>
        </p:nvPicPr>
        <p:blipFill>
          <a:blip r:embed="rId8"/>
          <a:stretch>
            <a:fillRect/>
          </a:stretch>
        </p:blipFill>
        <p:spPr>
          <a:xfrm>
            <a:off x="6005761" y="2591605"/>
            <a:ext cx="514866" cy="360406"/>
          </a:xfrm>
          <a:prstGeom prst="rect">
            <a:avLst/>
          </a:prstGeom>
        </p:spPr>
      </p:pic>
      <p:sp>
        <p:nvSpPr>
          <p:cNvPr id="286" name="TextBox 285">
            <a:extLst>
              <a:ext uri="{FF2B5EF4-FFF2-40B4-BE49-F238E27FC236}">
                <a16:creationId xmlns:a16="http://schemas.microsoft.com/office/drawing/2014/main" id="{D9901BD3-F2E8-4486-8247-2BC0082780C5}"/>
              </a:ext>
            </a:extLst>
          </p:cNvPr>
          <p:cNvSpPr txBox="1"/>
          <p:nvPr/>
        </p:nvSpPr>
        <p:spPr>
          <a:xfrm rot="16200000">
            <a:off x="-2354121" y="2340917"/>
            <a:ext cx="5143499" cy="461665"/>
          </a:xfrm>
          <a:prstGeom prst="rect">
            <a:avLst/>
          </a:prstGeom>
          <a:solidFill>
            <a:schemeClr val="tx1"/>
          </a:solid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IBM Plex Sans"/>
                <a:ea typeface="+mn-ea"/>
                <a:cs typeface="+mn-cs"/>
              </a:rPr>
              <a:t>Integrated Pipeline Example</a:t>
            </a:r>
          </a:p>
        </p:txBody>
      </p:sp>
      <p:graphicFrame>
        <p:nvGraphicFramePr>
          <p:cNvPr id="88" name="Table 87">
            <a:extLst>
              <a:ext uri="{FF2B5EF4-FFF2-40B4-BE49-F238E27FC236}">
                <a16:creationId xmlns:a16="http://schemas.microsoft.com/office/drawing/2014/main" id="{217DA08A-3DEF-405C-B501-E57BB26B8694}"/>
              </a:ext>
            </a:extLst>
          </p:cNvPr>
          <p:cNvGraphicFramePr>
            <a:graphicFrameLocks noGrp="1"/>
          </p:cNvGraphicFramePr>
          <p:nvPr/>
        </p:nvGraphicFramePr>
        <p:xfrm>
          <a:off x="6874532" y="3402560"/>
          <a:ext cx="1185950" cy="1533274"/>
        </p:xfrm>
        <a:graphic>
          <a:graphicData uri="http://schemas.openxmlformats.org/drawingml/2006/table">
            <a:tbl>
              <a:tblPr firstRow="1" bandRow="1">
                <a:tableStyleId>{5C22544A-7EE6-4342-B048-85BDC9FD1C3A}</a:tableStyleId>
              </a:tblPr>
              <a:tblGrid>
                <a:gridCol w="1185950">
                  <a:extLst>
                    <a:ext uri="{9D8B030D-6E8A-4147-A177-3AD203B41FA5}">
                      <a16:colId xmlns:a16="http://schemas.microsoft.com/office/drawing/2014/main" val="4109492147"/>
                    </a:ext>
                  </a:extLst>
                </a:gridCol>
              </a:tblGrid>
              <a:tr h="400388">
                <a:tc>
                  <a:txBody>
                    <a:bodyPr/>
                    <a:lstStyle/>
                    <a:p>
                      <a:pPr marL="285750" indent="0" algn="ctr"/>
                      <a:r>
                        <a:rPr lang="en-US" sz="1000" b="0" dirty="0">
                          <a:solidFill>
                            <a:schemeClr val="bg1"/>
                          </a:solidFill>
                          <a:latin typeface="IBM Plex Sans" panose="020B0503050000000000" pitchFamily="34" charset="77"/>
                        </a:rPr>
                        <a:t>Release</a:t>
                      </a:r>
                      <a:endParaRPr lang="en-US" sz="1000" b="0" dirty="0">
                        <a:solidFill>
                          <a:schemeClr val="bg1"/>
                        </a:solidFill>
                      </a:endParaRP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5000"/>
                      </a:schemeClr>
                    </a:solidFill>
                  </a:tcPr>
                </a:tc>
                <a:extLst>
                  <a:ext uri="{0D108BD9-81ED-4DB2-BD59-A6C34878D82A}">
                    <a16:rowId xmlns:a16="http://schemas.microsoft.com/office/drawing/2014/main" val="1224098309"/>
                  </a:ext>
                </a:extLst>
              </a:tr>
              <a:tr h="1132886">
                <a:tc>
                  <a:txBody>
                    <a:bodyPr/>
                    <a:lstStyle/>
                    <a:p>
                      <a:pPr marL="228600" indent="0" algn="ctr"/>
                      <a:endParaRPr lang="en-US" sz="1000" dirty="0">
                        <a:solidFill>
                          <a:schemeClr val="bg1"/>
                        </a:solidFill>
                      </a:endParaRP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76702879"/>
                  </a:ext>
                </a:extLst>
              </a:tr>
            </a:tbl>
          </a:graphicData>
        </a:graphic>
      </p:graphicFrame>
      <p:graphicFrame>
        <p:nvGraphicFramePr>
          <p:cNvPr id="90" name="Table 89">
            <a:extLst>
              <a:ext uri="{FF2B5EF4-FFF2-40B4-BE49-F238E27FC236}">
                <a16:creationId xmlns:a16="http://schemas.microsoft.com/office/drawing/2014/main" id="{D065F6A4-C757-4C5D-8019-70C1647AB082}"/>
              </a:ext>
            </a:extLst>
          </p:cNvPr>
          <p:cNvGraphicFramePr>
            <a:graphicFrameLocks noGrp="1"/>
          </p:cNvGraphicFramePr>
          <p:nvPr/>
        </p:nvGraphicFramePr>
        <p:xfrm>
          <a:off x="2403890" y="108642"/>
          <a:ext cx="1196041" cy="1344512"/>
        </p:xfrm>
        <a:graphic>
          <a:graphicData uri="http://schemas.openxmlformats.org/drawingml/2006/table">
            <a:tbl>
              <a:tblPr firstRow="1" bandRow="1">
                <a:tableStyleId>{5C22544A-7EE6-4342-B048-85BDC9FD1C3A}</a:tableStyleId>
              </a:tblPr>
              <a:tblGrid>
                <a:gridCol w="1196041">
                  <a:extLst>
                    <a:ext uri="{9D8B030D-6E8A-4147-A177-3AD203B41FA5}">
                      <a16:colId xmlns:a16="http://schemas.microsoft.com/office/drawing/2014/main" val="4109492147"/>
                    </a:ext>
                  </a:extLst>
                </a:gridCol>
              </a:tblGrid>
              <a:tr h="993734">
                <a:tc>
                  <a:txBody>
                    <a:bodyPr/>
                    <a:lstStyle/>
                    <a:p>
                      <a:r>
                        <a:rPr lang="en-US" sz="600" dirty="0"/>
                        <a:t>EL</a:t>
                      </a:r>
                    </a:p>
                  </a:txBody>
                  <a:tcPr marL="68580" marR="68580" marT="34290" marB="34290">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970647390"/>
                  </a:ext>
                </a:extLst>
              </a:tr>
              <a:tr h="350778">
                <a:tc>
                  <a:txBody>
                    <a:bodyPr/>
                    <a:lstStyle/>
                    <a:p>
                      <a:pPr marL="114300" indent="0" algn="ctr"/>
                      <a:r>
                        <a:rPr lang="en-US" sz="1000" dirty="0">
                          <a:solidFill>
                            <a:schemeClr val="bg1"/>
                          </a:solidFill>
                          <a:latin typeface="IBM Plex Sans" panose="020B0503050000000000" pitchFamily="34" charset="77"/>
                        </a:rPr>
                        <a:t>Code</a:t>
                      </a:r>
                      <a:endParaRPr lang="en-US" sz="1000" dirty="0">
                        <a:solidFill>
                          <a:schemeClr val="bg1"/>
                        </a:solidFill>
                      </a:endParaRP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25000"/>
                      </a:schemeClr>
                    </a:solidFill>
                  </a:tcPr>
                </a:tc>
                <a:extLst>
                  <a:ext uri="{0D108BD9-81ED-4DB2-BD59-A6C34878D82A}">
                    <a16:rowId xmlns:a16="http://schemas.microsoft.com/office/drawing/2014/main" val="1224098309"/>
                  </a:ext>
                </a:extLst>
              </a:tr>
            </a:tbl>
          </a:graphicData>
        </a:graphic>
      </p:graphicFrame>
      <p:graphicFrame>
        <p:nvGraphicFramePr>
          <p:cNvPr id="94" name="Table 93">
            <a:extLst>
              <a:ext uri="{FF2B5EF4-FFF2-40B4-BE49-F238E27FC236}">
                <a16:creationId xmlns:a16="http://schemas.microsoft.com/office/drawing/2014/main" id="{E36736EC-CD53-4B17-A95E-6D73B74EA265}"/>
              </a:ext>
            </a:extLst>
          </p:cNvPr>
          <p:cNvGraphicFramePr>
            <a:graphicFrameLocks noGrp="1"/>
          </p:cNvGraphicFramePr>
          <p:nvPr/>
        </p:nvGraphicFramePr>
        <p:xfrm>
          <a:off x="3742521" y="121216"/>
          <a:ext cx="1196041" cy="1330896"/>
        </p:xfrm>
        <a:graphic>
          <a:graphicData uri="http://schemas.openxmlformats.org/drawingml/2006/table">
            <a:tbl>
              <a:tblPr firstRow="1" bandRow="1">
                <a:tableStyleId>{5C22544A-7EE6-4342-B048-85BDC9FD1C3A}</a:tableStyleId>
              </a:tblPr>
              <a:tblGrid>
                <a:gridCol w="1196041">
                  <a:extLst>
                    <a:ext uri="{9D8B030D-6E8A-4147-A177-3AD203B41FA5}">
                      <a16:colId xmlns:a16="http://schemas.microsoft.com/office/drawing/2014/main" val="4109492147"/>
                    </a:ext>
                  </a:extLst>
                </a:gridCol>
              </a:tblGrid>
              <a:tr h="984761">
                <a:tc>
                  <a:txBody>
                    <a:bodyPr/>
                    <a:lstStyle/>
                    <a:p>
                      <a:r>
                        <a:rPr lang="en-US" sz="600" dirty="0"/>
                        <a:t>EL</a:t>
                      </a:r>
                    </a:p>
                  </a:txBody>
                  <a:tcPr marL="68580" marR="68580" marT="34290" marB="34290">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970647390"/>
                  </a:ext>
                </a:extLst>
              </a:tr>
              <a:tr h="346135">
                <a:tc>
                  <a:txBody>
                    <a:bodyPr/>
                    <a:lstStyle/>
                    <a:p>
                      <a:pPr marL="114300" indent="0" algn="ctr"/>
                      <a:r>
                        <a:rPr lang="en-US" sz="1000" dirty="0">
                          <a:solidFill>
                            <a:schemeClr val="bg1"/>
                          </a:solidFill>
                          <a:latin typeface="IBM Plex Sans" panose="020B0503050000000000" pitchFamily="34" charset="77"/>
                        </a:rPr>
                        <a:t>Build</a:t>
                      </a:r>
                      <a:endParaRPr lang="en-US" sz="1000" dirty="0">
                        <a:solidFill>
                          <a:schemeClr val="bg1"/>
                        </a:solidFill>
                      </a:endParaRP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25000"/>
                      </a:schemeClr>
                    </a:solidFill>
                  </a:tcPr>
                </a:tc>
                <a:extLst>
                  <a:ext uri="{0D108BD9-81ED-4DB2-BD59-A6C34878D82A}">
                    <a16:rowId xmlns:a16="http://schemas.microsoft.com/office/drawing/2014/main" val="1224098309"/>
                  </a:ext>
                </a:extLst>
              </a:tr>
            </a:tbl>
          </a:graphicData>
        </a:graphic>
      </p:graphicFrame>
      <p:graphicFrame>
        <p:nvGraphicFramePr>
          <p:cNvPr id="95" name="Table 94">
            <a:extLst>
              <a:ext uri="{FF2B5EF4-FFF2-40B4-BE49-F238E27FC236}">
                <a16:creationId xmlns:a16="http://schemas.microsoft.com/office/drawing/2014/main" id="{9854E2E8-5021-4324-B7DC-D1B6C02245FA}"/>
              </a:ext>
            </a:extLst>
          </p:cNvPr>
          <p:cNvGraphicFramePr>
            <a:graphicFrameLocks noGrp="1"/>
          </p:cNvGraphicFramePr>
          <p:nvPr/>
        </p:nvGraphicFramePr>
        <p:xfrm>
          <a:off x="7579059" y="113238"/>
          <a:ext cx="1196041" cy="1330896"/>
        </p:xfrm>
        <a:graphic>
          <a:graphicData uri="http://schemas.openxmlformats.org/drawingml/2006/table">
            <a:tbl>
              <a:tblPr firstRow="1" bandRow="1">
                <a:tableStyleId>{5C22544A-7EE6-4342-B048-85BDC9FD1C3A}</a:tableStyleId>
              </a:tblPr>
              <a:tblGrid>
                <a:gridCol w="1196041">
                  <a:extLst>
                    <a:ext uri="{9D8B030D-6E8A-4147-A177-3AD203B41FA5}">
                      <a16:colId xmlns:a16="http://schemas.microsoft.com/office/drawing/2014/main" val="4109492147"/>
                    </a:ext>
                  </a:extLst>
                </a:gridCol>
              </a:tblGrid>
              <a:tr h="984761">
                <a:tc>
                  <a:txBody>
                    <a:bodyPr/>
                    <a:lstStyle/>
                    <a:p>
                      <a:r>
                        <a:rPr lang="en-US" sz="600" dirty="0"/>
                        <a:t>EL</a:t>
                      </a:r>
                    </a:p>
                  </a:txBody>
                  <a:tcPr marL="68580" marR="68580" marT="34290" marB="34290">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0647390"/>
                  </a:ext>
                </a:extLst>
              </a:tr>
              <a:tr h="346135">
                <a:tc>
                  <a:txBody>
                    <a:bodyPr/>
                    <a:lstStyle/>
                    <a:p>
                      <a:pPr marL="114300" indent="0" algn="ctr"/>
                      <a:r>
                        <a:rPr lang="en-US" sz="1000" dirty="0">
                          <a:solidFill>
                            <a:schemeClr val="bg1"/>
                          </a:solidFill>
                          <a:latin typeface="IBM Plex Sans" panose="020B0503050000000000" pitchFamily="34" charset="77"/>
                        </a:rPr>
                        <a:t>Test</a:t>
                      </a:r>
                      <a:endParaRPr lang="en-US" sz="1000" dirty="0">
                        <a:solidFill>
                          <a:schemeClr val="bg1"/>
                        </a:solidFill>
                      </a:endParaRP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25000"/>
                      </a:schemeClr>
                    </a:solidFill>
                  </a:tcPr>
                </a:tc>
                <a:extLst>
                  <a:ext uri="{0D108BD9-81ED-4DB2-BD59-A6C34878D82A}">
                    <a16:rowId xmlns:a16="http://schemas.microsoft.com/office/drawing/2014/main" val="1224098309"/>
                  </a:ext>
                </a:extLst>
              </a:tr>
            </a:tbl>
          </a:graphicData>
        </a:graphic>
      </p:graphicFrame>
      <p:graphicFrame>
        <p:nvGraphicFramePr>
          <p:cNvPr id="96" name="Table 95">
            <a:extLst>
              <a:ext uri="{FF2B5EF4-FFF2-40B4-BE49-F238E27FC236}">
                <a16:creationId xmlns:a16="http://schemas.microsoft.com/office/drawing/2014/main" id="{427D624A-4D6E-4AEB-B752-E465C2D0E80B}"/>
              </a:ext>
            </a:extLst>
          </p:cNvPr>
          <p:cNvGraphicFramePr>
            <a:graphicFrameLocks noGrp="1"/>
          </p:cNvGraphicFramePr>
          <p:nvPr/>
        </p:nvGraphicFramePr>
        <p:xfrm>
          <a:off x="5078144" y="113237"/>
          <a:ext cx="2399918" cy="1348747"/>
        </p:xfrm>
        <a:graphic>
          <a:graphicData uri="http://schemas.openxmlformats.org/drawingml/2006/table">
            <a:tbl>
              <a:tblPr firstRow="1" bandRow="1">
                <a:tableStyleId>{5C22544A-7EE6-4342-B048-85BDC9FD1C3A}</a:tableStyleId>
              </a:tblPr>
              <a:tblGrid>
                <a:gridCol w="2399918">
                  <a:extLst>
                    <a:ext uri="{9D8B030D-6E8A-4147-A177-3AD203B41FA5}">
                      <a16:colId xmlns:a16="http://schemas.microsoft.com/office/drawing/2014/main" val="4109492147"/>
                    </a:ext>
                  </a:extLst>
                </a:gridCol>
              </a:tblGrid>
              <a:tr h="997969">
                <a:tc>
                  <a:txBody>
                    <a:bodyPr/>
                    <a:lstStyle/>
                    <a:p>
                      <a:endParaRPr lang="en-US" sz="600" dirty="0"/>
                    </a:p>
                  </a:txBody>
                  <a:tcPr marL="68580" marR="68580" marT="34290" marB="34290">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970647390"/>
                  </a:ext>
                </a:extLst>
              </a:tr>
              <a:tr h="350778">
                <a:tc>
                  <a:txBody>
                    <a:bodyPr/>
                    <a:lstStyle/>
                    <a:p>
                      <a:pPr marL="114300" indent="0" algn="ctr" defTabSz="1000125">
                        <a:tabLst>
                          <a:tab pos="1714500" algn="l"/>
                        </a:tabLst>
                      </a:pPr>
                      <a:r>
                        <a:rPr lang="en-US" sz="1000" dirty="0">
                          <a:solidFill>
                            <a:schemeClr val="bg1"/>
                          </a:solidFill>
                          <a:latin typeface="IBM Plex Sans" panose="020B0503050000000000" pitchFamily="34" charset="77"/>
                        </a:rPr>
                        <a:t>Provision  &amp;  	Deploy</a:t>
                      </a:r>
                      <a:endParaRPr lang="en-US" sz="1000" dirty="0">
                        <a:solidFill>
                          <a:schemeClr val="bg1"/>
                        </a:solidFill>
                      </a:endParaRP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25000"/>
                      </a:schemeClr>
                    </a:solidFill>
                  </a:tcPr>
                </a:tc>
                <a:extLst>
                  <a:ext uri="{0D108BD9-81ED-4DB2-BD59-A6C34878D82A}">
                    <a16:rowId xmlns:a16="http://schemas.microsoft.com/office/drawing/2014/main" val="1224098309"/>
                  </a:ext>
                </a:extLst>
              </a:tr>
            </a:tbl>
          </a:graphicData>
        </a:graphic>
      </p:graphicFrame>
      <p:graphicFrame>
        <p:nvGraphicFramePr>
          <p:cNvPr id="97" name="Table 96">
            <a:extLst>
              <a:ext uri="{FF2B5EF4-FFF2-40B4-BE49-F238E27FC236}">
                <a16:creationId xmlns:a16="http://schemas.microsoft.com/office/drawing/2014/main" id="{35A20273-63D6-4CB6-B39C-BD8ADFB49F08}"/>
              </a:ext>
            </a:extLst>
          </p:cNvPr>
          <p:cNvGraphicFramePr>
            <a:graphicFrameLocks noGrp="1"/>
          </p:cNvGraphicFramePr>
          <p:nvPr/>
        </p:nvGraphicFramePr>
        <p:xfrm>
          <a:off x="541317" y="1664765"/>
          <a:ext cx="1196041" cy="1488048"/>
        </p:xfrm>
        <a:graphic>
          <a:graphicData uri="http://schemas.openxmlformats.org/drawingml/2006/table">
            <a:tbl>
              <a:tblPr firstRow="1" bandRow="1">
                <a:tableStyleId>{5C22544A-7EE6-4342-B048-85BDC9FD1C3A}</a:tableStyleId>
              </a:tblPr>
              <a:tblGrid>
                <a:gridCol w="1196041">
                  <a:extLst>
                    <a:ext uri="{9D8B030D-6E8A-4147-A177-3AD203B41FA5}">
                      <a16:colId xmlns:a16="http://schemas.microsoft.com/office/drawing/2014/main" val="4109492147"/>
                    </a:ext>
                  </a:extLst>
                </a:gridCol>
              </a:tblGrid>
              <a:tr h="1101041">
                <a:tc>
                  <a:txBody>
                    <a:bodyPr/>
                    <a:lstStyle/>
                    <a:p>
                      <a:r>
                        <a:rPr lang="en-US" sz="600" dirty="0"/>
                        <a:t>EL</a:t>
                      </a:r>
                    </a:p>
                  </a:txBody>
                  <a:tcPr marL="68580" marR="68580" marT="34290" marB="34290">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970647390"/>
                  </a:ext>
                </a:extLst>
              </a:tr>
              <a:tr h="387007">
                <a:tc>
                  <a:txBody>
                    <a:bodyPr/>
                    <a:lstStyle/>
                    <a:p>
                      <a:pPr marL="114300" indent="0" algn="ctr"/>
                      <a:r>
                        <a:rPr lang="en-US" sz="1000" dirty="0">
                          <a:solidFill>
                            <a:schemeClr val="bg1"/>
                          </a:solidFill>
                          <a:latin typeface="IBM Plex Sans" panose="020B0503050000000000" pitchFamily="34" charset="77"/>
                        </a:rPr>
                        <a:t>Analyze</a:t>
                      </a:r>
                      <a:endParaRPr lang="en-US" sz="1000" dirty="0">
                        <a:solidFill>
                          <a:schemeClr val="bg1"/>
                        </a:solidFill>
                      </a:endParaRP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25000"/>
                      </a:schemeClr>
                    </a:solidFill>
                  </a:tcPr>
                </a:tc>
                <a:extLst>
                  <a:ext uri="{0D108BD9-81ED-4DB2-BD59-A6C34878D82A}">
                    <a16:rowId xmlns:a16="http://schemas.microsoft.com/office/drawing/2014/main" val="1224098309"/>
                  </a:ext>
                </a:extLst>
              </a:tr>
            </a:tbl>
          </a:graphicData>
        </a:graphic>
      </p:graphicFrame>
      <p:grpSp>
        <p:nvGrpSpPr>
          <p:cNvPr id="10" name="Group 9">
            <a:extLst>
              <a:ext uri="{FF2B5EF4-FFF2-40B4-BE49-F238E27FC236}">
                <a16:creationId xmlns:a16="http://schemas.microsoft.com/office/drawing/2014/main" id="{0BB017FA-E67C-4997-8662-390C2844C608}"/>
              </a:ext>
            </a:extLst>
          </p:cNvPr>
          <p:cNvGrpSpPr/>
          <p:nvPr/>
        </p:nvGrpSpPr>
        <p:grpSpPr>
          <a:xfrm>
            <a:off x="2213589" y="2092698"/>
            <a:ext cx="6721362" cy="1142831"/>
            <a:chOff x="787712" y="2650104"/>
            <a:chExt cx="10734402" cy="1587246"/>
          </a:xfrm>
        </p:grpSpPr>
        <p:sp>
          <p:nvSpPr>
            <p:cNvPr id="42" name="Freeform: Shape 41">
              <a:extLst>
                <a:ext uri="{FF2B5EF4-FFF2-40B4-BE49-F238E27FC236}">
                  <a16:creationId xmlns:a16="http://schemas.microsoft.com/office/drawing/2014/main" id="{F4814588-B4A0-4A6F-83EC-B65713C463FE}"/>
                </a:ext>
              </a:extLst>
            </p:cNvPr>
            <p:cNvSpPr/>
            <p:nvPr/>
          </p:nvSpPr>
          <p:spPr>
            <a:xfrm>
              <a:off x="836392" y="2663313"/>
              <a:ext cx="10685722" cy="1574037"/>
            </a:xfrm>
            <a:custGeom>
              <a:avLst/>
              <a:gdLst>
                <a:gd name="connsiteX0" fmla="*/ 10716 w 4591050"/>
                <a:gd name="connsiteY0" fmla="*/ 10716 h 676275"/>
                <a:gd name="connsiteX1" fmla="*/ 14526 w 4591050"/>
                <a:gd name="connsiteY1" fmla="*/ 621269 h 676275"/>
                <a:gd name="connsiteX2" fmla="*/ 89774 w 4591050"/>
                <a:gd name="connsiteY2" fmla="*/ 663179 h 676275"/>
                <a:gd name="connsiteX3" fmla="*/ 4543664 w 4591050"/>
                <a:gd name="connsiteY3" fmla="*/ 666989 h 676275"/>
                <a:gd name="connsiteX4" fmla="*/ 4589384 w 4591050"/>
                <a:gd name="connsiteY4" fmla="*/ 604124 h 676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1050" h="676275">
                  <a:moveTo>
                    <a:pt x="10716" y="10716"/>
                  </a:moveTo>
                  <a:lnTo>
                    <a:pt x="14526" y="621269"/>
                  </a:lnTo>
                  <a:cubicBezTo>
                    <a:pt x="15479" y="650796"/>
                    <a:pt x="33576" y="666036"/>
                    <a:pt x="89774" y="663179"/>
                  </a:cubicBezTo>
                  <a:lnTo>
                    <a:pt x="4543664" y="666989"/>
                  </a:lnTo>
                  <a:cubicBezTo>
                    <a:pt x="4586526" y="662226"/>
                    <a:pt x="4589384" y="639366"/>
                    <a:pt x="4589384" y="604124"/>
                  </a:cubicBezTo>
                </a:path>
              </a:pathLst>
            </a:custGeom>
            <a:noFill/>
            <a:ln w="15875" cap="rnd">
              <a:solidFill>
                <a:srgbClr val="231F20"/>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sp>
          <p:nvSpPr>
            <p:cNvPr id="43" name="Freeform: Shape 42">
              <a:extLst>
                <a:ext uri="{FF2B5EF4-FFF2-40B4-BE49-F238E27FC236}">
                  <a16:creationId xmlns:a16="http://schemas.microsoft.com/office/drawing/2014/main" id="{E40EC2B5-234E-4303-A565-338CC682410E}"/>
                </a:ext>
              </a:extLst>
            </p:cNvPr>
            <p:cNvSpPr/>
            <p:nvPr/>
          </p:nvSpPr>
          <p:spPr>
            <a:xfrm>
              <a:off x="787712" y="2650104"/>
              <a:ext cx="133017" cy="110848"/>
            </a:xfrm>
            <a:custGeom>
              <a:avLst/>
              <a:gdLst>
                <a:gd name="connsiteX0" fmla="*/ 52586 w 57150"/>
                <a:gd name="connsiteY0" fmla="*/ 42108 h 47625"/>
                <a:gd name="connsiteX1" fmla="*/ 31631 w 57150"/>
                <a:gd name="connsiteY1" fmla="*/ 10676 h 47625"/>
                <a:gd name="connsiteX2" fmla="*/ 10676 w 57150"/>
                <a:gd name="connsiteY2" fmla="*/ 43061 h 47625"/>
              </a:gdLst>
              <a:ahLst/>
              <a:cxnLst>
                <a:cxn ang="0">
                  <a:pos x="connsiteX0" y="connsiteY0"/>
                </a:cxn>
                <a:cxn ang="0">
                  <a:pos x="connsiteX1" y="connsiteY1"/>
                </a:cxn>
                <a:cxn ang="0">
                  <a:pos x="connsiteX2" y="connsiteY2"/>
                </a:cxn>
              </a:cxnLst>
              <a:rect l="l" t="t" r="r" b="b"/>
              <a:pathLst>
                <a:path w="57150" h="47625">
                  <a:moveTo>
                    <a:pt x="52586" y="42108"/>
                  </a:moveTo>
                  <a:lnTo>
                    <a:pt x="31631" y="10676"/>
                  </a:lnTo>
                  <a:lnTo>
                    <a:pt x="10676" y="43061"/>
                  </a:lnTo>
                </a:path>
              </a:pathLst>
            </a:custGeom>
            <a:noFill/>
            <a:ln w="15875" cap="flat">
              <a:solidFill>
                <a:srgbClr val="231F20"/>
              </a:solid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grpSp>
      <p:grpSp>
        <p:nvGrpSpPr>
          <p:cNvPr id="11" name="Group 10">
            <a:extLst>
              <a:ext uri="{FF2B5EF4-FFF2-40B4-BE49-F238E27FC236}">
                <a16:creationId xmlns:a16="http://schemas.microsoft.com/office/drawing/2014/main" id="{F2D74BF1-D607-4F76-866E-33E18F9BAFF4}"/>
              </a:ext>
            </a:extLst>
          </p:cNvPr>
          <p:cNvGrpSpPr/>
          <p:nvPr/>
        </p:nvGrpSpPr>
        <p:grpSpPr>
          <a:xfrm>
            <a:off x="2244070" y="1642060"/>
            <a:ext cx="6725644" cy="1134985"/>
            <a:chOff x="836392" y="2361807"/>
            <a:chExt cx="10741240" cy="1576349"/>
          </a:xfrm>
        </p:grpSpPr>
        <p:sp>
          <p:nvSpPr>
            <p:cNvPr id="44" name="Freeform: Shape 43">
              <a:extLst>
                <a:ext uri="{FF2B5EF4-FFF2-40B4-BE49-F238E27FC236}">
                  <a16:creationId xmlns:a16="http://schemas.microsoft.com/office/drawing/2014/main" id="{2EC3DF29-7107-4B02-9345-EF1ECB8B359B}"/>
                </a:ext>
              </a:extLst>
            </p:cNvPr>
            <p:cNvSpPr/>
            <p:nvPr/>
          </p:nvSpPr>
          <p:spPr>
            <a:xfrm>
              <a:off x="836392" y="2361807"/>
              <a:ext cx="10685722" cy="1574037"/>
            </a:xfrm>
            <a:custGeom>
              <a:avLst/>
              <a:gdLst>
                <a:gd name="connsiteX0" fmla="*/ 4589384 w 4591050"/>
                <a:gd name="connsiteY0" fmla="*/ 666989 h 676275"/>
                <a:gd name="connsiteX1" fmla="*/ 4585574 w 4591050"/>
                <a:gd name="connsiteY1" fmla="*/ 56436 h 676275"/>
                <a:gd name="connsiteX2" fmla="*/ 4510326 w 4591050"/>
                <a:gd name="connsiteY2" fmla="*/ 14526 h 676275"/>
                <a:gd name="connsiteX3" fmla="*/ 56436 w 4591050"/>
                <a:gd name="connsiteY3" fmla="*/ 10716 h 676275"/>
                <a:gd name="connsiteX4" fmla="*/ 10716 w 4591050"/>
                <a:gd name="connsiteY4" fmla="*/ 73581 h 676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1050" h="676275">
                  <a:moveTo>
                    <a:pt x="4589384" y="666989"/>
                  </a:moveTo>
                  <a:lnTo>
                    <a:pt x="4585574" y="56436"/>
                  </a:lnTo>
                  <a:cubicBezTo>
                    <a:pt x="4584622" y="26909"/>
                    <a:pt x="4566524" y="11669"/>
                    <a:pt x="4510326" y="14526"/>
                  </a:cubicBezTo>
                  <a:lnTo>
                    <a:pt x="56436" y="10716"/>
                  </a:lnTo>
                  <a:cubicBezTo>
                    <a:pt x="13574" y="15479"/>
                    <a:pt x="10716" y="38339"/>
                    <a:pt x="10716" y="73581"/>
                  </a:cubicBezTo>
                </a:path>
              </a:pathLst>
            </a:custGeom>
            <a:noFill/>
            <a:ln w="15875" cap="rnd">
              <a:solidFill>
                <a:srgbClr val="231F20"/>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sp>
          <p:nvSpPr>
            <p:cNvPr id="45" name="Freeform: Shape 44">
              <a:extLst>
                <a:ext uri="{FF2B5EF4-FFF2-40B4-BE49-F238E27FC236}">
                  <a16:creationId xmlns:a16="http://schemas.microsoft.com/office/drawing/2014/main" id="{302F1028-4719-4E85-8A92-0FC795B4F4E4}"/>
                </a:ext>
              </a:extLst>
            </p:cNvPr>
            <p:cNvSpPr/>
            <p:nvPr/>
          </p:nvSpPr>
          <p:spPr>
            <a:xfrm>
              <a:off x="11444615" y="3827308"/>
              <a:ext cx="133017" cy="110848"/>
            </a:xfrm>
            <a:custGeom>
              <a:avLst/>
              <a:gdLst>
                <a:gd name="connsiteX0" fmla="*/ 10676 w 57150"/>
                <a:gd name="connsiteY0" fmla="*/ 11628 h 47625"/>
                <a:gd name="connsiteX1" fmla="*/ 31631 w 57150"/>
                <a:gd name="connsiteY1" fmla="*/ 43061 h 47625"/>
                <a:gd name="connsiteX2" fmla="*/ 52586 w 57150"/>
                <a:gd name="connsiteY2" fmla="*/ 10676 h 47625"/>
              </a:gdLst>
              <a:ahLst/>
              <a:cxnLst>
                <a:cxn ang="0">
                  <a:pos x="connsiteX0" y="connsiteY0"/>
                </a:cxn>
                <a:cxn ang="0">
                  <a:pos x="connsiteX1" y="connsiteY1"/>
                </a:cxn>
                <a:cxn ang="0">
                  <a:pos x="connsiteX2" y="connsiteY2"/>
                </a:cxn>
              </a:cxnLst>
              <a:rect l="l" t="t" r="r" b="b"/>
              <a:pathLst>
                <a:path w="57150" h="47625">
                  <a:moveTo>
                    <a:pt x="10676" y="11628"/>
                  </a:moveTo>
                  <a:lnTo>
                    <a:pt x="31631" y="43061"/>
                  </a:lnTo>
                  <a:lnTo>
                    <a:pt x="52586" y="10676"/>
                  </a:lnTo>
                </a:path>
              </a:pathLst>
            </a:custGeom>
            <a:noFill/>
            <a:ln w="15875" cap="flat">
              <a:solidFill>
                <a:srgbClr val="231F20"/>
              </a:solid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grpSp>
      <p:sp>
        <p:nvSpPr>
          <p:cNvPr id="46" name="Freeform: Shape 45">
            <a:extLst>
              <a:ext uri="{FF2B5EF4-FFF2-40B4-BE49-F238E27FC236}">
                <a16:creationId xmlns:a16="http://schemas.microsoft.com/office/drawing/2014/main" id="{DD1E6CBC-736B-4125-8998-76E9632B4950}"/>
              </a:ext>
            </a:extLst>
          </p:cNvPr>
          <p:cNvSpPr/>
          <p:nvPr/>
        </p:nvSpPr>
        <p:spPr>
          <a:xfrm>
            <a:off x="3084350" y="1883020"/>
            <a:ext cx="5097147" cy="415219"/>
          </a:xfrm>
          <a:custGeom>
            <a:avLst/>
            <a:gdLst>
              <a:gd name="connsiteX0" fmla="*/ 10716 w 3505200"/>
              <a:gd name="connsiteY0" fmla="*/ 10716 h 285750"/>
              <a:gd name="connsiteX1" fmla="*/ 14526 w 3505200"/>
              <a:gd name="connsiteY1" fmla="*/ 230744 h 285750"/>
              <a:gd name="connsiteX2" fmla="*/ 89774 w 3505200"/>
              <a:gd name="connsiteY2" fmla="*/ 272654 h 285750"/>
              <a:gd name="connsiteX3" fmla="*/ 3455909 w 3505200"/>
              <a:gd name="connsiteY3" fmla="*/ 276464 h 285750"/>
              <a:gd name="connsiteX4" fmla="*/ 3501629 w 3505200"/>
              <a:gd name="connsiteY4" fmla="*/ 245984 h 285750"/>
              <a:gd name="connsiteX5" fmla="*/ 3501629 w 3505200"/>
              <a:gd name="connsiteY5" fmla="*/ 20241 h 285750"/>
              <a:gd name="connsiteX0" fmla="*/ 0 w 3489890"/>
              <a:gd name="connsiteY0" fmla="*/ 0 h 257453"/>
              <a:gd name="connsiteX1" fmla="*/ 2787 w 3489890"/>
              <a:gd name="connsiteY1" fmla="*/ 211733 h 257453"/>
              <a:gd name="connsiteX2" fmla="*/ 78035 w 3489890"/>
              <a:gd name="connsiteY2" fmla="*/ 253643 h 257453"/>
              <a:gd name="connsiteX3" fmla="*/ 3444170 w 3489890"/>
              <a:gd name="connsiteY3" fmla="*/ 257453 h 257453"/>
              <a:gd name="connsiteX4" fmla="*/ 3489890 w 3489890"/>
              <a:gd name="connsiteY4" fmla="*/ 226973 h 257453"/>
              <a:gd name="connsiteX5" fmla="*/ 3489890 w 3489890"/>
              <a:gd name="connsiteY5" fmla="*/ 1230 h 257453"/>
              <a:gd name="connsiteX0" fmla="*/ 0 w 3490402"/>
              <a:gd name="connsiteY0" fmla="*/ 0 h 257453"/>
              <a:gd name="connsiteX1" fmla="*/ 2787 w 3490402"/>
              <a:gd name="connsiteY1" fmla="*/ 211733 h 257453"/>
              <a:gd name="connsiteX2" fmla="*/ 78035 w 3490402"/>
              <a:gd name="connsiteY2" fmla="*/ 253643 h 257453"/>
              <a:gd name="connsiteX3" fmla="*/ 3444170 w 3490402"/>
              <a:gd name="connsiteY3" fmla="*/ 257453 h 257453"/>
              <a:gd name="connsiteX4" fmla="*/ 3489890 w 3490402"/>
              <a:gd name="connsiteY4" fmla="*/ 226973 h 257453"/>
              <a:gd name="connsiteX5" fmla="*/ 3490402 w 3490402"/>
              <a:gd name="connsiteY5" fmla="*/ 308 h 257453"/>
              <a:gd name="connsiteX0" fmla="*/ 0 w 3489939"/>
              <a:gd name="connsiteY0" fmla="*/ 2457 h 259910"/>
              <a:gd name="connsiteX1" fmla="*/ 2787 w 3489939"/>
              <a:gd name="connsiteY1" fmla="*/ 214190 h 259910"/>
              <a:gd name="connsiteX2" fmla="*/ 78035 w 3489939"/>
              <a:gd name="connsiteY2" fmla="*/ 256100 h 259910"/>
              <a:gd name="connsiteX3" fmla="*/ 3444170 w 3489939"/>
              <a:gd name="connsiteY3" fmla="*/ 259910 h 259910"/>
              <a:gd name="connsiteX4" fmla="*/ 3489890 w 3489939"/>
              <a:gd name="connsiteY4" fmla="*/ 229430 h 259910"/>
              <a:gd name="connsiteX5" fmla="*/ 3489891 w 3489939"/>
              <a:gd name="connsiteY5" fmla="*/ 0 h 25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9939" h="259910">
                <a:moveTo>
                  <a:pt x="0" y="2457"/>
                </a:moveTo>
                <a:cubicBezTo>
                  <a:pt x="1270" y="75800"/>
                  <a:pt x="1517" y="140847"/>
                  <a:pt x="2787" y="214190"/>
                </a:cubicBezTo>
                <a:cubicBezTo>
                  <a:pt x="3740" y="243717"/>
                  <a:pt x="21837" y="258957"/>
                  <a:pt x="78035" y="256100"/>
                </a:cubicBezTo>
                <a:lnTo>
                  <a:pt x="3444170" y="259910"/>
                </a:lnTo>
                <a:cubicBezTo>
                  <a:pt x="3464172" y="258005"/>
                  <a:pt x="3482270" y="251337"/>
                  <a:pt x="3489890" y="229430"/>
                </a:cubicBezTo>
                <a:cubicBezTo>
                  <a:pt x="3490061" y="153875"/>
                  <a:pt x="3489720" y="75555"/>
                  <a:pt x="3489891" y="0"/>
                </a:cubicBezTo>
              </a:path>
            </a:pathLst>
          </a:custGeom>
          <a:noFill/>
          <a:ln w="15875" cap="rnd">
            <a:solidFill>
              <a:srgbClr val="231F20"/>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sp>
        <p:nvSpPr>
          <p:cNvPr id="47" name="Freeform: Shape 46">
            <a:extLst>
              <a:ext uri="{FF2B5EF4-FFF2-40B4-BE49-F238E27FC236}">
                <a16:creationId xmlns:a16="http://schemas.microsoft.com/office/drawing/2014/main" id="{FEB29292-1F64-4E5C-8C3A-E91056764BDB}"/>
              </a:ext>
            </a:extLst>
          </p:cNvPr>
          <p:cNvSpPr/>
          <p:nvPr/>
        </p:nvSpPr>
        <p:spPr>
          <a:xfrm>
            <a:off x="3038251" y="1855101"/>
            <a:ext cx="83289" cy="79811"/>
          </a:xfrm>
          <a:custGeom>
            <a:avLst/>
            <a:gdLst>
              <a:gd name="connsiteX0" fmla="*/ 52588 w 57150"/>
              <a:gd name="connsiteY0" fmla="*/ 42110 h 47625"/>
              <a:gd name="connsiteX1" fmla="*/ 31633 w 57150"/>
              <a:gd name="connsiteY1" fmla="*/ 10678 h 47625"/>
              <a:gd name="connsiteX2" fmla="*/ 10678 w 57150"/>
              <a:gd name="connsiteY2" fmla="*/ 43063 h 47625"/>
            </a:gdLst>
            <a:ahLst/>
            <a:cxnLst>
              <a:cxn ang="0">
                <a:pos x="connsiteX0" y="connsiteY0"/>
              </a:cxn>
              <a:cxn ang="0">
                <a:pos x="connsiteX1" y="connsiteY1"/>
              </a:cxn>
              <a:cxn ang="0">
                <a:pos x="connsiteX2" y="connsiteY2"/>
              </a:cxn>
            </a:cxnLst>
            <a:rect l="l" t="t" r="r" b="b"/>
            <a:pathLst>
              <a:path w="57150" h="47625">
                <a:moveTo>
                  <a:pt x="52588" y="42110"/>
                </a:moveTo>
                <a:lnTo>
                  <a:pt x="31633" y="10678"/>
                </a:lnTo>
                <a:lnTo>
                  <a:pt x="10678" y="43063"/>
                </a:lnTo>
              </a:path>
            </a:pathLst>
          </a:custGeom>
          <a:noFill/>
          <a:ln w="15875" cap="flat">
            <a:solidFill>
              <a:srgbClr val="231F20"/>
            </a:solid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sp>
        <p:nvSpPr>
          <p:cNvPr id="49" name="Freeform: Shape 48">
            <a:extLst>
              <a:ext uri="{FF2B5EF4-FFF2-40B4-BE49-F238E27FC236}">
                <a16:creationId xmlns:a16="http://schemas.microsoft.com/office/drawing/2014/main" id="{DB85DBE5-2D26-4AA8-8FA3-4BE2350E1E97}"/>
              </a:ext>
            </a:extLst>
          </p:cNvPr>
          <p:cNvSpPr/>
          <p:nvPr/>
        </p:nvSpPr>
        <p:spPr>
          <a:xfrm>
            <a:off x="3089801" y="1885616"/>
            <a:ext cx="1210360" cy="207082"/>
          </a:xfrm>
          <a:custGeom>
            <a:avLst/>
            <a:gdLst>
              <a:gd name="connsiteX0" fmla="*/ 1115616 w 1123950"/>
              <a:gd name="connsiteY0" fmla="*/ 10716 h 161925"/>
              <a:gd name="connsiteX1" fmla="*/ 1111806 w 1123950"/>
              <a:gd name="connsiteY1" fmla="*/ 108824 h 161925"/>
              <a:gd name="connsiteX2" fmla="*/ 1036559 w 1123950"/>
              <a:gd name="connsiteY2" fmla="*/ 150734 h 161925"/>
              <a:gd name="connsiteX3" fmla="*/ 10716 w 1123950"/>
              <a:gd name="connsiteY3" fmla="*/ 151686 h 161925"/>
              <a:gd name="connsiteX0" fmla="*/ 1102343 w 1102343"/>
              <a:gd name="connsiteY0" fmla="*/ 0 h 131762"/>
              <a:gd name="connsiteX1" fmla="*/ 1101090 w 1102343"/>
              <a:gd name="connsiteY1" fmla="*/ 88900 h 131762"/>
              <a:gd name="connsiteX2" fmla="*/ 1025843 w 1102343"/>
              <a:gd name="connsiteY2" fmla="*/ 130810 h 131762"/>
              <a:gd name="connsiteX3" fmla="*/ 0 w 1102343"/>
              <a:gd name="connsiteY3" fmla="*/ 131762 h 131762"/>
              <a:gd name="connsiteX0" fmla="*/ 1102343 w 1102343"/>
              <a:gd name="connsiteY0" fmla="*/ 0 h 131762"/>
              <a:gd name="connsiteX1" fmla="*/ 1101090 w 1102343"/>
              <a:gd name="connsiteY1" fmla="*/ 88900 h 131762"/>
              <a:gd name="connsiteX2" fmla="*/ 1025843 w 1102343"/>
              <a:gd name="connsiteY2" fmla="*/ 130810 h 131762"/>
              <a:gd name="connsiteX3" fmla="*/ 0 w 1102343"/>
              <a:gd name="connsiteY3" fmla="*/ 131762 h 131762"/>
              <a:gd name="connsiteX0" fmla="*/ 1101832 w 1101832"/>
              <a:gd name="connsiteY0" fmla="*/ 0 h 131762"/>
              <a:gd name="connsiteX1" fmla="*/ 1101090 w 1101832"/>
              <a:gd name="connsiteY1" fmla="*/ 88900 h 131762"/>
              <a:gd name="connsiteX2" fmla="*/ 1025843 w 1101832"/>
              <a:gd name="connsiteY2" fmla="*/ 130810 h 131762"/>
              <a:gd name="connsiteX3" fmla="*/ 0 w 1101832"/>
              <a:gd name="connsiteY3" fmla="*/ 131762 h 131762"/>
            </a:gdLst>
            <a:ahLst/>
            <a:cxnLst>
              <a:cxn ang="0">
                <a:pos x="connsiteX0" y="connsiteY0"/>
              </a:cxn>
              <a:cxn ang="0">
                <a:pos x="connsiteX1" y="connsiteY1"/>
              </a:cxn>
              <a:cxn ang="0">
                <a:pos x="connsiteX2" y="connsiteY2"/>
              </a:cxn>
              <a:cxn ang="0">
                <a:pos x="connsiteX3" y="connsiteY3"/>
              </a:cxn>
            </a:cxnLst>
            <a:rect l="l" t="t" r="r" b="b"/>
            <a:pathLst>
              <a:path w="1101832" h="131762">
                <a:moveTo>
                  <a:pt x="1101832" y="0"/>
                </a:moveTo>
                <a:cubicBezTo>
                  <a:pt x="1100562" y="32703"/>
                  <a:pt x="1102360" y="56197"/>
                  <a:pt x="1101090" y="88900"/>
                </a:cubicBezTo>
                <a:cubicBezTo>
                  <a:pt x="1100138" y="118427"/>
                  <a:pt x="1082040" y="133667"/>
                  <a:pt x="1025843" y="130810"/>
                </a:cubicBezTo>
                <a:lnTo>
                  <a:pt x="0" y="131762"/>
                </a:lnTo>
              </a:path>
            </a:pathLst>
          </a:custGeom>
          <a:noFill/>
          <a:ln w="15875" cap="rnd">
            <a:solidFill>
              <a:srgbClr val="231F20"/>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sp>
        <p:nvSpPr>
          <p:cNvPr id="51" name="Freeform: Shape 50">
            <a:extLst>
              <a:ext uri="{FF2B5EF4-FFF2-40B4-BE49-F238E27FC236}">
                <a16:creationId xmlns:a16="http://schemas.microsoft.com/office/drawing/2014/main" id="{20CC320D-034B-42E6-8B09-B001C85180CB}"/>
              </a:ext>
            </a:extLst>
          </p:cNvPr>
          <p:cNvSpPr/>
          <p:nvPr/>
        </p:nvSpPr>
        <p:spPr>
          <a:xfrm>
            <a:off x="6243856" y="1874308"/>
            <a:ext cx="1937642" cy="213940"/>
          </a:xfrm>
          <a:custGeom>
            <a:avLst/>
            <a:gdLst>
              <a:gd name="connsiteX0" fmla="*/ 10716 w 1219200"/>
              <a:gd name="connsiteY0" fmla="*/ 10716 h 161925"/>
              <a:gd name="connsiteX1" fmla="*/ 14526 w 1219200"/>
              <a:gd name="connsiteY1" fmla="*/ 108824 h 161925"/>
              <a:gd name="connsiteX2" fmla="*/ 89774 w 1219200"/>
              <a:gd name="connsiteY2" fmla="*/ 150734 h 161925"/>
              <a:gd name="connsiteX3" fmla="*/ 1210866 w 1219200"/>
              <a:gd name="connsiteY3" fmla="*/ 151686 h 161925"/>
              <a:gd name="connsiteX0" fmla="*/ 0 w 1197080"/>
              <a:gd name="connsiteY0" fmla="*/ 0 h 139947"/>
              <a:gd name="connsiteX1" fmla="*/ 740 w 1197080"/>
              <a:gd name="connsiteY1" fmla="*/ 97085 h 139947"/>
              <a:gd name="connsiteX2" fmla="*/ 75988 w 1197080"/>
              <a:gd name="connsiteY2" fmla="*/ 138995 h 139947"/>
              <a:gd name="connsiteX3" fmla="*/ 1197080 w 1197080"/>
              <a:gd name="connsiteY3" fmla="*/ 139947 h 139947"/>
              <a:gd name="connsiteX0" fmla="*/ 0 w 1197080"/>
              <a:gd name="connsiteY0" fmla="*/ 0 h 136366"/>
              <a:gd name="connsiteX1" fmla="*/ 740 w 1197080"/>
              <a:gd name="connsiteY1" fmla="*/ 93504 h 136366"/>
              <a:gd name="connsiteX2" fmla="*/ 75988 w 1197080"/>
              <a:gd name="connsiteY2" fmla="*/ 135414 h 136366"/>
              <a:gd name="connsiteX3" fmla="*/ 1197080 w 1197080"/>
              <a:gd name="connsiteY3" fmla="*/ 136366 h 136366"/>
              <a:gd name="connsiteX0" fmla="*/ 168 w 1196736"/>
              <a:gd name="connsiteY0" fmla="*/ 0 h 135855"/>
              <a:gd name="connsiteX1" fmla="*/ 396 w 1196736"/>
              <a:gd name="connsiteY1" fmla="*/ 92993 h 135855"/>
              <a:gd name="connsiteX2" fmla="*/ 75644 w 1196736"/>
              <a:gd name="connsiteY2" fmla="*/ 134903 h 135855"/>
              <a:gd name="connsiteX3" fmla="*/ 1196736 w 1196736"/>
              <a:gd name="connsiteY3" fmla="*/ 135855 h 135855"/>
            </a:gdLst>
            <a:ahLst/>
            <a:cxnLst>
              <a:cxn ang="0">
                <a:pos x="connsiteX0" y="connsiteY0"/>
              </a:cxn>
              <a:cxn ang="0">
                <a:pos x="connsiteX1" y="connsiteY1"/>
              </a:cxn>
              <a:cxn ang="0">
                <a:pos x="connsiteX2" y="connsiteY2"/>
              </a:cxn>
              <a:cxn ang="0">
                <a:pos x="connsiteX3" y="connsiteY3"/>
              </a:cxn>
            </a:cxnLst>
            <a:rect l="l" t="t" r="r" b="b"/>
            <a:pathLst>
              <a:path w="1196736" h="135855">
                <a:moveTo>
                  <a:pt x="168" y="0"/>
                </a:moveTo>
                <a:cubicBezTo>
                  <a:pt x="1438" y="32703"/>
                  <a:pt x="-874" y="60290"/>
                  <a:pt x="396" y="92993"/>
                </a:cubicBezTo>
                <a:cubicBezTo>
                  <a:pt x="1349" y="122520"/>
                  <a:pt x="19446" y="137760"/>
                  <a:pt x="75644" y="134903"/>
                </a:cubicBezTo>
                <a:lnTo>
                  <a:pt x="1196736" y="135855"/>
                </a:lnTo>
              </a:path>
            </a:pathLst>
          </a:custGeom>
          <a:noFill/>
          <a:ln w="15875" cap="rnd">
            <a:solidFill>
              <a:srgbClr val="231F20"/>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sp>
        <p:nvSpPr>
          <p:cNvPr id="100" name="Freeform: Shape 99">
            <a:extLst>
              <a:ext uri="{FF2B5EF4-FFF2-40B4-BE49-F238E27FC236}">
                <a16:creationId xmlns:a16="http://schemas.microsoft.com/office/drawing/2014/main" id="{D6186239-2C20-4F27-A0AC-BF28922832B2}"/>
              </a:ext>
            </a:extLst>
          </p:cNvPr>
          <p:cNvSpPr/>
          <p:nvPr/>
        </p:nvSpPr>
        <p:spPr>
          <a:xfrm>
            <a:off x="4253868" y="1853386"/>
            <a:ext cx="83288" cy="79811"/>
          </a:xfrm>
          <a:custGeom>
            <a:avLst/>
            <a:gdLst>
              <a:gd name="connsiteX0" fmla="*/ 52588 w 57150"/>
              <a:gd name="connsiteY0" fmla="*/ 42110 h 47625"/>
              <a:gd name="connsiteX1" fmla="*/ 31633 w 57150"/>
              <a:gd name="connsiteY1" fmla="*/ 10678 h 47625"/>
              <a:gd name="connsiteX2" fmla="*/ 10678 w 57150"/>
              <a:gd name="connsiteY2" fmla="*/ 43063 h 47625"/>
            </a:gdLst>
            <a:ahLst/>
            <a:cxnLst>
              <a:cxn ang="0">
                <a:pos x="connsiteX0" y="connsiteY0"/>
              </a:cxn>
              <a:cxn ang="0">
                <a:pos x="connsiteX1" y="connsiteY1"/>
              </a:cxn>
              <a:cxn ang="0">
                <a:pos x="connsiteX2" y="connsiteY2"/>
              </a:cxn>
            </a:cxnLst>
            <a:rect l="l" t="t" r="r" b="b"/>
            <a:pathLst>
              <a:path w="57150" h="47625">
                <a:moveTo>
                  <a:pt x="52588" y="42110"/>
                </a:moveTo>
                <a:lnTo>
                  <a:pt x="31633" y="10678"/>
                </a:lnTo>
                <a:lnTo>
                  <a:pt x="10678" y="43063"/>
                </a:lnTo>
              </a:path>
            </a:pathLst>
          </a:custGeom>
          <a:noFill/>
          <a:ln w="15875" cap="flat">
            <a:solidFill>
              <a:srgbClr val="231F20"/>
            </a:solid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sp>
        <p:nvSpPr>
          <p:cNvPr id="101" name="Freeform: Shape 100">
            <a:extLst>
              <a:ext uri="{FF2B5EF4-FFF2-40B4-BE49-F238E27FC236}">
                <a16:creationId xmlns:a16="http://schemas.microsoft.com/office/drawing/2014/main" id="{B6579106-07E0-45B7-A3CF-F151F8BFA1F9}"/>
              </a:ext>
            </a:extLst>
          </p:cNvPr>
          <p:cNvSpPr/>
          <p:nvPr/>
        </p:nvSpPr>
        <p:spPr>
          <a:xfrm>
            <a:off x="6199880" y="1855101"/>
            <a:ext cx="83288" cy="79811"/>
          </a:xfrm>
          <a:custGeom>
            <a:avLst/>
            <a:gdLst>
              <a:gd name="connsiteX0" fmla="*/ 52588 w 57150"/>
              <a:gd name="connsiteY0" fmla="*/ 42110 h 47625"/>
              <a:gd name="connsiteX1" fmla="*/ 31633 w 57150"/>
              <a:gd name="connsiteY1" fmla="*/ 10678 h 47625"/>
              <a:gd name="connsiteX2" fmla="*/ 10678 w 57150"/>
              <a:gd name="connsiteY2" fmla="*/ 43063 h 47625"/>
            </a:gdLst>
            <a:ahLst/>
            <a:cxnLst>
              <a:cxn ang="0">
                <a:pos x="connsiteX0" y="connsiteY0"/>
              </a:cxn>
              <a:cxn ang="0">
                <a:pos x="connsiteX1" y="connsiteY1"/>
              </a:cxn>
              <a:cxn ang="0">
                <a:pos x="connsiteX2" y="connsiteY2"/>
              </a:cxn>
            </a:cxnLst>
            <a:rect l="l" t="t" r="r" b="b"/>
            <a:pathLst>
              <a:path w="57150" h="47625">
                <a:moveTo>
                  <a:pt x="52588" y="42110"/>
                </a:moveTo>
                <a:lnTo>
                  <a:pt x="31633" y="10678"/>
                </a:lnTo>
                <a:lnTo>
                  <a:pt x="10678" y="43063"/>
                </a:lnTo>
              </a:path>
            </a:pathLst>
          </a:custGeom>
          <a:noFill/>
          <a:ln w="15875" cap="flat">
            <a:solidFill>
              <a:srgbClr val="231F20"/>
            </a:solid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sp>
        <p:nvSpPr>
          <p:cNvPr id="102" name="Freeform: Shape 101">
            <a:extLst>
              <a:ext uri="{FF2B5EF4-FFF2-40B4-BE49-F238E27FC236}">
                <a16:creationId xmlns:a16="http://schemas.microsoft.com/office/drawing/2014/main" id="{844B58EE-E3EA-46F6-8CF3-7D5257493FF3}"/>
              </a:ext>
            </a:extLst>
          </p:cNvPr>
          <p:cNvSpPr/>
          <p:nvPr/>
        </p:nvSpPr>
        <p:spPr>
          <a:xfrm>
            <a:off x="8137679" y="1855101"/>
            <a:ext cx="83288" cy="79811"/>
          </a:xfrm>
          <a:custGeom>
            <a:avLst/>
            <a:gdLst>
              <a:gd name="connsiteX0" fmla="*/ 52588 w 57150"/>
              <a:gd name="connsiteY0" fmla="*/ 42110 h 47625"/>
              <a:gd name="connsiteX1" fmla="*/ 31633 w 57150"/>
              <a:gd name="connsiteY1" fmla="*/ 10678 h 47625"/>
              <a:gd name="connsiteX2" fmla="*/ 10678 w 57150"/>
              <a:gd name="connsiteY2" fmla="*/ 43063 h 47625"/>
            </a:gdLst>
            <a:ahLst/>
            <a:cxnLst>
              <a:cxn ang="0">
                <a:pos x="connsiteX0" y="connsiteY0"/>
              </a:cxn>
              <a:cxn ang="0">
                <a:pos x="connsiteX1" y="connsiteY1"/>
              </a:cxn>
              <a:cxn ang="0">
                <a:pos x="connsiteX2" y="connsiteY2"/>
              </a:cxn>
            </a:cxnLst>
            <a:rect l="l" t="t" r="r" b="b"/>
            <a:pathLst>
              <a:path w="57150" h="47625">
                <a:moveTo>
                  <a:pt x="52588" y="42110"/>
                </a:moveTo>
                <a:lnTo>
                  <a:pt x="31633" y="10678"/>
                </a:lnTo>
                <a:lnTo>
                  <a:pt x="10678" y="43063"/>
                </a:lnTo>
              </a:path>
            </a:pathLst>
          </a:custGeom>
          <a:noFill/>
          <a:ln w="15875" cap="flat">
            <a:solidFill>
              <a:srgbClr val="231F20"/>
            </a:solid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graphicFrame>
        <p:nvGraphicFramePr>
          <p:cNvPr id="103" name="Table 102">
            <a:extLst>
              <a:ext uri="{FF2B5EF4-FFF2-40B4-BE49-F238E27FC236}">
                <a16:creationId xmlns:a16="http://schemas.microsoft.com/office/drawing/2014/main" id="{30FE69D7-2AFD-4100-A904-B4126463E81A}"/>
              </a:ext>
            </a:extLst>
          </p:cNvPr>
          <p:cNvGraphicFramePr>
            <a:graphicFrameLocks noGrp="1"/>
          </p:cNvGraphicFramePr>
          <p:nvPr/>
        </p:nvGraphicFramePr>
        <p:xfrm>
          <a:off x="4931434" y="3408220"/>
          <a:ext cx="1185950" cy="1533274"/>
        </p:xfrm>
        <a:graphic>
          <a:graphicData uri="http://schemas.openxmlformats.org/drawingml/2006/table">
            <a:tbl>
              <a:tblPr firstRow="1" bandRow="1">
                <a:tableStyleId>{5C22544A-7EE6-4342-B048-85BDC9FD1C3A}</a:tableStyleId>
              </a:tblPr>
              <a:tblGrid>
                <a:gridCol w="1185950">
                  <a:extLst>
                    <a:ext uri="{9D8B030D-6E8A-4147-A177-3AD203B41FA5}">
                      <a16:colId xmlns:a16="http://schemas.microsoft.com/office/drawing/2014/main" val="4109492147"/>
                    </a:ext>
                  </a:extLst>
                </a:gridCol>
              </a:tblGrid>
              <a:tr h="400388">
                <a:tc>
                  <a:txBody>
                    <a:bodyPr/>
                    <a:lstStyle/>
                    <a:p>
                      <a:pPr marL="400050" indent="0" algn="ctr">
                        <a:tabLst>
                          <a:tab pos="114300" algn="l"/>
                        </a:tabLst>
                      </a:pPr>
                      <a:r>
                        <a:rPr lang="en-US" sz="1000" b="0" dirty="0">
                          <a:solidFill>
                            <a:schemeClr val="bg1"/>
                          </a:solidFill>
                          <a:latin typeface="IBM Plex Sans" panose="020B0503050000000000" pitchFamily="34" charset="77"/>
                        </a:rPr>
                        <a:t>Monitor</a:t>
                      </a:r>
                      <a:endParaRPr lang="en-US" sz="1000" b="0" dirty="0">
                        <a:solidFill>
                          <a:schemeClr val="bg1"/>
                        </a:solidFill>
                      </a:endParaRP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5000"/>
                      </a:schemeClr>
                    </a:solidFill>
                  </a:tcPr>
                </a:tc>
                <a:extLst>
                  <a:ext uri="{0D108BD9-81ED-4DB2-BD59-A6C34878D82A}">
                    <a16:rowId xmlns:a16="http://schemas.microsoft.com/office/drawing/2014/main" val="1224098309"/>
                  </a:ext>
                </a:extLst>
              </a:tr>
              <a:tr h="1132886">
                <a:tc>
                  <a:txBody>
                    <a:bodyPr/>
                    <a:lstStyle/>
                    <a:p>
                      <a:pPr marL="228600" indent="0" algn="ctr"/>
                      <a:endParaRPr lang="en-US" sz="1000" dirty="0">
                        <a:solidFill>
                          <a:schemeClr val="bg1"/>
                        </a:solidFill>
                      </a:endParaRP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76702879"/>
                  </a:ext>
                </a:extLst>
              </a:tr>
            </a:tbl>
          </a:graphicData>
        </a:graphic>
      </p:graphicFrame>
      <p:graphicFrame>
        <p:nvGraphicFramePr>
          <p:cNvPr id="104" name="Table 103">
            <a:extLst>
              <a:ext uri="{FF2B5EF4-FFF2-40B4-BE49-F238E27FC236}">
                <a16:creationId xmlns:a16="http://schemas.microsoft.com/office/drawing/2014/main" id="{6C0D3D76-04B9-4627-A57C-9A26782A0869}"/>
              </a:ext>
            </a:extLst>
          </p:cNvPr>
          <p:cNvGraphicFramePr>
            <a:graphicFrameLocks noGrp="1"/>
          </p:cNvGraphicFramePr>
          <p:nvPr/>
        </p:nvGraphicFramePr>
        <p:xfrm>
          <a:off x="3022285" y="3413880"/>
          <a:ext cx="1185950" cy="1533274"/>
        </p:xfrm>
        <a:graphic>
          <a:graphicData uri="http://schemas.openxmlformats.org/drawingml/2006/table">
            <a:tbl>
              <a:tblPr firstRow="1" bandRow="1">
                <a:tableStyleId>{5C22544A-7EE6-4342-B048-85BDC9FD1C3A}</a:tableStyleId>
              </a:tblPr>
              <a:tblGrid>
                <a:gridCol w="1185950">
                  <a:extLst>
                    <a:ext uri="{9D8B030D-6E8A-4147-A177-3AD203B41FA5}">
                      <a16:colId xmlns:a16="http://schemas.microsoft.com/office/drawing/2014/main" val="4109492147"/>
                    </a:ext>
                  </a:extLst>
                </a:gridCol>
              </a:tblGrid>
              <a:tr h="400388">
                <a:tc>
                  <a:txBody>
                    <a:bodyPr/>
                    <a:lstStyle/>
                    <a:p>
                      <a:pPr marL="57150" indent="0" algn="ctr"/>
                      <a:r>
                        <a:rPr lang="en-US" sz="1000" b="0" dirty="0">
                          <a:solidFill>
                            <a:schemeClr val="bg1"/>
                          </a:solidFill>
                          <a:latin typeface="IBM Plex Sans" panose="020B0503050000000000" pitchFamily="34" charset="77"/>
                        </a:rPr>
                        <a:t>Plan</a:t>
                      </a:r>
                      <a:endParaRPr lang="en-US" sz="1000" b="0" dirty="0">
                        <a:solidFill>
                          <a:schemeClr val="bg1"/>
                        </a:solidFill>
                      </a:endParaRP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5000"/>
                      </a:schemeClr>
                    </a:solidFill>
                  </a:tcPr>
                </a:tc>
                <a:extLst>
                  <a:ext uri="{0D108BD9-81ED-4DB2-BD59-A6C34878D82A}">
                    <a16:rowId xmlns:a16="http://schemas.microsoft.com/office/drawing/2014/main" val="1224098309"/>
                  </a:ext>
                </a:extLst>
              </a:tr>
              <a:tr h="1132886">
                <a:tc>
                  <a:txBody>
                    <a:bodyPr/>
                    <a:lstStyle/>
                    <a:p>
                      <a:pPr marL="228600" indent="0" algn="ctr"/>
                      <a:endParaRPr lang="en-US" sz="1000" dirty="0">
                        <a:solidFill>
                          <a:schemeClr val="bg1"/>
                        </a:solidFill>
                      </a:endParaRP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76702879"/>
                  </a:ext>
                </a:extLst>
              </a:tr>
            </a:tbl>
          </a:graphicData>
        </a:graphic>
      </p:graphicFrame>
      <p:grpSp>
        <p:nvGrpSpPr>
          <p:cNvPr id="107" name="Group 106">
            <a:extLst>
              <a:ext uri="{FF2B5EF4-FFF2-40B4-BE49-F238E27FC236}">
                <a16:creationId xmlns:a16="http://schemas.microsoft.com/office/drawing/2014/main" id="{C30EBB0E-C461-4455-9DF3-05239E8C9499}"/>
              </a:ext>
            </a:extLst>
          </p:cNvPr>
          <p:cNvGrpSpPr/>
          <p:nvPr/>
        </p:nvGrpSpPr>
        <p:grpSpPr>
          <a:xfrm>
            <a:off x="8024556" y="1488775"/>
            <a:ext cx="323471" cy="323471"/>
            <a:chOff x="9459912" y="4443984"/>
            <a:chExt cx="356616" cy="356616"/>
          </a:xfrm>
        </p:grpSpPr>
        <p:sp>
          <p:nvSpPr>
            <p:cNvPr id="108" name="Circle">
              <a:extLst>
                <a:ext uri="{FF2B5EF4-FFF2-40B4-BE49-F238E27FC236}">
                  <a16:creationId xmlns:a16="http://schemas.microsoft.com/office/drawing/2014/main" id="{2E5BFC08-C16C-44DF-9646-A435FA086727}"/>
                </a:ext>
              </a:extLst>
            </p:cNvPr>
            <p:cNvSpPr/>
            <p:nvPr/>
          </p:nvSpPr>
          <p:spPr>
            <a:xfrm>
              <a:off x="9459912" y="4443984"/>
              <a:ext cx="356616" cy="356616"/>
            </a:xfrm>
            <a:prstGeom prst="ellipse">
              <a:avLst/>
            </a:prstGeom>
            <a:solidFill>
              <a:srgbClr val="FFFFFF"/>
            </a:solidFill>
            <a:ln w="25400">
              <a:solidFill>
                <a:srgbClr val="20D5D2"/>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sp>
          <p:nvSpPr>
            <p:cNvPr id="109" name="Circle">
              <a:extLst>
                <a:ext uri="{FF2B5EF4-FFF2-40B4-BE49-F238E27FC236}">
                  <a16:creationId xmlns:a16="http://schemas.microsoft.com/office/drawing/2014/main" id="{D4D7ACFD-D46D-4C05-9B5F-051CE8B6BABC}"/>
                </a:ext>
              </a:extLst>
            </p:cNvPr>
            <p:cNvSpPr/>
            <p:nvPr/>
          </p:nvSpPr>
          <p:spPr>
            <a:xfrm>
              <a:off x="9510204" y="4494276"/>
              <a:ext cx="256032" cy="256032"/>
            </a:xfrm>
            <a:prstGeom prst="ellipse">
              <a:avLst/>
            </a:prstGeom>
            <a:solidFill>
              <a:srgbClr val="FFFFFF"/>
            </a:solidFill>
            <a:ln w="25400">
              <a:solidFill>
                <a:srgbClr val="EE538A"/>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sp>
          <p:nvSpPr>
            <p:cNvPr id="110" name="Circle">
              <a:extLst>
                <a:ext uri="{FF2B5EF4-FFF2-40B4-BE49-F238E27FC236}">
                  <a16:creationId xmlns:a16="http://schemas.microsoft.com/office/drawing/2014/main" id="{2094C455-8BB3-4C3E-95F2-D3ED434E1365}"/>
                </a:ext>
              </a:extLst>
            </p:cNvPr>
            <p:cNvSpPr/>
            <p:nvPr/>
          </p:nvSpPr>
          <p:spPr>
            <a:xfrm>
              <a:off x="9569640" y="4553712"/>
              <a:ext cx="137160" cy="137160"/>
            </a:xfrm>
            <a:prstGeom prst="ellipse">
              <a:avLst/>
            </a:prstGeom>
            <a:solidFill>
              <a:schemeClr val="bg1"/>
            </a:solidFill>
            <a:ln w="25400">
              <a:solidFill>
                <a:srgbClr val="061976"/>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grpSp>
      <p:grpSp>
        <p:nvGrpSpPr>
          <p:cNvPr id="111" name="Group 110">
            <a:extLst>
              <a:ext uri="{FF2B5EF4-FFF2-40B4-BE49-F238E27FC236}">
                <a16:creationId xmlns:a16="http://schemas.microsoft.com/office/drawing/2014/main" id="{1999B848-4D22-46E3-AA3D-008136B12B5A}"/>
              </a:ext>
            </a:extLst>
          </p:cNvPr>
          <p:cNvGrpSpPr/>
          <p:nvPr/>
        </p:nvGrpSpPr>
        <p:grpSpPr>
          <a:xfrm>
            <a:off x="6086839" y="1488851"/>
            <a:ext cx="323471" cy="323471"/>
            <a:chOff x="9459912" y="4443984"/>
            <a:chExt cx="356616" cy="356616"/>
          </a:xfrm>
        </p:grpSpPr>
        <p:sp>
          <p:nvSpPr>
            <p:cNvPr id="112" name="Circle">
              <a:extLst>
                <a:ext uri="{FF2B5EF4-FFF2-40B4-BE49-F238E27FC236}">
                  <a16:creationId xmlns:a16="http://schemas.microsoft.com/office/drawing/2014/main" id="{57E64945-54D9-4E3F-AF1F-04BFAEB982F5}"/>
                </a:ext>
              </a:extLst>
            </p:cNvPr>
            <p:cNvSpPr/>
            <p:nvPr/>
          </p:nvSpPr>
          <p:spPr>
            <a:xfrm>
              <a:off x="9459912" y="4443984"/>
              <a:ext cx="356616" cy="356616"/>
            </a:xfrm>
            <a:prstGeom prst="ellipse">
              <a:avLst/>
            </a:prstGeom>
            <a:solidFill>
              <a:srgbClr val="FFFFFF"/>
            </a:solidFill>
            <a:ln w="25400">
              <a:solidFill>
                <a:srgbClr val="20D5D2"/>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sp>
          <p:nvSpPr>
            <p:cNvPr id="113" name="Circle">
              <a:extLst>
                <a:ext uri="{FF2B5EF4-FFF2-40B4-BE49-F238E27FC236}">
                  <a16:creationId xmlns:a16="http://schemas.microsoft.com/office/drawing/2014/main" id="{6DE84E55-B7A7-4B01-98A3-6C5937BD9B86}"/>
                </a:ext>
              </a:extLst>
            </p:cNvPr>
            <p:cNvSpPr/>
            <p:nvPr/>
          </p:nvSpPr>
          <p:spPr>
            <a:xfrm>
              <a:off x="9510204" y="4494276"/>
              <a:ext cx="256032" cy="256032"/>
            </a:xfrm>
            <a:prstGeom prst="ellipse">
              <a:avLst/>
            </a:prstGeom>
            <a:solidFill>
              <a:srgbClr val="FFFFFF"/>
            </a:solidFill>
            <a:ln w="25400">
              <a:solidFill>
                <a:srgbClr val="EE538A"/>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sp>
          <p:nvSpPr>
            <p:cNvPr id="114" name="Circle">
              <a:extLst>
                <a:ext uri="{FF2B5EF4-FFF2-40B4-BE49-F238E27FC236}">
                  <a16:creationId xmlns:a16="http://schemas.microsoft.com/office/drawing/2014/main" id="{4664D784-61A2-449F-995F-539459F80B75}"/>
                </a:ext>
              </a:extLst>
            </p:cNvPr>
            <p:cNvSpPr/>
            <p:nvPr/>
          </p:nvSpPr>
          <p:spPr>
            <a:xfrm>
              <a:off x="9569640" y="4553712"/>
              <a:ext cx="137160" cy="137160"/>
            </a:xfrm>
            <a:prstGeom prst="ellipse">
              <a:avLst/>
            </a:prstGeom>
            <a:solidFill>
              <a:schemeClr val="bg1"/>
            </a:solidFill>
            <a:ln w="25400">
              <a:solidFill>
                <a:srgbClr val="061976"/>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grpSp>
      <p:sp>
        <p:nvSpPr>
          <p:cNvPr id="115" name="Circle">
            <a:extLst>
              <a:ext uri="{FF2B5EF4-FFF2-40B4-BE49-F238E27FC236}">
                <a16:creationId xmlns:a16="http://schemas.microsoft.com/office/drawing/2014/main" id="{5CF38F44-0A75-4530-A887-4BDC3868BA69}"/>
              </a:ext>
            </a:extLst>
          </p:cNvPr>
          <p:cNvSpPr/>
          <p:nvPr/>
        </p:nvSpPr>
        <p:spPr>
          <a:xfrm>
            <a:off x="3028195" y="1587112"/>
            <a:ext cx="124412" cy="124412"/>
          </a:xfrm>
          <a:prstGeom prst="ellipse">
            <a:avLst/>
          </a:prstGeom>
          <a:solidFill>
            <a:schemeClr val="bg1"/>
          </a:solidFill>
          <a:ln w="25400">
            <a:solidFill>
              <a:srgbClr val="061976"/>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sp>
        <p:nvSpPr>
          <p:cNvPr id="116" name="Circle">
            <a:extLst>
              <a:ext uri="{FF2B5EF4-FFF2-40B4-BE49-F238E27FC236}">
                <a16:creationId xmlns:a16="http://schemas.microsoft.com/office/drawing/2014/main" id="{FF3196E7-5A56-4BB8-B519-4AF37BDC487E}"/>
              </a:ext>
            </a:extLst>
          </p:cNvPr>
          <p:cNvSpPr/>
          <p:nvPr/>
        </p:nvSpPr>
        <p:spPr>
          <a:xfrm>
            <a:off x="4244589" y="1593949"/>
            <a:ext cx="124412" cy="124412"/>
          </a:xfrm>
          <a:prstGeom prst="ellipse">
            <a:avLst/>
          </a:prstGeom>
          <a:solidFill>
            <a:schemeClr val="bg1"/>
          </a:solidFill>
          <a:ln w="25400">
            <a:solidFill>
              <a:srgbClr val="061976"/>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sp>
        <p:nvSpPr>
          <p:cNvPr id="117" name="Circle">
            <a:extLst>
              <a:ext uri="{FF2B5EF4-FFF2-40B4-BE49-F238E27FC236}">
                <a16:creationId xmlns:a16="http://schemas.microsoft.com/office/drawing/2014/main" id="{44458D23-3BC1-411F-95C6-CBBD523F7138}"/>
              </a:ext>
            </a:extLst>
          </p:cNvPr>
          <p:cNvSpPr/>
          <p:nvPr/>
        </p:nvSpPr>
        <p:spPr>
          <a:xfrm>
            <a:off x="2132780" y="2797168"/>
            <a:ext cx="247565" cy="247565"/>
          </a:xfrm>
          <a:prstGeom prst="ellipse">
            <a:avLst/>
          </a:prstGeom>
          <a:solidFill>
            <a:schemeClr val="bg1"/>
          </a:solidFill>
          <a:ln w="25400">
            <a:solidFill>
              <a:srgbClr val="20D5D2"/>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sp>
        <p:nvSpPr>
          <p:cNvPr id="118" name="Circle">
            <a:extLst>
              <a:ext uri="{FF2B5EF4-FFF2-40B4-BE49-F238E27FC236}">
                <a16:creationId xmlns:a16="http://schemas.microsoft.com/office/drawing/2014/main" id="{19EAA4B8-3EA3-462C-A148-B9FD2CB0B57E}"/>
              </a:ext>
            </a:extLst>
          </p:cNvPr>
          <p:cNvSpPr/>
          <p:nvPr/>
        </p:nvSpPr>
        <p:spPr>
          <a:xfrm>
            <a:off x="1820256" y="2822515"/>
            <a:ext cx="201328" cy="201328"/>
          </a:xfrm>
          <a:prstGeom prst="ellipse">
            <a:avLst/>
          </a:prstGeom>
          <a:solidFill>
            <a:srgbClr val="20D5D2"/>
          </a:solidFill>
          <a:ln w="12700" cap="flat">
            <a:noFill/>
            <a:miter lim="400000"/>
          </a:ln>
          <a:effectLst/>
        </p:spPr>
        <p:txBody>
          <a:bodyPr wrap="square" lIns="19049" tIns="19049" rIns="19049" bIns="19049" numCol="1" anchor="ctr">
            <a:noAutofit/>
          </a:bodyP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sp>
        <p:nvSpPr>
          <p:cNvPr id="119" name="Circle">
            <a:extLst>
              <a:ext uri="{FF2B5EF4-FFF2-40B4-BE49-F238E27FC236}">
                <a16:creationId xmlns:a16="http://schemas.microsoft.com/office/drawing/2014/main" id="{620C8CB8-0333-4035-8CED-1BA25C729C1E}"/>
              </a:ext>
            </a:extLst>
          </p:cNvPr>
          <p:cNvSpPr/>
          <p:nvPr/>
        </p:nvSpPr>
        <p:spPr>
          <a:xfrm>
            <a:off x="2194355" y="2858743"/>
            <a:ext cx="124412" cy="124412"/>
          </a:xfrm>
          <a:prstGeom prst="ellipse">
            <a:avLst/>
          </a:prstGeom>
          <a:solidFill>
            <a:schemeClr val="bg1"/>
          </a:solidFill>
          <a:ln w="25400">
            <a:solidFill>
              <a:srgbClr val="061976"/>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cxnSp>
        <p:nvCxnSpPr>
          <p:cNvPr id="120" name="Straight Connector 119">
            <a:extLst>
              <a:ext uri="{FF2B5EF4-FFF2-40B4-BE49-F238E27FC236}">
                <a16:creationId xmlns:a16="http://schemas.microsoft.com/office/drawing/2014/main" id="{69856596-2EB6-4C1E-9D9A-03117848E9B8}"/>
              </a:ext>
            </a:extLst>
          </p:cNvPr>
          <p:cNvCxnSpPr>
            <a:cxnSpLocks/>
            <a:endCxn id="117" idx="2"/>
          </p:cNvCxnSpPr>
          <p:nvPr/>
        </p:nvCxnSpPr>
        <p:spPr>
          <a:xfrm flipV="1">
            <a:off x="1863761" y="2920950"/>
            <a:ext cx="269018" cy="8677"/>
          </a:xfrm>
          <a:prstGeom prst="line">
            <a:avLst/>
          </a:prstGeom>
          <a:ln>
            <a:solidFill>
              <a:srgbClr val="20D5D2"/>
            </a:solidFill>
          </a:ln>
          <a:effectLst/>
        </p:spPr>
        <p:style>
          <a:lnRef idx="2">
            <a:schemeClr val="accent1"/>
          </a:lnRef>
          <a:fillRef idx="0">
            <a:schemeClr val="accent1"/>
          </a:fillRef>
          <a:effectRef idx="1">
            <a:schemeClr val="accent1"/>
          </a:effectRef>
          <a:fontRef idx="minor">
            <a:schemeClr val="tx1"/>
          </a:fontRef>
        </p:style>
      </p:cxnSp>
      <p:pic>
        <p:nvPicPr>
          <p:cNvPr id="121" name="Image" descr="Image">
            <a:extLst>
              <a:ext uri="{FF2B5EF4-FFF2-40B4-BE49-F238E27FC236}">
                <a16:creationId xmlns:a16="http://schemas.microsoft.com/office/drawing/2014/main" id="{63BF4DCE-8312-473F-84C4-46A67B00B43C}"/>
              </a:ext>
            </a:extLst>
          </p:cNvPr>
          <p:cNvPicPr>
            <a:picLocks noChangeAspect="1"/>
          </p:cNvPicPr>
          <p:nvPr/>
        </p:nvPicPr>
        <p:blipFill>
          <a:blip r:embed="rId9"/>
          <a:stretch>
            <a:fillRect/>
          </a:stretch>
        </p:blipFill>
        <p:spPr>
          <a:xfrm>
            <a:off x="1870543" y="2877242"/>
            <a:ext cx="104772" cy="104772"/>
          </a:xfrm>
          <a:prstGeom prst="rect">
            <a:avLst/>
          </a:prstGeom>
          <a:ln w="12700" cap="flat">
            <a:noFill/>
            <a:miter lim="400000"/>
          </a:ln>
          <a:effectLst/>
        </p:spPr>
      </p:pic>
      <p:sp>
        <p:nvSpPr>
          <p:cNvPr id="122" name="Circle">
            <a:extLst>
              <a:ext uri="{FF2B5EF4-FFF2-40B4-BE49-F238E27FC236}">
                <a16:creationId xmlns:a16="http://schemas.microsoft.com/office/drawing/2014/main" id="{6D57704A-6136-4EB0-8581-DC4CF4CA6083}"/>
              </a:ext>
            </a:extLst>
          </p:cNvPr>
          <p:cNvSpPr/>
          <p:nvPr/>
        </p:nvSpPr>
        <p:spPr>
          <a:xfrm>
            <a:off x="3028102" y="2031307"/>
            <a:ext cx="124412" cy="124412"/>
          </a:xfrm>
          <a:prstGeom prst="ellipse">
            <a:avLst/>
          </a:prstGeom>
          <a:solidFill>
            <a:schemeClr val="bg1"/>
          </a:solidFill>
          <a:ln w="25400">
            <a:solidFill>
              <a:srgbClr val="061976"/>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sp>
        <p:nvSpPr>
          <p:cNvPr id="123" name="Circle">
            <a:extLst>
              <a:ext uri="{FF2B5EF4-FFF2-40B4-BE49-F238E27FC236}">
                <a16:creationId xmlns:a16="http://schemas.microsoft.com/office/drawing/2014/main" id="{D48E6F1B-0539-472D-AB53-277CA07B552C}"/>
              </a:ext>
            </a:extLst>
          </p:cNvPr>
          <p:cNvSpPr/>
          <p:nvPr/>
        </p:nvSpPr>
        <p:spPr>
          <a:xfrm>
            <a:off x="8119411" y="2022470"/>
            <a:ext cx="124412" cy="124412"/>
          </a:xfrm>
          <a:prstGeom prst="ellipse">
            <a:avLst/>
          </a:prstGeom>
          <a:solidFill>
            <a:schemeClr val="bg1"/>
          </a:solidFill>
          <a:ln w="25400">
            <a:solidFill>
              <a:srgbClr val="061976"/>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grpSp>
        <p:nvGrpSpPr>
          <p:cNvPr id="124" name="Group 123">
            <a:extLst>
              <a:ext uri="{FF2B5EF4-FFF2-40B4-BE49-F238E27FC236}">
                <a16:creationId xmlns:a16="http://schemas.microsoft.com/office/drawing/2014/main" id="{976DB1BD-A2DE-46BA-9314-1297B2EB8937}"/>
              </a:ext>
            </a:extLst>
          </p:cNvPr>
          <p:cNvGrpSpPr/>
          <p:nvPr/>
        </p:nvGrpSpPr>
        <p:grpSpPr>
          <a:xfrm>
            <a:off x="3472353" y="3114259"/>
            <a:ext cx="232235" cy="232235"/>
            <a:chOff x="9510204" y="4494276"/>
            <a:chExt cx="256032" cy="256032"/>
          </a:xfrm>
        </p:grpSpPr>
        <p:sp>
          <p:nvSpPr>
            <p:cNvPr id="125" name="Circle">
              <a:extLst>
                <a:ext uri="{FF2B5EF4-FFF2-40B4-BE49-F238E27FC236}">
                  <a16:creationId xmlns:a16="http://schemas.microsoft.com/office/drawing/2014/main" id="{D58408B4-942B-4E1B-B7B1-EF878D33E98C}"/>
                </a:ext>
              </a:extLst>
            </p:cNvPr>
            <p:cNvSpPr/>
            <p:nvPr/>
          </p:nvSpPr>
          <p:spPr>
            <a:xfrm>
              <a:off x="9510204" y="4494276"/>
              <a:ext cx="256032" cy="256032"/>
            </a:xfrm>
            <a:prstGeom prst="ellipse">
              <a:avLst/>
            </a:prstGeom>
            <a:solidFill>
              <a:srgbClr val="FFFFFF"/>
            </a:solidFill>
            <a:ln w="25400">
              <a:solidFill>
                <a:srgbClr val="EE538A"/>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sp>
          <p:nvSpPr>
            <p:cNvPr id="126" name="Circle">
              <a:extLst>
                <a:ext uri="{FF2B5EF4-FFF2-40B4-BE49-F238E27FC236}">
                  <a16:creationId xmlns:a16="http://schemas.microsoft.com/office/drawing/2014/main" id="{2F58094E-173D-4ED7-B619-E437D61A7F21}"/>
                </a:ext>
              </a:extLst>
            </p:cNvPr>
            <p:cNvSpPr/>
            <p:nvPr/>
          </p:nvSpPr>
          <p:spPr>
            <a:xfrm>
              <a:off x="9569640" y="4553712"/>
              <a:ext cx="137160" cy="137160"/>
            </a:xfrm>
            <a:prstGeom prst="ellipse">
              <a:avLst/>
            </a:prstGeom>
            <a:solidFill>
              <a:schemeClr val="bg1"/>
            </a:solidFill>
            <a:ln w="25400">
              <a:solidFill>
                <a:srgbClr val="061976"/>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grpSp>
      <p:grpSp>
        <p:nvGrpSpPr>
          <p:cNvPr id="127" name="Group 126">
            <a:extLst>
              <a:ext uri="{FF2B5EF4-FFF2-40B4-BE49-F238E27FC236}">
                <a16:creationId xmlns:a16="http://schemas.microsoft.com/office/drawing/2014/main" id="{6A139BA9-3AC4-489E-B3DE-D2015314A0AF}"/>
              </a:ext>
            </a:extLst>
          </p:cNvPr>
          <p:cNvGrpSpPr/>
          <p:nvPr/>
        </p:nvGrpSpPr>
        <p:grpSpPr>
          <a:xfrm>
            <a:off x="7362129" y="3117634"/>
            <a:ext cx="232235" cy="232235"/>
            <a:chOff x="9510204" y="4494276"/>
            <a:chExt cx="256032" cy="256032"/>
          </a:xfrm>
        </p:grpSpPr>
        <p:sp>
          <p:nvSpPr>
            <p:cNvPr id="128" name="Circle">
              <a:extLst>
                <a:ext uri="{FF2B5EF4-FFF2-40B4-BE49-F238E27FC236}">
                  <a16:creationId xmlns:a16="http://schemas.microsoft.com/office/drawing/2014/main" id="{B3FE792C-3F5C-4B8E-9846-11D44ACA465E}"/>
                </a:ext>
              </a:extLst>
            </p:cNvPr>
            <p:cNvSpPr/>
            <p:nvPr/>
          </p:nvSpPr>
          <p:spPr>
            <a:xfrm>
              <a:off x="9510204" y="4494276"/>
              <a:ext cx="256032" cy="256032"/>
            </a:xfrm>
            <a:prstGeom prst="ellipse">
              <a:avLst/>
            </a:prstGeom>
            <a:solidFill>
              <a:srgbClr val="FFFFFF"/>
            </a:solidFill>
            <a:ln w="25400">
              <a:solidFill>
                <a:srgbClr val="EE538A"/>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sp>
          <p:nvSpPr>
            <p:cNvPr id="129" name="Circle">
              <a:extLst>
                <a:ext uri="{FF2B5EF4-FFF2-40B4-BE49-F238E27FC236}">
                  <a16:creationId xmlns:a16="http://schemas.microsoft.com/office/drawing/2014/main" id="{068C920F-6C56-49F4-850C-F20F901A81DF}"/>
                </a:ext>
              </a:extLst>
            </p:cNvPr>
            <p:cNvSpPr/>
            <p:nvPr/>
          </p:nvSpPr>
          <p:spPr>
            <a:xfrm>
              <a:off x="9569640" y="4553712"/>
              <a:ext cx="137160" cy="137160"/>
            </a:xfrm>
            <a:prstGeom prst="ellipse">
              <a:avLst/>
            </a:prstGeom>
            <a:solidFill>
              <a:schemeClr val="bg1"/>
            </a:solidFill>
            <a:ln w="25400">
              <a:solidFill>
                <a:srgbClr val="061976"/>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grpSp>
      <p:sp>
        <p:nvSpPr>
          <p:cNvPr id="130" name="Circle">
            <a:extLst>
              <a:ext uri="{FF2B5EF4-FFF2-40B4-BE49-F238E27FC236}">
                <a16:creationId xmlns:a16="http://schemas.microsoft.com/office/drawing/2014/main" id="{1D57E64D-FF34-404D-8590-14771FAC3FA3}"/>
              </a:ext>
            </a:extLst>
          </p:cNvPr>
          <p:cNvSpPr/>
          <p:nvPr/>
        </p:nvSpPr>
        <p:spPr>
          <a:xfrm>
            <a:off x="5437348" y="3154591"/>
            <a:ext cx="124412" cy="124412"/>
          </a:xfrm>
          <a:prstGeom prst="ellipse">
            <a:avLst/>
          </a:prstGeom>
          <a:solidFill>
            <a:schemeClr val="bg1"/>
          </a:solidFill>
          <a:ln w="25400">
            <a:solidFill>
              <a:srgbClr val="061976"/>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sp>
        <p:nvSpPr>
          <p:cNvPr id="131" name="Rounded Rectangle 131">
            <a:extLst>
              <a:ext uri="{FF2B5EF4-FFF2-40B4-BE49-F238E27FC236}">
                <a16:creationId xmlns:a16="http://schemas.microsoft.com/office/drawing/2014/main" id="{F9E50388-0907-48D6-A730-0DBB208BB1A4}"/>
              </a:ext>
            </a:extLst>
          </p:cNvPr>
          <p:cNvSpPr/>
          <p:nvPr/>
        </p:nvSpPr>
        <p:spPr>
          <a:xfrm>
            <a:off x="701873" y="3937993"/>
            <a:ext cx="934046" cy="862608"/>
          </a:xfrm>
          <a:prstGeom prst="roundRect">
            <a:avLst/>
          </a:prstGeom>
          <a:solidFill>
            <a:schemeClr val="bg1"/>
          </a:solidFill>
          <a:ln>
            <a:solidFill>
              <a:schemeClr val="bg2">
                <a:lumMod val="50000"/>
              </a:schemeClr>
            </a:solidFill>
          </a:ln>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68592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IBM Plex Sans"/>
                <a:ea typeface="Microsoft YaHei" panose="020B0503020204020204" pitchFamily="34" charset="-122"/>
                <a:cs typeface="Arial"/>
              </a:rPr>
              <a:t>LEGEND</a:t>
            </a:r>
          </a:p>
        </p:txBody>
      </p:sp>
      <p:sp>
        <p:nvSpPr>
          <p:cNvPr id="132" name="Use analytics">
            <a:extLst>
              <a:ext uri="{FF2B5EF4-FFF2-40B4-BE49-F238E27FC236}">
                <a16:creationId xmlns:a16="http://schemas.microsoft.com/office/drawing/2014/main" id="{BD79DB66-644E-4EEA-A6AA-51E99DAB1547}"/>
              </a:ext>
            </a:extLst>
          </p:cNvPr>
          <p:cNvSpPr txBox="1"/>
          <p:nvPr/>
        </p:nvSpPr>
        <p:spPr>
          <a:xfrm>
            <a:off x="1026397" y="4266413"/>
            <a:ext cx="464862" cy="1597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49" tIns="19049" rIns="19049" bIns="19049" anchor="ctr">
            <a:spAutoFit/>
          </a:bodyPr>
          <a:lstStyle>
            <a:lvl1pPr algn="l">
              <a:defRPr>
                <a:solidFill>
                  <a:srgbClr val="000000"/>
                </a:solidFill>
              </a:defRPr>
            </a:lvl1pPr>
          </a:lstStyle>
          <a:p>
            <a:pPr marL="0" marR="0" lvl="0" indent="0" algn="l" defTabSz="685920" rtl="0" eaLnBrk="1" fontAlgn="auto" latinLnBrk="0" hangingPunct="1">
              <a:lnSpc>
                <a:spcPct val="100000"/>
              </a:lnSpc>
              <a:spcBef>
                <a:spcPts val="0"/>
              </a:spcBef>
              <a:spcAft>
                <a:spcPts val="0"/>
              </a:spcAft>
              <a:buClrTx/>
              <a:buSzTx/>
              <a:buFontTx/>
              <a:buNone/>
              <a:tabLst/>
              <a:defRPr/>
            </a:pPr>
            <a:r>
              <a:rPr kumimoji="0" lang="en-US" sz="788" b="0" i="0" u="none" strike="noStrike" kern="1200" cap="none" spc="0" normalizeH="0" baseline="0" noProof="0" dirty="0">
                <a:ln>
                  <a:noFill/>
                </a:ln>
                <a:solidFill>
                  <a:srgbClr val="000000"/>
                </a:solidFill>
                <a:effectLst/>
                <a:uLnTx/>
                <a:uFillTx/>
                <a:latin typeface="IBM Plex Sans"/>
                <a:ea typeface="Microsoft YaHei" panose="020B0503020204020204" pitchFamily="34" charset="-122"/>
                <a:cs typeface="+mn-cs"/>
              </a:rPr>
              <a:t>Analyze</a:t>
            </a:r>
            <a:endParaRPr kumimoji="0" sz="788" b="0" i="0" u="none" strike="noStrike" kern="1200" cap="none" spc="0" normalizeH="0" baseline="0" noProof="0" dirty="0">
              <a:ln>
                <a:noFill/>
              </a:ln>
              <a:solidFill>
                <a:srgbClr val="000000"/>
              </a:solidFill>
              <a:effectLst/>
              <a:uLnTx/>
              <a:uFillTx/>
              <a:latin typeface="IBM Plex Sans"/>
              <a:ea typeface="Microsoft YaHei" panose="020B0503020204020204" pitchFamily="34" charset="-122"/>
              <a:cs typeface="+mn-cs"/>
            </a:endParaRPr>
          </a:p>
        </p:txBody>
      </p:sp>
      <p:sp>
        <p:nvSpPr>
          <p:cNvPr id="133" name="User feedback,…">
            <a:extLst>
              <a:ext uri="{FF2B5EF4-FFF2-40B4-BE49-F238E27FC236}">
                <a16:creationId xmlns:a16="http://schemas.microsoft.com/office/drawing/2014/main" id="{7701E390-789F-467E-A40A-56754789E438}"/>
              </a:ext>
            </a:extLst>
          </p:cNvPr>
          <p:cNvSpPr txBox="1"/>
          <p:nvPr/>
        </p:nvSpPr>
        <p:spPr>
          <a:xfrm>
            <a:off x="1026395" y="4462900"/>
            <a:ext cx="577127" cy="2809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49" tIns="19049" rIns="19049" bIns="19049" anchor="ctr">
            <a:spAutoFit/>
          </a:bodyPr>
          <a:lstStyle/>
          <a:p>
            <a:pPr marL="0" marR="0" lvl="0" indent="0" algn="l" defTabSz="685920" rtl="0" eaLnBrk="1" fontAlgn="auto" latinLnBrk="0" hangingPunct="1">
              <a:lnSpc>
                <a:spcPct val="100000"/>
              </a:lnSpc>
              <a:spcBef>
                <a:spcPts val="0"/>
              </a:spcBef>
              <a:spcAft>
                <a:spcPts val="0"/>
              </a:spcAft>
              <a:buClrTx/>
              <a:buSzTx/>
              <a:buFontTx/>
              <a:buNone/>
              <a:tabLst/>
              <a:defRPr>
                <a:solidFill>
                  <a:srgbClr val="000000"/>
                </a:solidFill>
              </a:defRPr>
            </a:pPr>
            <a:r>
              <a:rPr kumimoji="0" lang="en-US" sz="788" b="0" i="0" u="none" strike="noStrike" kern="1200" cap="none" spc="0" normalizeH="0" baseline="0" noProof="0" dirty="0">
                <a:ln>
                  <a:noFill/>
                </a:ln>
                <a:solidFill>
                  <a:srgbClr val="000000"/>
                </a:solidFill>
                <a:effectLst/>
                <a:uLnTx/>
                <a:uFillTx/>
                <a:latin typeface="IBM Plex Sans"/>
                <a:ea typeface="Microsoft YaHei" panose="020B0503020204020204" pitchFamily="34" charset="-122"/>
                <a:cs typeface="+mn-cs"/>
              </a:rPr>
              <a:t>F</a:t>
            </a:r>
            <a:r>
              <a:rPr kumimoji="0" sz="788" b="0" i="0" u="none" strike="noStrike" kern="1200" cap="none" spc="0" normalizeH="0" baseline="0" noProof="0" dirty="0">
                <a:ln>
                  <a:noFill/>
                </a:ln>
                <a:solidFill>
                  <a:srgbClr val="000000"/>
                </a:solidFill>
                <a:effectLst/>
                <a:uLnTx/>
                <a:uFillTx/>
                <a:latin typeface="IBM Plex Sans"/>
                <a:ea typeface="Microsoft YaHei" panose="020B0503020204020204" pitchFamily="34" charset="-122"/>
                <a:cs typeface="+mn-cs"/>
              </a:rPr>
              <a:t>eedback, </a:t>
            </a:r>
          </a:p>
          <a:p>
            <a:pPr marL="0" marR="0" lvl="0" indent="0" algn="l" defTabSz="685920" rtl="0" eaLnBrk="1" fontAlgn="auto" latinLnBrk="0" hangingPunct="1">
              <a:lnSpc>
                <a:spcPct val="100000"/>
              </a:lnSpc>
              <a:spcBef>
                <a:spcPts val="0"/>
              </a:spcBef>
              <a:spcAft>
                <a:spcPts val="0"/>
              </a:spcAft>
              <a:buClrTx/>
              <a:buSzTx/>
              <a:buFontTx/>
              <a:buNone/>
              <a:tabLst/>
              <a:defRPr>
                <a:solidFill>
                  <a:srgbClr val="000000"/>
                </a:solidFill>
              </a:defRPr>
            </a:pPr>
            <a:r>
              <a:rPr kumimoji="0" sz="788" b="0" i="0" u="none" strike="noStrike" kern="1200" cap="none" spc="0" normalizeH="0" baseline="0" noProof="0" dirty="0">
                <a:ln>
                  <a:noFill/>
                </a:ln>
                <a:solidFill>
                  <a:srgbClr val="000000"/>
                </a:solidFill>
                <a:effectLst/>
                <a:uLnTx/>
                <a:uFillTx/>
                <a:latin typeface="IBM Plex Sans"/>
                <a:ea typeface="Microsoft YaHei" panose="020B0503020204020204" pitchFamily="34" charset="-122"/>
                <a:cs typeface="+mn-cs"/>
              </a:rPr>
              <a:t>approvals</a:t>
            </a:r>
          </a:p>
        </p:txBody>
      </p:sp>
      <p:grpSp>
        <p:nvGrpSpPr>
          <p:cNvPr id="134" name="Group">
            <a:extLst>
              <a:ext uri="{FF2B5EF4-FFF2-40B4-BE49-F238E27FC236}">
                <a16:creationId xmlns:a16="http://schemas.microsoft.com/office/drawing/2014/main" id="{6810313E-8FE1-4A9F-80D9-CECCCB06F804}"/>
              </a:ext>
            </a:extLst>
          </p:cNvPr>
          <p:cNvGrpSpPr/>
          <p:nvPr/>
        </p:nvGrpSpPr>
        <p:grpSpPr>
          <a:xfrm>
            <a:off x="791682" y="4502719"/>
            <a:ext cx="201328" cy="201328"/>
            <a:chOff x="0" y="0"/>
            <a:chExt cx="536890" cy="536890"/>
          </a:xfrm>
        </p:grpSpPr>
        <p:sp>
          <p:nvSpPr>
            <p:cNvPr id="135" name="Circle">
              <a:extLst>
                <a:ext uri="{FF2B5EF4-FFF2-40B4-BE49-F238E27FC236}">
                  <a16:creationId xmlns:a16="http://schemas.microsoft.com/office/drawing/2014/main" id="{78E0A318-98FD-40FD-80CD-EAE48D1B321C}"/>
                </a:ext>
              </a:extLst>
            </p:cNvPr>
            <p:cNvSpPr/>
            <p:nvPr/>
          </p:nvSpPr>
          <p:spPr>
            <a:xfrm>
              <a:off x="0" y="0"/>
              <a:ext cx="536891" cy="536891"/>
            </a:xfrm>
            <a:prstGeom prst="ellipse">
              <a:avLst/>
            </a:prstGeom>
            <a:solidFill>
              <a:srgbClr val="EE538B"/>
            </a:solidFill>
            <a:ln w="12700" cap="flat">
              <a:noFill/>
              <a:miter lim="400000"/>
            </a:ln>
            <a:effectLst/>
          </p:spPr>
          <p:txBody>
            <a:bodyPr wrap="square" lIns="19049" tIns="19049" rIns="19049" bIns="19049" numCol="1" anchor="ctr">
              <a:noAutofit/>
            </a:bodyP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pic>
          <p:nvPicPr>
            <p:cNvPr id="136" name="Image" descr="Image">
              <a:extLst>
                <a:ext uri="{FF2B5EF4-FFF2-40B4-BE49-F238E27FC236}">
                  <a16:creationId xmlns:a16="http://schemas.microsoft.com/office/drawing/2014/main" id="{1C178DD3-A006-4059-A320-D68CFC440748}"/>
                </a:ext>
              </a:extLst>
            </p:cNvPr>
            <p:cNvPicPr>
              <a:picLocks noChangeAspect="1"/>
            </p:cNvPicPr>
            <p:nvPr/>
          </p:nvPicPr>
          <p:blipFill>
            <a:blip r:embed="rId10"/>
            <a:stretch>
              <a:fillRect/>
            </a:stretch>
          </p:blipFill>
          <p:spPr>
            <a:xfrm>
              <a:off x="116045" y="128745"/>
              <a:ext cx="304801" cy="279401"/>
            </a:xfrm>
            <a:prstGeom prst="rect">
              <a:avLst/>
            </a:prstGeom>
            <a:ln w="12700" cap="flat">
              <a:noFill/>
              <a:miter lim="400000"/>
            </a:ln>
            <a:effectLst/>
          </p:spPr>
        </p:pic>
      </p:grpSp>
      <p:sp>
        <p:nvSpPr>
          <p:cNvPr id="137" name="Circle">
            <a:extLst>
              <a:ext uri="{FF2B5EF4-FFF2-40B4-BE49-F238E27FC236}">
                <a16:creationId xmlns:a16="http://schemas.microsoft.com/office/drawing/2014/main" id="{CFAD9EA8-D29A-4E77-9084-FD87DBB94D1F}"/>
              </a:ext>
            </a:extLst>
          </p:cNvPr>
          <p:cNvSpPr/>
          <p:nvPr/>
        </p:nvSpPr>
        <p:spPr>
          <a:xfrm>
            <a:off x="791682" y="4249182"/>
            <a:ext cx="201328" cy="201328"/>
          </a:xfrm>
          <a:prstGeom prst="ellipse">
            <a:avLst/>
          </a:prstGeom>
          <a:solidFill>
            <a:srgbClr val="20D5D2"/>
          </a:solidFill>
          <a:ln w="12700" cap="flat">
            <a:noFill/>
            <a:miter lim="400000"/>
          </a:ln>
          <a:effectLst/>
        </p:spPr>
        <p:txBody>
          <a:bodyPr wrap="square" lIns="19049" tIns="19049" rIns="19049" bIns="19049" numCol="1" anchor="ctr">
            <a:noAutofit/>
          </a:bodyP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cxnSp>
        <p:nvCxnSpPr>
          <p:cNvPr id="138" name="Straight Connector 137">
            <a:extLst>
              <a:ext uri="{FF2B5EF4-FFF2-40B4-BE49-F238E27FC236}">
                <a16:creationId xmlns:a16="http://schemas.microsoft.com/office/drawing/2014/main" id="{E1445730-78E8-4147-81DB-3AC2D7AB08BF}"/>
              </a:ext>
            </a:extLst>
          </p:cNvPr>
          <p:cNvCxnSpPr>
            <a:cxnSpLocks/>
          </p:cNvCxnSpPr>
          <p:nvPr/>
        </p:nvCxnSpPr>
        <p:spPr>
          <a:xfrm>
            <a:off x="759625" y="4186150"/>
            <a:ext cx="843897"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139" name="Image" descr="Image">
            <a:extLst>
              <a:ext uri="{FF2B5EF4-FFF2-40B4-BE49-F238E27FC236}">
                <a16:creationId xmlns:a16="http://schemas.microsoft.com/office/drawing/2014/main" id="{171C26D6-89A2-4A12-9C1E-D6C149D3F096}"/>
              </a:ext>
            </a:extLst>
          </p:cNvPr>
          <p:cNvPicPr>
            <a:picLocks noChangeAspect="1"/>
          </p:cNvPicPr>
          <p:nvPr/>
        </p:nvPicPr>
        <p:blipFill>
          <a:blip r:embed="rId9"/>
          <a:stretch>
            <a:fillRect/>
          </a:stretch>
        </p:blipFill>
        <p:spPr>
          <a:xfrm>
            <a:off x="838267" y="4289484"/>
            <a:ext cx="104772" cy="104772"/>
          </a:xfrm>
          <a:prstGeom prst="rect">
            <a:avLst/>
          </a:prstGeom>
          <a:ln w="12700" cap="flat">
            <a:noFill/>
            <a:miter lim="400000"/>
          </a:ln>
          <a:effectLst/>
        </p:spPr>
      </p:pic>
      <p:pic>
        <p:nvPicPr>
          <p:cNvPr id="148" name="Graphic 147">
            <a:extLst>
              <a:ext uri="{FF2B5EF4-FFF2-40B4-BE49-F238E27FC236}">
                <a16:creationId xmlns:a16="http://schemas.microsoft.com/office/drawing/2014/main" id="{9FF95B95-EC04-4CD8-8F25-0D1BBE9D4A7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1507" y="2856956"/>
            <a:ext cx="205740" cy="205740"/>
          </a:xfrm>
          <a:prstGeom prst="rect">
            <a:avLst/>
          </a:prstGeom>
        </p:spPr>
      </p:pic>
      <p:pic>
        <p:nvPicPr>
          <p:cNvPr id="149" name="Graphic 148">
            <a:extLst>
              <a:ext uri="{FF2B5EF4-FFF2-40B4-BE49-F238E27FC236}">
                <a16:creationId xmlns:a16="http://schemas.microsoft.com/office/drawing/2014/main" id="{ABA91A12-0FB3-4ED5-AFBB-53F5326C246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556868" y="1165316"/>
            <a:ext cx="205740" cy="205740"/>
          </a:xfrm>
          <a:prstGeom prst="rect">
            <a:avLst/>
          </a:prstGeom>
        </p:spPr>
      </p:pic>
      <p:pic>
        <p:nvPicPr>
          <p:cNvPr id="150" name="Graphic 149">
            <a:extLst>
              <a:ext uri="{FF2B5EF4-FFF2-40B4-BE49-F238E27FC236}">
                <a16:creationId xmlns:a16="http://schemas.microsoft.com/office/drawing/2014/main" id="{61878585-1ABD-4536-8085-1FB9834E32D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893332" y="1166554"/>
            <a:ext cx="205740" cy="205740"/>
          </a:xfrm>
          <a:prstGeom prst="rect">
            <a:avLst/>
          </a:prstGeom>
        </p:spPr>
      </p:pic>
      <p:pic>
        <p:nvPicPr>
          <p:cNvPr id="151" name="Graphic 150">
            <a:extLst>
              <a:ext uri="{FF2B5EF4-FFF2-40B4-BE49-F238E27FC236}">
                <a16:creationId xmlns:a16="http://schemas.microsoft.com/office/drawing/2014/main" id="{B9183460-EA2C-4C96-9024-37A0C39DD3E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393483" y="1150727"/>
            <a:ext cx="274320" cy="274320"/>
          </a:xfrm>
          <a:prstGeom prst="rect">
            <a:avLst/>
          </a:prstGeom>
        </p:spPr>
      </p:pic>
      <p:grpSp>
        <p:nvGrpSpPr>
          <p:cNvPr id="152" name="Group 151">
            <a:extLst>
              <a:ext uri="{FF2B5EF4-FFF2-40B4-BE49-F238E27FC236}">
                <a16:creationId xmlns:a16="http://schemas.microsoft.com/office/drawing/2014/main" id="{940168D6-0212-419C-9E7E-789DADF1DC97}"/>
              </a:ext>
            </a:extLst>
          </p:cNvPr>
          <p:cNvGrpSpPr/>
          <p:nvPr/>
        </p:nvGrpSpPr>
        <p:grpSpPr>
          <a:xfrm>
            <a:off x="5213340" y="1196809"/>
            <a:ext cx="191126" cy="170306"/>
            <a:chOff x="6691314" y="2802580"/>
            <a:chExt cx="286940" cy="255682"/>
          </a:xfrm>
          <a:noFill/>
        </p:grpSpPr>
        <p:sp>
          <p:nvSpPr>
            <p:cNvPr id="153" name="Rectangle: Rounded Corners 152">
              <a:extLst>
                <a:ext uri="{FF2B5EF4-FFF2-40B4-BE49-F238E27FC236}">
                  <a16:creationId xmlns:a16="http://schemas.microsoft.com/office/drawing/2014/main" id="{D514C491-524E-4693-9411-573E76E78F47}"/>
                </a:ext>
              </a:extLst>
            </p:cNvPr>
            <p:cNvSpPr/>
            <p:nvPr/>
          </p:nvSpPr>
          <p:spPr>
            <a:xfrm>
              <a:off x="6691314" y="2802580"/>
              <a:ext cx="286940" cy="112854"/>
            </a:xfrm>
            <a:prstGeom prst="round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IBM Plex Sans"/>
                <a:ea typeface="+mn-ea"/>
                <a:cs typeface="+mn-cs"/>
              </a:endParaRPr>
            </a:p>
          </p:txBody>
        </p:sp>
        <p:sp>
          <p:nvSpPr>
            <p:cNvPr id="154" name="Rectangle: Rounded Corners 153">
              <a:extLst>
                <a:ext uri="{FF2B5EF4-FFF2-40B4-BE49-F238E27FC236}">
                  <a16:creationId xmlns:a16="http://schemas.microsoft.com/office/drawing/2014/main" id="{F66957F4-359B-4C3A-80F4-55203653B21C}"/>
                </a:ext>
              </a:extLst>
            </p:cNvPr>
            <p:cNvSpPr/>
            <p:nvPr/>
          </p:nvSpPr>
          <p:spPr>
            <a:xfrm>
              <a:off x="6691314" y="2945408"/>
              <a:ext cx="286940" cy="112854"/>
            </a:xfrm>
            <a:prstGeom prst="round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IBM Plex Sans"/>
                <a:ea typeface="+mn-ea"/>
                <a:cs typeface="+mn-cs"/>
              </a:endParaRPr>
            </a:p>
          </p:txBody>
        </p:sp>
      </p:grpSp>
      <p:grpSp>
        <p:nvGrpSpPr>
          <p:cNvPr id="155" name="Group 154">
            <a:extLst>
              <a:ext uri="{FF2B5EF4-FFF2-40B4-BE49-F238E27FC236}">
                <a16:creationId xmlns:a16="http://schemas.microsoft.com/office/drawing/2014/main" id="{582F5EC8-0BEC-438A-A565-F5783E7E27DB}"/>
              </a:ext>
            </a:extLst>
          </p:cNvPr>
          <p:cNvGrpSpPr>
            <a:grpSpLocks noChangeAspect="1"/>
          </p:cNvGrpSpPr>
          <p:nvPr/>
        </p:nvGrpSpPr>
        <p:grpSpPr>
          <a:xfrm>
            <a:off x="7799231" y="1155905"/>
            <a:ext cx="158376" cy="205740"/>
            <a:chOff x="-525561" y="648330"/>
            <a:chExt cx="3057525" cy="3971925"/>
          </a:xfrm>
          <a:solidFill>
            <a:schemeClr val="bg1"/>
          </a:solidFill>
        </p:grpSpPr>
        <p:sp>
          <p:nvSpPr>
            <p:cNvPr id="156" name="Freeform: Shape 155">
              <a:extLst>
                <a:ext uri="{FF2B5EF4-FFF2-40B4-BE49-F238E27FC236}">
                  <a16:creationId xmlns:a16="http://schemas.microsoft.com/office/drawing/2014/main" id="{B640BEE0-AA13-4255-ABD5-CCB28A06AC5E}"/>
                </a:ext>
              </a:extLst>
            </p:cNvPr>
            <p:cNvSpPr/>
            <p:nvPr/>
          </p:nvSpPr>
          <p:spPr>
            <a:xfrm>
              <a:off x="886425" y="991230"/>
              <a:ext cx="238125" cy="238125"/>
            </a:xfrm>
            <a:custGeom>
              <a:avLst/>
              <a:gdLst>
                <a:gd name="connsiteX0" fmla="*/ 235744 w 238125"/>
                <a:gd name="connsiteY0" fmla="*/ 121444 h 238125"/>
                <a:gd name="connsiteX1" fmla="*/ 121444 w 238125"/>
                <a:gd name="connsiteY1" fmla="*/ 235744 h 238125"/>
                <a:gd name="connsiteX2" fmla="*/ 7144 w 238125"/>
                <a:gd name="connsiteY2" fmla="*/ 121444 h 238125"/>
                <a:gd name="connsiteX3" fmla="*/ 121444 w 238125"/>
                <a:gd name="connsiteY3" fmla="*/ 7144 h 238125"/>
                <a:gd name="connsiteX4" fmla="*/ 235744 w 238125"/>
                <a:gd name="connsiteY4" fmla="*/ 121444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5744" y="121444"/>
                  </a:moveTo>
                  <a:cubicBezTo>
                    <a:pt x="235744" y="184570"/>
                    <a:pt x="184570" y="235744"/>
                    <a:pt x="121444" y="235744"/>
                  </a:cubicBezTo>
                  <a:cubicBezTo>
                    <a:pt x="58318" y="235744"/>
                    <a:pt x="7144" y="184570"/>
                    <a:pt x="7144" y="121444"/>
                  </a:cubicBezTo>
                  <a:cubicBezTo>
                    <a:pt x="7144" y="58318"/>
                    <a:pt x="58318" y="7144"/>
                    <a:pt x="121444" y="7144"/>
                  </a:cubicBezTo>
                  <a:cubicBezTo>
                    <a:pt x="184570" y="7144"/>
                    <a:pt x="235744" y="58318"/>
                    <a:pt x="235744" y="121444"/>
                  </a:cubicBezTo>
                  <a:close/>
                </a:path>
              </a:pathLst>
            </a:custGeom>
            <a:grpFill/>
            <a:ln w="9525"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sp>
          <p:nvSpPr>
            <p:cNvPr id="157" name="Freeform: Shape 156">
              <a:extLst>
                <a:ext uri="{FF2B5EF4-FFF2-40B4-BE49-F238E27FC236}">
                  <a16:creationId xmlns:a16="http://schemas.microsoft.com/office/drawing/2014/main" id="{8034667A-19AE-4862-A45E-1CB88028A181}"/>
                </a:ext>
              </a:extLst>
            </p:cNvPr>
            <p:cNvSpPr/>
            <p:nvPr/>
          </p:nvSpPr>
          <p:spPr>
            <a:xfrm>
              <a:off x="-525561" y="648330"/>
              <a:ext cx="3057525" cy="3971925"/>
            </a:xfrm>
            <a:custGeom>
              <a:avLst/>
              <a:gdLst>
                <a:gd name="connsiteX0" fmla="*/ 3055125 w 3057525"/>
                <a:gd name="connsiteY0" fmla="*/ 921544 h 3971925"/>
                <a:gd name="connsiteX1" fmla="*/ 2750334 w 3057525"/>
                <a:gd name="connsiteY1" fmla="*/ 616744 h 3971925"/>
                <a:gd name="connsiteX2" fmla="*/ 2327196 w 3057525"/>
                <a:gd name="connsiteY2" fmla="*/ 616744 h 3971925"/>
                <a:gd name="connsiteX3" fmla="*/ 2114941 w 3057525"/>
                <a:gd name="connsiteY3" fmla="*/ 482098 h 3971925"/>
                <a:gd name="connsiteX4" fmla="*/ 1970580 w 3057525"/>
                <a:gd name="connsiteY4" fmla="*/ 337737 h 3971925"/>
                <a:gd name="connsiteX5" fmla="*/ 1531134 w 3057525"/>
                <a:gd name="connsiteY5" fmla="*/ 7144 h 3971925"/>
                <a:gd name="connsiteX6" fmla="*/ 1091708 w 3057525"/>
                <a:gd name="connsiteY6" fmla="*/ 337728 h 3971925"/>
                <a:gd name="connsiteX7" fmla="*/ 947109 w 3057525"/>
                <a:gd name="connsiteY7" fmla="*/ 482165 h 3971925"/>
                <a:gd name="connsiteX8" fmla="*/ 735063 w 3057525"/>
                <a:gd name="connsiteY8" fmla="*/ 616744 h 3971925"/>
                <a:gd name="connsiteX9" fmla="*/ 311944 w 3057525"/>
                <a:gd name="connsiteY9" fmla="*/ 616744 h 3971925"/>
                <a:gd name="connsiteX10" fmla="*/ 7144 w 3057525"/>
                <a:gd name="connsiteY10" fmla="*/ 921544 h 3971925"/>
                <a:gd name="connsiteX11" fmla="*/ 7144 w 3057525"/>
                <a:gd name="connsiteY11" fmla="*/ 3664734 h 3971925"/>
                <a:gd name="connsiteX12" fmla="*/ 311944 w 3057525"/>
                <a:gd name="connsiteY12" fmla="*/ 3969534 h 3971925"/>
                <a:gd name="connsiteX13" fmla="*/ 2750344 w 3057525"/>
                <a:gd name="connsiteY13" fmla="*/ 3969534 h 3971925"/>
                <a:gd name="connsiteX14" fmla="*/ 3055144 w 3057525"/>
                <a:gd name="connsiteY14" fmla="*/ 3664734 h 3971925"/>
                <a:gd name="connsiteX15" fmla="*/ 3055125 w 3057525"/>
                <a:gd name="connsiteY15" fmla="*/ 921544 h 3971925"/>
                <a:gd name="connsiteX16" fmla="*/ 769144 w 3057525"/>
                <a:gd name="connsiteY16" fmla="*/ 919086 h 3971925"/>
                <a:gd name="connsiteX17" fmla="*/ 989286 w 3057525"/>
                <a:gd name="connsiteY17" fmla="*/ 628612 h 3971925"/>
                <a:gd name="connsiteX18" fmla="*/ 1238155 w 3057525"/>
                <a:gd name="connsiteY18" fmla="*/ 379848 h 3971925"/>
                <a:gd name="connsiteX19" fmla="*/ 1531134 w 3057525"/>
                <a:gd name="connsiteY19" fmla="*/ 159544 h 3971925"/>
                <a:gd name="connsiteX20" fmla="*/ 1824104 w 3057525"/>
                <a:gd name="connsiteY20" fmla="*/ 379867 h 3971925"/>
                <a:gd name="connsiteX21" fmla="*/ 2072812 w 3057525"/>
                <a:gd name="connsiteY21" fmla="*/ 628564 h 3971925"/>
                <a:gd name="connsiteX22" fmla="*/ 2293125 w 3057525"/>
                <a:gd name="connsiteY22" fmla="*/ 921534 h 3971925"/>
                <a:gd name="connsiteX23" fmla="*/ 2293125 w 3057525"/>
                <a:gd name="connsiteY23" fmla="*/ 1073934 h 3971925"/>
                <a:gd name="connsiteX24" fmla="*/ 769144 w 3057525"/>
                <a:gd name="connsiteY24" fmla="*/ 1073934 h 3971925"/>
                <a:gd name="connsiteX25" fmla="*/ 769144 w 3057525"/>
                <a:gd name="connsiteY25" fmla="*/ 919086 h 3971925"/>
                <a:gd name="connsiteX26" fmla="*/ 2750344 w 3057525"/>
                <a:gd name="connsiteY26" fmla="*/ 3817134 h 3971925"/>
                <a:gd name="connsiteX27" fmla="*/ 311944 w 3057525"/>
                <a:gd name="connsiteY27" fmla="*/ 3817134 h 3971925"/>
                <a:gd name="connsiteX28" fmla="*/ 159544 w 3057525"/>
                <a:gd name="connsiteY28" fmla="*/ 3664734 h 3971925"/>
                <a:gd name="connsiteX29" fmla="*/ 159544 w 3057525"/>
                <a:gd name="connsiteY29" fmla="*/ 921544 h 3971925"/>
                <a:gd name="connsiteX30" fmla="*/ 311944 w 3057525"/>
                <a:gd name="connsiteY30" fmla="*/ 769144 h 3971925"/>
                <a:gd name="connsiteX31" fmla="*/ 642861 w 3057525"/>
                <a:gd name="connsiteY31" fmla="*/ 769144 h 3971925"/>
                <a:gd name="connsiteX32" fmla="*/ 616772 w 3057525"/>
                <a:gd name="connsiteY32" fmla="*/ 917896 h 3971925"/>
                <a:gd name="connsiteX33" fmla="*/ 616772 w 3057525"/>
                <a:gd name="connsiteY33" fmla="*/ 1226344 h 3971925"/>
                <a:gd name="connsiteX34" fmla="*/ 2445544 w 3057525"/>
                <a:gd name="connsiteY34" fmla="*/ 1226344 h 3971925"/>
                <a:gd name="connsiteX35" fmla="*/ 2445544 w 3057525"/>
                <a:gd name="connsiteY35" fmla="*/ 921544 h 3971925"/>
                <a:gd name="connsiteX36" fmla="*/ 2419217 w 3057525"/>
                <a:gd name="connsiteY36" fmla="*/ 769144 h 3971925"/>
                <a:gd name="connsiteX37" fmla="*/ 2750344 w 3057525"/>
                <a:gd name="connsiteY37" fmla="*/ 769144 h 3971925"/>
                <a:gd name="connsiteX38" fmla="*/ 2902734 w 3057525"/>
                <a:gd name="connsiteY38" fmla="*/ 921544 h 3971925"/>
                <a:gd name="connsiteX39" fmla="*/ 2902753 w 3057525"/>
                <a:gd name="connsiteY39" fmla="*/ 3664734 h 3971925"/>
                <a:gd name="connsiteX40" fmla="*/ 2750344 w 3057525"/>
                <a:gd name="connsiteY40" fmla="*/ 3817134 h 397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057525" h="3971925">
                  <a:moveTo>
                    <a:pt x="3055125" y="921544"/>
                  </a:moveTo>
                  <a:cubicBezTo>
                    <a:pt x="3055125" y="753208"/>
                    <a:pt x="2918670" y="616744"/>
                    <a:pt x="2750334" y="616744"/>
                  </a:cubicBezTo>
                  <a:lnTo>
                    <a:pt x="2327196" y="616744"/>
                  </a:lnTo>
                  <a:cubicBezTo>
                    <a:pt x="2270750" y="554041"/>
                    <a:pt x="2198246" y="506063"/>
                    <a:pt x="2114941" y="482098"/>
                  </a:cubicBezTo>
                  <a:cubicBezTo>
                    <a:pt x="2044770" y="461915"/>
                    <a:pt x="1990763" y="407908"/>
                    <a:pt x="1970580" y="337737"/>
                  </a:cubicBezTo>
                  <a:cubicBezTo>
                    <a:pt x="1915678" y="146818"/>
                    <a:pt x="1739713" y="7144"/>
                    <a:pt x="1531134" y="7144"/>
                  </a:cubicBezTo>
                  <a:cubicBezTo>
                    <a:pt x="1322556" y="7144"/>
                    <a:pt x="1146610" y="146809"/>
                    <a:pt x="1091708" y="337728"/>
                  </a:cubicBezTo>
                  <a:cubicBezTo>
                    <a:pt x="1071496" y="407984"/>
                    <a:pt x="1017356" y="461924"/>
                    <a:pt x="947109" y="482165"/>
                  </a:cubicBezTo>
                  <a:cubicBezTo>
                    <a:pt x="863879" y="506149"/>
                    <a:pt x="791451" y="554079"/>
                    <a:pt x="735063" y="616744"/>
                  </a:cubicBezTo>
                  <a:lnTo>
                    <a:pt x="311944" y="616744"/>
                  </a:lnTo>
                  <a:cubicBezTo>
                    <a:pt x="143599" y="616744"/>
                    <a:pt x="7144" y="753208"/>
                    <a:pt x="7144" y="921544"/>
                  </a:cubicBezTo>
                  <a:lnTo>
                    <a:pt x="7144" y="3664734"/>
                  </a:lnTo>
                  <a:cubicBezTo>
                    <a:pt x="7144" y="3833070"/>
                    <a:pt x="143599" y="3969534"/>
                    <a:pt x="311944" y="3969534"/>
                  </a:cubicBezTo>
                  <a:cubicBezTo>
                    <a:pt x="1011707" y="3969534"/>
                    <a:pt x="1871739" y="3969534"/>
                    <a:pt x="2750344" y="3969534"/>
                  </a:cubicBezTo>
                  <a:cubicBezTo>
                    <a:pt x="2918689" y="3969534"/>
                    <a:pt x="3055144" y="3833070"/>
                    <a:pt x="3055144" y="3664734"/>
                  </a:cubicBezTo>
                  <a:cubicBezTo>
                    <a:pt x="3055144" y="2799112"/>
                    <a:pt x="3055134" y="1970218"/>
                    <a:pt x="3055125" y="921544"/>
                  </a:cubicBezTo>
                  <a:close/>
                  <a:moveTo>
                    <a:pt x="769144" y="919086"/>
                  </a:moveTo>
                  <a:cubicBezTo>
                    <a:pt x="770192" y="785108"/>
                    <a:pt x="860717" y="665664"/>
                    <a:pt x="989286" y="628612"/>
                  </a:cubicBezTo>
                  <a:cubicBezTo>
                    <a:pt x="1110348" y="593722"/>
                    <a:pt x="1203389" y="500729"/>
                    <a:pt x="1238155" y="379848"/>
                  </a:cubicBezTo>
                  <a:cubicBezTo>
                    <a:pt x="1275464" y="250146"/>
                    <a:pt x="1395936" y="159544"/>
                    <a:pt x="1531134" y="159544"/>
                  </a:cubicBezTo>
                  <a:cubicBezTo>
                    <a:pt x="1666332" y="159544"/>
                    <a:pt x="1786804" y="250146"/>
                    <a:pt x="1824104" y="379867"/>
                  </a:cubicBezTo>
                  <a:cubicBezTo>
                    <a:pt x="1858890" y="500815"/>
                    <a:pt x="1951863" y="593789"/>
                    <a:pt x="2072812" y="628564"/>
                  </a:cubicBezTo>
                  <a:cubicBezTo>
                    <a:pt x="2202523" y="665864"/>
                    <a:pt x="2293125" y="786346"/>
                    <a:pt x="2293125" y="921534"/>
                  </a:cubicBezTo>
                  <a:lnTo>
                    <a:pt x="2293125" y="1073934"/>
                  </a:lnTo>
                  <a:lnTo>
                    <a:pt x="769144" y="1073934"/>
                  </a:lnTo>
                  <a:lnTo>
                    <a:pt x="769144" y="919086"/>
                  </a:lnTo>
                  <a:close/>
                  <a:moveTo>
                    <a:pt x="2750344" y="3817134"/>
                  </a:moveTo>
                  <a:cubicBezTo>
                    <a:pt x="1936385" y="3817134"/>
                    <a:pt x="1123760" y="3817134"/>
                    <a:pt x="311944" y="3817134"/>
                  </a:cubicBezTo>
                  <a:cubicBezTo>
                    <a:pt x="227905" y="3817134"/>
                    <a:pt x="159544" y="3748764"/>
                    <a:pt x="159544" y="3664734"/>
                  </a:cubicBezTo>
                  <a:lnTo>
                    <a:pt x="159544" y="921544"/>
                  </a:lnTo>
                  <a:cubicBezTo>
                    <a:pt x="159544" y="837514"/>
                    <a:pt x="227905" y="769144"/>
                    <a:pt x="311944" y="769144"/>
                  </a:cubicBezTo>
                  <a:lnTo>
                    <a:pt x="642861" y="769144"/>
                  </a:lnTo>
                  <a:cubicBezTo>
                    <a:pt x="626383" y="815740"/>
                    <a:pt x="617182" y="865756"/>
                    <a:pt x="616772" y="917896"/>
                  </a:cubicBezTo>
                  <a:lnTo>
                    <a:pt x="616772" y="1226344"/>
                  </a:lnTo>
                  <a:lnTo>
                    <a:pt x="2445544" y="1226344"/>
                  </a:lnTo>
                  <a:lnTo>
                    <a:pt x="2445544" y="921544"/>
                  </a:lnTo>
                  <a:cubicBezTo>
                    <a:pt x="2445544" y="868061"/>
                    <a:pt x="2436095" y="816855"/>
                    <a:pt x="2419217" y="769144"/>
                  </a:cubicBezTo>
                  <a:lnTo>
                    <a:pt x="2750344" y="769144"/>
                  </a:lnTo>
                  <a:cubicBezTo>
                    <a:pt x="2834373" y="769144"/>
                    <a:pt x="2902734" y="837514"/>
                    <a:pt x="2902734" y="921544"/>
                  </a:cubicBezTo>
                  <a:cubicBezTo>
                    <a:pt x="2902734" y="1357246"/>
                    <a:pt x="2902725" y="3400463"/>
                    <a:pt x="2902753" y="3664734"/>
                  </a:cubicBezTo>
                  <a:cubicBezTo>
                    <a:pt x="2902744" y="3748773"/>
                    <a:pt x="2834383" y="3817134"/>
                    <a:pt x="2750344" y="3817134"/>
                  </a:cubicBezTo>
                  <a:close/>
                </a:path>
              </a:pathLst>
            </a:custGeom>
            <a:grpFill/>
            <a:ln w="9525"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grpSp>
      <p:pic>
        <p:nvPicPr>
          <p:cNvPr id="158" name="Graphic 157">
            <a:extLst>
              <a:ext uri="{FF2B5EF4-FFF2-40B4-BE49-F238E27FC236}">
                <a16:creationId xmlns:a16="http://schemas.microsoft.com/office/drawing/2014/main" id="{1CE63C33-7B75-4BC3-B8FB-1356AD33454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986545" y="3477678"/>
            <a:ext cx="205740" cy="205740"/>
          </a:xfrm>
          <a:prstGeom prst="rect">
            <a:avLst/>
          </a:prstGeom>
        </p:spPr>
      </p:pic>
      <p:sp>
        <p:nvSpPr>
          <p:cNvPr id="159" name="Freeform: Shape 158">
            <a:extLst>
              <a:ext uri="{FF2B5EF4-FFF2-40B4-BE49-F238E27FC236}">
                <a16:creationId xmlns:a16="http://schemas.microsoft.com/office/drawing/2014/main" id="{758D5850-D089-4075-87FA-01CF9667E8F7}"/>
              </a:ext>
            </a:extLst>
          </p:cNvPr>
          <p:cNvSpPr>
            <a:spLocks noChangeAspect="1"/>
          </p:cNvSpPr>
          <p:nvPr/>
        </p:nvSpPr>
        <p:spPr>
          <a:xfrm>
            <a:off x="5017770" y="3481250"/>
            <a:ext cx="294818" cy="207119"/>
          </a:xfrm>
          <a:custGeom>
            <a:avLst/>
            <a:gdLst>
              <a:gd name="connsiteX0" fmla="*/ 56697 w 1985221"/>
              <a:gd name="connsiteY0" fmla="*/ 860867 h 1394681"/>
              <a:gd name="connsiteX1" fmla="*/ 3101 w 1985221"/>
              <a:gd name="connsiteY1" fmla="*/ 914462 h 1394681"/>
              <a:gd name="connsiteX2" fmla="*/ 56697 w 1985221"/>
              <a:gd name="connsiteY2" fmla="*/ 968088 h 1394681"/>
              <a:gd name="connsiteX3" fmla="*/ 446938 w 1985221"/>
              <a:gd name="connsiteY3" fmla="*/ 968088 h 1394681"/>
              <a:gd name="connsiteX4" fmla="*/ 548781 w 1985221"/>
              <a:gd name="connsiteY4" fmla="*/ 894314 h 1394681"/>
              <a:gd name="connsiteX5" fmla="*/ 802355 w 1985221"/>
              <a:gd name="connsiteY5" fmla="*/ 110321 h 1394681"/>
              <a:gd name="connsiteX6" fmla="*/ 1131569 w 1985221"/>
              <a:gd name="connsiteY6" fmla="*/ 1318203 h 1394681"/>
              <a:gd name="connsiteX7" fmla="*/ 1234883 w 1985221"/>
              <a:gd name="connsiteY7" fmla="*/ 1396952 h 1394681"/>
              <a:gd name="connsiteX8" fmla="*/ 1235523 w 1985221"/>
              <a:gd name="connsiteY8" fmla="*/ 1396952 h 1394681"/>
              <a:gd name="connsiteX9" fmla="*/ 1337976 w 1985221"/>
              <a:gd name="connsiteY9" fmla="*/ 1319924 h 1394681"/>
              <a:gd name="connsiteX10" fmla="*/ 1556118 w 1985221"/>
              <a:gd name="connsiteY10" fmla="*/ 646853 h 1394681"/>
              <a:gd name="connsiteX11" fmla="*/ 1656045 w 1985221"/>
              <a:gd name="connsiteY11" fmla="*/ 908795 h 1394681"/>
              <a:gd name="connsiteX12" fmla="*/ 1751731 w 1985221"/>
              <a:gd name="connsiteY12" fmla="*/ 968088 h 1394681"/>
              <a:gd name="connsiteX13" fmla="*/ 1933034 w 1985221"/>
              <a:gd name="connsiteY13" fmla="*/ 968088 h 1394681"/>
              <a:gd name="connsiteX14" fmla="*/ 1986653 w 1985221"/>
              <a:gd name="connsiteY14" fmla="*/ 914462 h 1394681"/>
              <a:gd name="connsiteX15" fmla="*/ 1933034 w 1985221"/>
              <a:gd name="connsiteY15" fmla="*/ 860867 h 1394681"/>
              <a:gd name="connsiteX16" fmla="*/ 1752001 w 1985221"/>
              <a:gd name="connsiteY16" fmla="*/ 860867 h 1394681"/>
              <a:gd name="connsiteX17" fmla="*/ 1654254 w 1985221"/>
              <a:gd name="connsiteY17" fmla="*/ 603536 h 1394681"/>
              <a:gd name="connsiteX18" fmla="*/ 1652118 w 1985221"/>
              <a:gd name="connsiteY18" fmla="*/ 598604 h 1394681"/>
              <a:gd name="connsiteX19" fmla="*/ 1545174 w 1985221"/>
              <a:gd name="connsiteY19" fmla="*/ 539952 h 1394681"/>
              <a:gd name="connsiteX20" fmla="*/ 1453389 w 1985221"/>
              <a:gd name="connsiteY20" fmla="*/ 616471 h 1394681"/>
              <a:gd name="connsiteX21" fmla="*/ 1234983 w 1985221"/>
              <a:gd name="connsiteY21" fmla="*/ 1289738 h 1394681"/>
              <a:gd name="connsiteX22" fmla="*/ 905725 w 1985221"/>
              <a:gd name="connsiteY22" fmla="*/ 81857 h 1394681"/>
              <a:gd name="connsiteX23" fmla="*/ 805208 w 1985221"/>
              <a:gd name="connsiteY23" fmla="*/ 3107 h 1394681"/>
              <a:gd name="connsiteX24" fmla="*/ 700493 w 1985221"/>
              <a:gd name="connsiteY24" fmla="*/ 76826 h 1394681"/>
              <a:gd name="connsiteX25" fmla="*/ 446938 w 1985221"/>
              <a:gd name="connsiteY25" fmla="*/ 860867 h 139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85221" h="1394681">
                <a:moveTo>
                  <a:pt x="56697" y="860867"/>
                </a:moveTo>
                <a:cubicBezTo>
                  <a:pt x="27102" y="860867"/>
                  <a:pt x="3101" y="884872"/>
                  <a:pt x="3101" y="914462"/>
                </a:cubicBezTo>
                <a:cubicBezTo>
                  <a:pt x="3101" y="944083"/>
                  <a:pt x="27102" y="968088"/>
                  <a:pt x="56697" y="968088"/>
                </a:cubicBezTo>
                <a:lnTo>
                  <a:pt x="446938" y="968088"/>
                </a:lnTo>
                <a:cubicBezTo>
                  <a:pt x="493245" y="968088"/>
                  <a:pt x="534325" y="938316"/>
                  <a:pt x="548781" y="894314"/>
                </a:cubicBezTo>
                <a:lnTo>
                  <a:pt x="802355" y="110321"/>
                </a:lnTo>
                <a:lnTo>
                  <a:pt x="1131569" y="1318203"/>
                </a:lnTo>
                <a:cubicBezTo>
                  <a:pt x="1144008" y="1364950"/>
                  <a:pt x="1186515" y="1397373"/>
                  <a:pt x="1234883" y="1396952"/>
                </a:cubicBezTo>
                <a:lnTo>
                  <a:pt x="1235523" y="1396952"/>
                </a:lnTo>
                <a:cubicBezTo>
                  <a:pt x="1283206" y="1397518"/>
                  <a:pt x="1325267" y="1365886"/>
                  <a:pt x="1337976" y="1319924"/>
                </a:cubicBezTo>
                <a:lnTo>
                  <a:pt x="1556118" y="646853"/>
                </a:lnTo>
                <a:lnTo>
                  <a:pt x="1656045" y="908795"/>
                </a:lnTo>
                <a:cubicBezTo>
                  <a:pt x="1674031" y="945164"/>
                  <a:pt x="1711141" y="968157"/>
                  <a:pt x="1751731" y="968088"/>
                </a:cubicBezTo>
                <a:lnTo>
                  <a:pt x="1933034" y="968088"/>
                </a:lnTo>
                <a:cubicBezTo>
                  <a:pt x="1962630" y="968088"/>
                  <a:pt x="1986653" y="944083"/>
                  <a:pt x="1986653" y="914462"/>
                </a:cubicBezTo>
                <a:cubicBezTo>
                  <a:pt x="1986653" y="884872"/>
                  <a:pt x="1962630" y="860867"/>
                  <a:pt x="1933034" y="860867"/>
                </a:cubicBezTo>
                <a:lnTo>
                  <a:pt x="1752001" y="860867"/>
                </a:lnTo>
                <a:lnTo>
                  <a:pt x="1654254" y="603536"/>
                </a:lnTo>
                <a:cubicBezTo>
                  <a:pt x="1653614" y="601871"/>
                  <a:pt x="1652929" y="600275"/>
                  <a:pt x="1652118" y="598604"/>
                </a:cubicBezTo>
                <a:cubicBezTo>
                  <a:pt x="1632141" y="558705"/>
                  <a:pt x="1589540" y="535341"/>
                  <a:pt x="1545174" y="539952"/>
                </a:cubicBezTo>
                <a:cubicBezTo>
                  <a:pt x="1501662" y="543929"/>
                  <a:pt x="1465124" y="574386"/>
                  <a:pt x="1453389" y="616471"/>
                </a:cubicBezTo>
                <a:lnTo>
                  <a:pt x="1234983" y="1289738"/>
                </a:lnTo>
                <a:lnTo>
                  <a:pt x="905725" y="81857"/>
                </a:lnTo>
                <a:cubicBezTo>
                  <a:pt x="893406" y="36212"/>
                  <a:pt x="852470" y="4138"/>
                  <a:pt x="805208" y="3107"/>
                </a:cubicBezTo>
                <a:cubicBezTo>
                  <a:pt x="758090" y="2641"/>
                  <a:pt x="715954" y="32310"/>
                  <a:pt x="700493" y="76826"/>
                </a:cubicBezTo>
                <a:lnTo>
                  <a:pt x="446938" y="860867"/>
                </a:lnTo>
                <a:close/>
              </a:path>
            </a:pathLst>
          </a:custGeom>
          <a:solidFill>
            <a:schemeClr val="bg1"/>
          </a:solidFill>
          <a:ln w="6269"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pic>
        <p:nvPicPr>
          <p:cNvPr id="160" name="Graphic 159">
            <a:extLst>
              <a:ext uri="{FF2B5EF4-FFF2-40B4-BE49-F238E27FC236}">
                <a16:creationId xmlns:a16="http://schemas.microsoft.com/office/drawing/2014/main" id="{CFA7EB66-3F78-4C42-80DB-8A984E0A080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152607" y="3493207"/>
            <a:ext cx="183444" cy="205740"/>
          </a:xfrm>
          <a:prstGeom prst="rect">
            <a:avLst/>
          </a:prstGeom>
        </p:spPr>
      </p:pic>
      <p:pic>
        <p:nvPicPr>
          <p:cNvPr id="162" name="Picture 161" descr="A close up of a logo&#10;&#10;Description generated with very high confidence">
            <a:extLst>
              <a:ext uri="{FF2B5EF4-FFF2-40B4-BE49-F238E27FC236}">
                <a16:creationId xmlns:a16="http://schemas.microsoft.com/office/drawing/2014/main" id="{95164F29-996B-4C3D-A916-42EFD35F1068}"/>
              </a:ext>
            </a:extLst>
          </p:cNvPr>
          <p:cNvPicPr>
            <a:picLocks noChangeAspect="1"/>
          </p:cNvPicPr>
          <p:nvPr/>
        </p:nvPicPr>
        <p:blipFill>
          <a:blip r:embed="rId23"/>
          <a:stretch>
            <a:fillRect/>
          </a:stretch>
        </p:blipFill>
        <p:spPr>
          <a:xfrm>
            <a:off x="4858061" y="2285437"/>
            <a:ext cx="942296" cy="348482"/>
          </a:xfrm>
          <a:prstGeom prst="rect">
            <a:avLst/>
          </a:prstGeom>
        </p:spPr>
      </p:pic>
      <p:grpSp>
        <p:nvGrpSpPr>
          <p:cNvPr id="54" name="Group 53">
            <a:extLst>
              <a:ext uri="{FF2B5EF4-FFF2-40B4-BE49-F238E27FC236}">
                <a16:creationId xmlns:a16="http://schemas.microsoft.com/office/drawing/2014/main" id="{EA7701FF-2029-450E-BE3E-30FD1B9C2BF3}"/>
              </a:ext>
            </a:extLst>
          </p:cNvPr>
          <p:cNvGrpSpPr/>
          <p:nvPr/>
        </p:nvGrpSpPr>
        <p:grpSpPr>
          <a:xfrm>
            <a:off x="4050720" y="2304521"/>
            <a:ext cx="2611654" cy="646504"/>
            <a:chOff x="5609187" y="3072694"/>
            <a:chExt cx="3482205" cy="862005"/>
          </a:xfrm>
        </p:grpSpPr>
        <p:sp>
          <p:nvSpPr>
            <p:cNvPr id="161" name="Freeform: Shape 160">
              <a:extLst>
                <a:ext uri="{FF2B5EF4-FFF2-40B4-BE49-F238E27FC236}">
                  <a16:creationId xmlns:a16="http://schemas.microsoft.com/office/drawing/2014/main" id="{402E9903-327E-4AED-BEDF-5D6C8C0D6530}"/>
                </a:ext>
              </a:extLst>
            </p:cNvPr>
            <p:cNvSpPr>
              <a:spLocks noChangeAspect="1"/>
            </p:cNvSpPr>
            <p:nvPr/>
          </p:nvSpPr>
          <p:spPr>
            <a:xfrm>
              <a:off x="5609187" y="3072694"/>
              <a:ext cx="3472681" cy="862005"/>
            </a:xfrm>
            <a:custGeom>
              <a:avLst/>
              <a:gdLst>
                <a:gd name="connsiteX0" fmla="*/ 10716 w 3505200"/>
                <a:gd name="connsiteY0" fmla="*/ 10716 h 285750"/>
                <a:gd name="connsiteX1" fmla="*/ 14526 w 3505200"/>
                <a:gd name="connsiteY1" fmla="*/ 230744 h 285750"/>
                <a:gd name="connsiteX2" fmla="*/ 89774 w 3505200"/>
                <a:gd name="connsiteY2" fmla="*/ 272654 h 285750"/>
                <a:gd name="connsiteX3" fmla="*/ 3455909 w 3505200"/>
                <a:gd name="connsiteY3" fmla="*/ 276464 h 285750"/>
                <a:gd name="connsiteX4" fmla="*/ 3501629 w 3505200"/>
                <a:gd name="connsiteY4" fmla="*/ 245984 h 285750"/>
                <a:gd name="connsiteX5" fmla="*/ 3501629 w 3505200"/>
                <a:gd name="connsiteY5" fmla="*/ 20241 h 285750"/>
                <a:gd name="connsiteX0" fmla="*/ 0 w 3489890"/>
                <a:gd name="connsiteY0" fmla="*/ 0 h 257453"/>
                <a:gd name="connsiteX1" fmla="*/ 2787 w 3489890"/>
                <a:gd name="connsiteY1" fmla="*/ 211733 h 257453"/>
                <a:gd name="connsiteX2" fmla="*/ 78035 w 3489890"/>
                <a:gd name="connsiteY2" fmla="*/ 253643 h 257453"/>
                <a:gd name="connsiteX3" fmla="*/ 3444170 w 3489890"/>
                <a:gd name="connsiteY3" fmla="*/ 257453 h 257453"/>
                <a:gd name="connsiteX4" fmla="*/ 3489890 w 3489890"/>
                <a:gd name="connsiteY4" fmla="*/ 226973 h 257453"/>
                <a:gd name="connsiteX5" fmla="*/ 3489890 w 3489890"/>
                <a:gd name="connsiteY5" fmla="*/ 1230 h 257453"/>
                <a:gd name="connsiteX0" fmla="*/ 0 w 3490402"/>
                <a:gd name="connsiteY0" fmla="*/ 0 h 257453"/>
                <a:gd name="connsiteX1" fmla="*/ 2787 w 3490402"/>
                <a:gd name="connsiteY1" fmla="*/ 211733 h 257453"/>
                <a:gd name="connsiteX2" fmla="*/ 78035 w 3490402"/>
                <a:gd name="connsiteY2" fmla="*/ 253643 h 257453"/>
                <a:gd name="connsiteX3" fmla="*/ 3444170 w 3490402"/>
                <a:gd name="connsiteY3" fmla="*/ 257453 h 257453"/>
                <a:gd name="connsiteX4" fmla="*/ 3489890 w 3490402"/>
                <a:gd name="connsiteY4" fmla="*/ 226973 h 257453"/>
                <a:gd name="connsiteX5" fmla="*/ 3490402 w 3490402"/>
                <a:gd name="connsiteY5" fmla="*/ 308 h 257453"/>
                <a:gd name="connsiteX0" fmla="*/ 0 w 3489939"/>
                <a:gd name="connsiteY0" fmla="*/ 2457 h 259910"/>
                <a:gd name="connsiteX1" fmla="*/ 2787 w 3489939"/>
                <a:gd name="connsiteY1" fmla="*/ 214190 h 259910"/>
                <a:gd name="connsiteX2" fmla="*/ 78035 w 3489939"/>
                <a:gd name="connsiteY2" fmla="*/ 256100 h 259910"/>
                <a:gd name="connsiteX3" fmla="*/ 3444170 w 3489939"/>
                <a:gd name="connsiteY3" fmla="*/ 259910 h 259910"/>
                <a:gd name="connsiteX4" fmla="*/ 3489890 w 3489939"/>
                <a:gd name="connsiteY4" fmla="*/ 229430 h 259910"/>
                <a:gd name="connsiteX5" fmla="*/ 3489891 w 3489939"/>
                <a:gd name="connsiteY5" fmla="*/ 0 h 25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9939" h="259910">
                  <a:moveTo>
                    <a:pt x="0" y="2457"/>
                  </a:moveTo>
                  <a:cubicBezTo>
                    <a:pt x="1270" y="75800"/>
                    <a:pt x="1517" y="140847"/>
                    <a:pt x="2787" y="214190"/>
                  </a:cubicBezTo>
                  <a:cubicBezTo>
                    <a:pt x="3740" y="243717"/>
                    <a:pt x="21837" y="258957"/>
                    <a:pt x="78035" y="256100"/>
                  </a:cubicBezTo>
                  <a:lnTo>
                    <a:pt x="3444170" y="259910"/>
                  </a:lnTo>
                  <a:cubicBezTo>
                    <a:pt x="3464172" y="258005"/>
                    <a:pt x="3482270" y="251337"/>
                    <a:pt x="3489890" y="229430"/>
                  </a:cubicBezTo>
                  <a:cubicBezTo>
                    <a:pt x="3490061" y="153875"/>
                    <a:pt x="3489720" y="75555"/>
                    <a:pt x="3489891" y="0"/>
                  </a:cubicBezTo>
                </a:path>
              </a:pathLst>
            </a:custGeom>
            <a:noFill/>
            <a:ln w="15875" cap="rnd">
              <a:solidFill>
                <a:srgbClr val="231F20"/>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cxnSp>
          <p:nvCxnSpPr>
            <p:cNvPr id="165" name="Straight Connector 164">
              <a:extLst>
                <a:ext uri="{FF2B5EF4-FFF2-40B4-BE49-F238E27FC236}">
                  <a16:creationId xmlns:a16="http://schemas.microsoft.com/office/drawing/2014/main" id="{998F874D-EB02-4856-B56B-E4AAB5BDF83C}"/>
                </a:ext>
              </a:extLst>
            </p:cNvPr>
            <p:cNvCxnSpPr/>
            <p:nvPr/>
          </p:nvCxnSpPr>
          <p:spPr>
            <a:xfrm>
              <a:off x="5618711" y="3478326"/>
              <a:ext cx="347268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6" name="TextBox 165">
            <a:extLst>
              <a:ext uri="{FF2B5EF4-FFF2-40B4-BE49-F238E27FC236}">
                <a16:creationId xmlns:a16="http://schemas.microsoft.com/office/drawing/2014/main" id="{AF7B5E11-9BB8-4986-BAB6-464FBEBFC1BF}"/>
              </a:ext>
            </a:extLst>
          </p:cNvPr>
          <p:cNvSpPr txBox="1"/>
          <p:nvPr/>
        </p:nvSpPr>
        <p:spPr>
          <a:xfrm>
            <a:off x="4145778" y="2032379"/>
            <a:ext cx="2521223" cy="276999"/>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IBM Plex Sans"/>
                <a:ea typeface="+mn-ea"/>
                <a:cs typeface="+mn-cs"/>
              </a:rPr>
              <a:t>CI/CD pipeline</a:t>
            </a:r>
          </a:p>
        </p:txBody>
      </p:sp>
      <p:cxnSp>
        <p:nvCxnSpPr>
          <p:cNvPr id="66" name="Straight Connector 65">
            <a:extLst>
              <a:ext uri="{FF2B5EF4-FFF2-40B4-BE49-F238E27FC236}">
                <a16:creationId xmlns:a16="http://schemas.microsoft.com/office/drawing/2014/main" id="{CDC20824-29A8-4E4F-A60F-C38E299C8766}"/>
              </a:ext>
            </a:extLst>
          </p:cNvPr>
          <p:cNvCxnSpPr>
            <a:cxnSpLocks/>
          </p:cNvCxnSpPr>
          <p:nvPr/>
        </p:nvCxnSpPr>
        <p:spPr>
          <a:xfrm flipV="1">
            <a:off x="6283168" y="113237"/>
            <a:ext cx="0" cy="689373"/>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81" name="Picture 80" descr="A picture containing object, clock&#10;&#10;Description generated with very high confidence">
            <a:extLst>
              <a:ext uri="{FF2B5EF4-FFF2-40B4-BE49-F238E27FC236}">
                <a16:creationId xmlns:a16="http://schemas.microsoft.com/office/drawing/2014/main" id="{33C5FFDD-D11E-4A70-8B74-8A5D66D37750}"/>
              </a:ext>
            </a:extLst>
          </p:cNvPr>
          <p:cNvPicPr>
            <a:picLocks noChangeAspect="1"/>
          </p:cNvPicPr>
          <p:nvPr/>
        </p:nvPicPr>
        <p:blipFill>
          <a:blip r:embed="rId24"/>
          <a:stretch>
            <a:fillRect/>
          </a:stretch>
        </p:blipFill>
        <p:spPr>
          <a:xfrm>
            <a:off x="905581" y="1716290"/>
            <a:ext cx="411968" cy="327945"/>
          </a:xfrm>
          <a:prstGeom prst="rect">
            <a:avLst/>
          </a:prstGeom>
        </p:spPr>
      </p:pic>
      <p:pic>
        <p:nvPicPr>
          <p:cNvPr id="82" name="Picture 81">
            <a:extLst>
              <a:ext uri="{FF2B5EF4-FFF2-40B4-BE49-F238E27FC236}">
                <a16:creationId xmlns:a16="http://schemas.microsoft.com/office/drawing/2014/main" id="{3E125113-859E-425E-AB76-907DEE196236}"/>
              </a:ext>
            </a:extLst>
          </p:cNvPr>
          <p:cNvPicPr>
            <a:picLocks noChangeAspect="1"/>
          </p:cNvPicPr>
          <p:nvPr/>
        </p:nvPicPr>
        <p:blipFill>
          <a:blip r:embed="rId25"/>
          <a:stretch>
            <a:fillRect/>
          </a:stretch>
        </p:blipFill>
        <p:spPr>
          <a:xfrm>
            <a:off x="821020" y="2482060"/>
            <a:ext cx="636635" cy="192587"/>
          </a:xfrm>
          <a:prstGeom prst="rect">
            <a:avLst/>
          </a:prstGeom>
        </p:spPr>
      </p:pic>
      <p:sp>
        <p:nvSpPr>
          <p:cNvPr id="83" name="TextBox 82">
            <a:extLst>
              <a:ext uri="{FF2B5EF4-FFF2-40B4-BE49-F238E27FC236}">
                <a16:creationId xmlns:a16="http://schemas.microsoft.com/office/drawing/2014/main" id="{90322226-6D24-4DD9-9132-8BD264CCE798}"/>
              </a:ext>
            </a:extLst>
          </p:cNvPr>
          <p:cNvSpPr txBox="1"/>
          <p:nvPr/>
        </p:nvSpPr>
        <p:spPr>
          <a:xfrm>
            <a:off x="591340" y="2003419"/>
            <a:ext cx="1068575" cy="349904"/>
          </a:xfrm>
          <a:prstGeom prst="rect">
            <a:avLst/>
          </a:prstGeom>
          <a:noFill/>
        </p:spPr>
        <p:txBody>
          <a:bodyPr wrap="square" rtlCol="0">
            <a:spAutoFit/>
          </a:bodyPr>
          <a:lstStyle/>
          <a:p>
            <a:pPr marL="0" marR="0" lvl="0" indent="0" algn="ctr" defTabSz="685800" rtl="0" eaLnBrk="1" fontAlgn="auto" latinLnBrk="0" hangingPunct="1">
              <a:lnSpc>
                <a:spcPct val="93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IBM Plex Sans"/>
                <a:ea typeface="+mn-ea"/>
                <a:cs typeface="+mn-cs"/>
              </a:rPr>
              <a:t>IBM Application </a:t>
            </a:r>
          </a:p>
          <a:p>
            <a:pPr marL="0" marR="0" lvl="0" indent="0" algn="ctr" defTabSz="685800" rtl="0" eaLnBrk="1" fontAlgn="auto" latinLnBrk="0" hangingPunct="1">
              <a:lnSpc>
                <a:spcPct val="93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IBM Plex Sans"/>
                <a:ea typeface="+mn-ea"/>
                <a:cs typeface="+mn-cs"/>
              </a:rPr>
              <a:t>Discovery and Delivery Intelligence </a:t>
            </a:r>
          </a:p>
        </p:txBody>
      </p:sp>
      <p:cxnSp>
        <p:nvCxnSpPr>
          <p:cNvPr id="5" name="Straight Connector 4">
            <a:extLst>
              <a:ext uri="{FF2B5EF4-FFF2-40B4-BE49-F238E27FC236}">
                <a16:creationId xmlns:a16="http://schemas.microsoft.com/office/drawing/2014/main" id="{95FC0349-91D2-4FFB-896F-F7B9430322FB}"/>
              </a:ext>
            </a:extLst>
          </p:cNvPr>
          <p:cNvCxnSpPr>
            <a:cxnSpLocks/>
          </p:cNvCxnSpPr>
          <p:nvPr/>
        </p:nvCxnSpPr>
        <p:spPr>
          <a:xfrm>
            <a:off x="543245" y="2352080"/>
            <a:ext cx="1193292" cy="0"/>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1EF7758-B296-4AF0-A660-0B0AF319E810}"/>
              </a:ext>
            </a:extLst>
          </p:cNvPr>
          <p:cNvCxnSpPr>
            <a:cxnSpLocks/>
          </p:cNvCxnSpPr>
          <p:nvPr/>
        </p:nvCxnSpPr>
        <p:spPr>
          <a:xfrm>
            <a:off x="2403890" y="609728"/>
            <a:ext cx="1193292" cy="0"/>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98" name="Picture 97">
            <a:extLst>
              <a:ext uri="{FF2B5EF4-FFF2-40B4-BE49-F238E27FC236}">
                <a16:creationId xmlns:a16="http://schemas.microsoft.com/office/drawing/2014/main" id="{E82EAE59-E26E-4428-A23A-EC9FC3ECCD30}"/>
              </a:ext>
            </a:extLst>
          </p:cNvPr>
          <p:cNvPicPr>
            <a:picLocks noChangeAspect="1"/>
          </p:cNvPicPr>
          <p:nvPr/>
        </p:nvPicPr>
        <p:blipFill>
          <a:blip r:embed="rId26"/>
          <a:stretch>
            <a:fillRect/>
          </a:stretch>
        </p:blipFill>
        <p:spPr>
          <a:xfrm>
            <a:off x="2477026" y="649329"/>
            <a:ext cx="476484" cy="111974"/>
          </a:xfrm>
          <a:prstGeom prst="rect">
            <a:avLst/>
          </a:prstGeom>
        </p:spPr>
      </p:pic>
      <p:pic>
        <p:nvPicPr>
          <p:cNvPr id="13" name="Picture 12" descr="A picture containing vector graphics&#10;&#10;Description automatically generated">
            <a:extLst>
              <a:ext uri="{FF2B5EF4-FFF2-40B4-BE49-F238E27FC236}">
                <a16:creationId xmlns:a16="http://schemas.microsoft.com/office/drawing/2014/main" id="{56BCB32E-EDCF-49DE-B51E-5B2C3E33EE20}"/>
              </a:ext>
            </a:extLst>
          </p:cNvPr>
          <p:cNvPicPr>
            <a:picLocks noChangeAspect="1"/>
          </p:cNvPicPr>
          <p:nvPr/>
        </p:nvPicPr>
        <p:blipFill>
          <a:blip r:embed="rId27"/>
          <a:stretch>
            <a:fillRect/>
          </a:stretch>
        </p:blipFill>
        <p:spPr>
          <a:xfrm>
            <a:off x="2584475" y="785264"/>
            <a:ext cx="522212" cy="299262"/>
          </a:xfrm>
          <a:prstGeom prst="rect">
            <a:avLst/>
          </a:prstGeom>
        </p:spPr>
      </p:pic>
      <p:pic>
        <p:nvPicPr>
          <p:cNvPr id="140" name="Picture 139" descr="A close up of a logo&#10;&#10;Description generated with very high confidence">
            <a:extLst>
              <a:ext uri="{FF2B5EF4-FFF2-40B4-BE49-F238E27FC236}">
                <a16:creationId xmlns:a16="http://schemas.microsoft.com/office/drawing/2014/main" id="{A94E0AE7-BA87-47E3-984D-383EBAA812F1}"/>
              </a:ext>
            </a:extLst>
          </p:cNvPr>
          <p:cNvPicPr>
            <a:picLocks noChangeAspect="1"/>
          </p:cNvPicPr>
          <p:nvPr/>
        </p:nvPicPr>
        <p:blipFill rotWithShape="1">
          <a:blip r:embed="rId28"/>
          <a:srcRect t="25645" b="29476"/>
          <a:stretch/>
        </p:blipFill>
        <p:spPr>
          <a:xfrm>
            <a:off x="3121540" y="725190"/>
            <a:ext cx="431158" cy="193497"/>
          </a:xfrm>
          <a:prstGeom prst="rect">
            <a:avLst/>
          </a:prstGeom>
        </p:spPr>
      </p:pic>
      <p:cxnSp>
        <p:nvCxnSpPr>
          <p:cNvPr id="142" name="Straight Connector 141">
            <a:extLst>
              <a:ext uri="{FF2B5EF4-FFF2-40B4-BE49-F238E27FC236}">
                <a16:creationId xmlns:a16="http://schemas.microsoft.com/office/drawing/2014/main" id="{52EE7B39-7D01-4BD6-B6CF-39E2C62D7FDA}"/>
              </a:ext>
            </a:extLst>
          </p:cNvPr>
          <p:cNvCxnSpPr>
            <a:cxnSpLocks/>
          </p:cNvCxnSpPr>
          <p:nvPr/>
        </p:nvCxnSpPr>
        <p:spPr>
          <a:xfrm>
            <a:off x="3743367" y="609727"/>
            <a:ext cx="1193292" cy="0"/>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145" name="Picture 144">
            <a:extLst>
              <a:ext uri="{FF2B5EF4-FFF2-40B4-BE49-F238E27FC236}">
                <a16:creationId xmlns:a16="http://schemas.microsoft.com/office/drawing/2014/main" id="{7FF254F8-7AD8-4771-8A41-E26117B4ECEB}"/>
              </a:ext>
            </a:extLst>
          </p:cNvPr>
          <p:cNvPicPr>
            <a:picLocks noChangeAspect="1"/>
          </p:cNvPicPr>
          <p:nvPr/>
        </p:nvPicPr>
        <p:blipFill>
          <a:blip r:embed="rId6"/>
          <a:stretch>
            <a:fillRect/>
          </a:stretch>
        </p:blipFill>
        <p:spPr>
          <a:xfrm>
            <a:off x="3780516" y="630334"/>
            <a:ext cx="249086" cy="206788"/>
          </a:xfrm>
          <a:prstGeom prst="rect">
            <a:avLst/>
          </a:prstGeom>
        </p:spPr>
      </p:pic>
      <p:pic>
        <p:nvPicPr>
          <p:cNvPr id="147" name="Picture 146">
            <a:extLst>
              <a:ext uri="{FF2B5EF4-FFF2-40B4-BE49-F238E27FC236}">
                <a16:creationId xmlns:a16="http://schemas.microsoft.com/office/drawing/2014/main" id="{539D5D40-410A-4B15-9071-7CF4ADD585DE}"/>
              </a:ext>
            </a:extLst>
          </p:cNvPr>
          <p:cNvPicPr>
            <a:picLocks noChangeAspect="1"/>
          </p:cNvPicPr>
          <p:nvPr/>
        </p:nvPicPr>
        <p:blipFill rotWithShape="1">
          <a:blip r:embed="rId29"/>
          <a:srcRect l="17825" r="23289"/>
          <a:stretch/>
        </p:blipFill>
        <p:spPr>
          <a:xfrm>
            <a:off x="4089591" y="641018"/>
            <a:ext cx="236707" cy="251985"/>
          </a:xfrm>
          <a:prstGeom prst="rect">
            <a:avLst/>
          </a:prstGeom>
        </p:spPr>
      </p:pic>
      <p:pic>
        <p:nvPicPr>
          <p:cNvPr id="163" name="Picture 162" descr="A close up of a logo&#10;&#10;Description generated with high confidence">
            <a:extLst>
              <a:ext uri="{FF2B5EF4-FFF2-40B4-BE49-F238E27FC236}">
                <a16:creationId xmlns:a16="http://schemas.microsoft.com/office/drawing/2014/main" id="{6B131D8F-F903-424E-A9CA-67048FC8A8ED}"/>
              </a:ext>
            </a:extLst>
          </p:cNvPr>
          <p:cNvPicPr>
            <a:picLocks noChangeAspect="1"/>
          </p:cNvPicPr>
          <p:nvPr/>
        </p:nvPicPr>
        <p:blipFill>
          <a:blip r:embed="rId30"/>
          <a:stretch>
            <a:fillRect/>
          </a:stretch>
        </p:blipFill>
        <p:spPr>
          <a:xfrm>
            <a:off x="4423565" y="890217"/>
            <a:ext cx="464222" cy="117421"/>
          </a:xfrm>
          <a:prstGeom prst="rect">
            <a:avLst/>
          </a:prstGeom>
        </p:spPr>
      </p:pic>
      <p:pic>
        <p:nvPicPr>
          <p:cNvPr id="164" name="Picture 163" descr="A close up of a sign&#10;&#10;Description generated with very high confidence">
            <a:extLst>
              <a:ext uri="{FF2B5EF4-FFF2-40B4-BE49-F238E27FC236}">
                <a16:creationId xmlns:a16="http://schemas.microsoft.com/office/drawing/2014/main" id="{DDB2DF8A-E786-431B-9B0F-DEEEBCB3C34F}"/>
              </a:ext>
            </a:extLst>
          </p:cNvPr>
          <p:cNvPicPr>
            <a:picLocks noChangeAspect="1"/>
          </p:cNvPicPr>
          <p:nvPr/>
        </p:nvPicPr>
        <p:blipFill>
          <a:blip r:embed="rId31"/>
          <a:stretch>
            <a:fillRect/>
          </a:stretch>
        </p:blipFill>
        <p:spPr>
          <a:xfrm>
            <a:off x="3826760" y="920396"/>
            <a:ext cx="540626" cy="142047"/>
          </a:xfrm>
          <a:prstGeom prst="rect">
            <a:avLst/>
          </a:prstGeom>
        </p:spPr>
      </p:pic>
      <p:pic>
        <p:nvPicPr>
          <p:cNvPr id="167" name="Picture 166" descr="A close up of a sign&#10;&#10;Description generated with very high confidence">
            <a:extLst>
              <a:ext uri="{FF2B5EF4-FFF2-40B4-BE49-F238E27FC236}">
                <a16:creationId xmlns:a16="http://schemas.microsoft.com/office/drawing/2014/main" id="{E7F3C116-EC56-4B66-96B8-29E14C086430}"/>
              </a:ext>
            </a:extLst>
          </p:cNvPr>
          <p:cNvPicPr>
            <a:picLocks noChangeAspect="1"/>
          </p:cNvPicPr>
          <p:nvPr/>
        </p:nvPicPr>
        <p:blipFill>
          <a:blip r:embed="rId32"/>
          <a:stretch>
            <a:fillRect/>
          </a:stretch>
        </p:blipFill>
        <p:spPr>
          <a:xfrm>
            <a:off x="4350535" y="660026"/>
            <a:ext cx="554929" cy="192929"/>
          </a:xfrm>
          <a:prstGeom prst="rect">
            <a:avLst/>
          </a:prstGeom>
        </p:spPr>
      </p:pic>
      <p:cxnSp>
        <p:nvCxnSpPr>
          <p:cNvPr id="168" name="Straight Connector 167">
            <a:extLst>
              <a:ext uri="{FF2B5EF4-FFF2-40B4-BE49-F238E27FC236}">
                <a16:creationId xmlns:a16="http://schemas.microsoft.com/office/drawing/2014/main" id="{97A94FF7-EF00-486B-A1C7-462AB59B8B5B}"/>
              </a:ext>
            </a:extLst>
          </p:cNvPr>
          <p:cNvCxnSpPr>
            <a:cxnSpLocks/>
          </p:cNvCxnSpPr>
          <p:nvPr/>
        </p:nvCxnSpPr>
        <p:spPr>
          <a:xfrm>
            <a:off x="7579629" y="586508"/>
            <a:ext cx="1193292" cy="0"/>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BA97C939-2CF8-4B25-A1CE-0E7D4AFC9B62}"/>
              </a:ext>
            </a:extLst>
          </p:cNvPr>
          <p:cNvCxnSpPr>
            <a:cxnSpLocks/>
          </p:cNvCxnSpPr>
          <p:nvPr/>
        </p:nvCxnSpPr>
        <p:spPr>
          <a:xfrm>
            <a:off x="6870860" y="4359184"/>
            <a:ext cx="1193292" cy="0"/>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F0B4FFE-63D5-46E1-A781-F16573C640E7}"/>
              </a:ext>
            </a:extLst>
          </p:cNvPr>
          <p:cNvCxnSpPr>
            <a:cxnSpLocks/>
          </p:cNvCxnSpPr>
          <p:nvPr/>
        </p:nvCxnSpPr>
        <p:spPr>
          <a:xfrm>
            <a:off x="4927743" y="4359184"/>
            <a:ext cx="1193292" cy="0"/>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C95E3CF4-4B5E-4C8E-A0FA-A6FA0F8D560C}"/>
              </a:ext>
            </a:extLst>
          </p:cNvPr>
          <p:cNvCxnSpPr>
            <a:cxnSpLocks/>
          </p:cNvCxnSpPr>
          <p:nvPr/>
        </p:nvCxnSpPr>
        <p:spPr>
          <a:xfrm>
            <a:off x="3018539" y="4359182"/>
            <a:ext cx="1193292" cy="0"/>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10E1D8E0-4317-4EFA-A2EA-F3EC77358616}"/>
              </a:ext>
            </a:extLst>
          </p:cNvPr>
          <p:cNvSpPr txBox="1"/>
          <p:nvPr/>
        </p:nvSpPr>
        <p:spPr>
          <a:xfrm>
            <a:off x="2653147" y="169984"/>
            <a:ext cx="956227" cy="185820"/>
          </a:xfrm>
          <a:prstGeom prst="rect">
            <a:avLst/>
          </a:prstGeom>
          <a:noFill/>
        </p:spPr>
        <p:txBody>
          <a:bodyPr wrap="square" rtlCol="0">
            <a:spAutoFit/>
          </a:bodyPr>
          <a:lstStyle/>
          <a:p>
            <a:pPr marL="0" marR="0" lvl="0" indent="0" algn="l" defTabSz="685800" rtl="0" eaLnBrk="1" fontAlgn="auto" latinLnBrk="0" hangingPunct="1">
              <a:lnSpc>
                <a:spcPct val="90000"/>
              </a:lnSpc>
              <a:spcBef>
                <a:spcPts val="0"/>
              </a:spcBef>
              <a:spcAft>
                <a:spcPts val="0"/>
              </a:spcAft>
              <a:buClrTx/>
              <a:buSzTx/>
              <a:buFontTx/>
              <a:buNone/>
              <a:tabLst/>
              <a:defRPr/>
            </a:pPr>
            <a:r>
              <a:rPr kumimoji="0" lang="en-US" sz="675" b="0" i="0" u="none" strike="noStrike" kern="1200" cap="none" spc="0" normalizeH="0" baseline="0" noProof="0" dirty="0">
                <a:ln>
                  <a:noFill/>
                </a:ln>
                <a:solidFill>
                  <a:prstClr val="black"/>
                </a:solidFill>
                <a:effectLst/>
                <a:uLnTx/>
                <a:uFillTx/>
                <a:latin typeface="IBM Plex Sans"/>
                <a:ea typeface="+mn-ea"/>
                <a:cs typeface="+mn-cs"/>
              </a:rPr>
              <a:t>IBM Developer for Z</a:t>
            </a:r>
          </a:p>
        </p:txBody>
      </p:sp>
      <p:grpSp>
        <p:nvGrpSpPr>
          <p:cNvPr id="17" name="Group 16">
            <a:extLst>
              <a:ext uri="{FF2B5EF4-FFF2-40B4-BE49-F238E27FC236}">
                <a16:creationId xmlns:a16="http://schemas.microsoft.com/office/drawing/2014/main" id="{953C2A86-0315-4A55-ACD0-4B4D403024C7}"/>
              </a:ext>
            </a:extLst>
          </p:cNvPr>
          <p:cNvGrpSpPr/>
          <p:nvPr/>
        </p:nvGrpSpPr>
        <p:grpSpPr>
          <a:xfrm>
            <a:off x="3782360" y="115442"/>
            <a:ext cx="1104673" cy="408442"/>
            <a:chOff x="5102346" y="240967"/>
            <a:chExt cx="1472896" cy="502229"/>
          </a:xfrm>
        </p:grpSpPr>
        <p:pic>
          <p:nvPicPr>
            <p:cNvPr id="179" name="Picture 178" descr="A picture containing indoor, sitting&#10;&#10;Description generated with high confidence">
              <a:extLst>
                <a:ext uri="{FF2B5EF4-FFF2-40B4-BE49-F238E27FC236}">
                  <a16:creationId xmlns:a16="http://schemas.microsoft.com/office/drawing/2014/main" id="{C5FCB660-1F86-4CC2-887C-37B232F2EC97}"/>
                </a:ext>
              </a:extLst>
            </p:cNvPr>
            <p:cNvPicPr>
              <a:picLocks noChangeAspect="1"/>
            </p:cNvPicPr>
            <p:nvPr/>
          </p:nvPicPr>
          <p:blipFill>
            <a:blip r:embed="rId33"/>
            <a:stretch>
              <a:fillRect/>
            </a:stretch>
          </p:blipFill>
          <p:spPr>
            <a:xfrm>
              <a:off x="5102346" y="240967"/>
              <a:ext cx="394439" cy="394439"/>
            </a:xfrm>
            <a:prstGeom prst="rect">
              <a:avLst/>
            </a:prstGeom>
          </p:spPr>
        </p:pic>
        <p:sp>
          <p:nvSpPr>
            <p:cNvPr id="180" name="TextBox 179">
              <a:extLst>
                <a:ext uri="{FF2B5EF4-FFF2-40B4-BE49-F238E27FC236}">
                  <a16:creationId xmlns:a16="http://schemas.microsoft.com/office/drawing/2014/main" id="{04202DFD-1355-448A-9BE4-2AD841C019D0}"/>
                </a:ext>
              </a:extLst>
            </p:cNvPr>
            <p:cNvSpPr txBox="1"/>
            <p:nvPr/>
          </p:nvSpPr>
          <p:spPr>
            <a:xfrm>
              <a:off x="5460263" y="246482"/>
              <a:ext cx="1114979" cy="496714"/>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dirty="0">
                  <a:ln>
                    <a:noFill/>
                  </a:ln>
                  <a:solidFill>
                    <a:prstClr val="black"/>
                  </a:solidFill>
                  <a:effectLst/>
                  <a:uLnTx/>
                  <a:uFillTx/>
                  <a:latin typeface="IBM Plex Sans"/>
                  <a:ea typeface="+mn-ea"/>
                  <a:cs typeface="+mn-cs"/>
                </a:rPr>
                <a:t>IBM Dependency Based Build (Git)</a:t>
              </a:r>
            </a:p>
          </p:txBody>
        </p:sp>
      </p:grpSp>
      <p:grpSp>
        <p:nvGrpSpPr>
          <p:cNvPr id="15" name="Group 14">
            <a:extLst>
              <a:ext uri="{FF2B5EF4-FFF2-40B4-BE49-F238E27FC236}">
                <a16:creationId xmlns:a16="http://schemas.microsoft.com/office/drawing/2014/main" id="{9B51D787-1C42-4C76-9C78-97D61F85D089}"/>
              </a:ext>
            </a:extLst>
          </p:cNvPr>
          <p:cNvGrpSpPr/>
          <p:nvPr/>
        </p:nvGrpSpPr>
        <p:grpSpPr>
          <a:xfrm>
            <a:off x="2713075" y="343730"/>
            <a:ext cx="848951" cy="372794"/>
            <a:chOff x="3642472" y="416469"/>
            <a:chExt cx="1131934" cy="497059"/>
          </a:xfrm>
        </p:grpSpPr>
        <p:sp>
          <p:nvSpPr>
            <p:cNvPr id="174" name="TextBox 173">
              <a:extLst>
                <a:ext uri="{FF2B5EF4-FFF2-40B4-BE49-F238E27FC236}">
                  <a16:creationId xmlns:a16="http://schemas.microsoft.com/office/drawing/2014/main" id="{BB40C32C-946E-4CF2-8E8D-9D15D8267D3F}"/>
                </a:ext>
              </a:extLst>
            </p:cNvPr>
            <p:cNvSpPr txBox="1"/>
            <p:nvPr/>
          </p:nvSpPr>
          <p:spPr>
            <a:xfrm>
              <a:off x="3865616" y="416469"/>
              <a:ext cx="908790" cy="497059"/>
            </a:xfrm>
            <a:prstGeom prst="rect">
              <a:avLst/>
            </a:prstGeom>
            <a:noFill/>
          </p:spPr>
          <p:txBody>
            <a:bodyPr wrap="square" rtlCol="0">
              <a:spAutoFit/>
            </a:bodyPr>
            <a:lstStyle/>
            <a:p>
              <a:pPr marL="0" marR="0" lvl="0" indent="0" algn="l" defTabSz="685800" rtl="0" eaLnBrk="1" fontAlgn="auto" latinLnBrk="0" hangingPunct="1">
                <a:lnSpc>
                  <a:spcPct val="90000"/>
                </a:lnSpc>
                <a:spcBef>
                  <a:spcPts val="0"/>
                </a:spcBef>
                <a:spcAft>
                  <a:spcPts val="0"/>
                </a:spcAft>
                <a:buClrTx/>
                <a:buSzTx/>
                <a:buFontTx/>
                <a:buNone/>
                <a:tabLst/>
                <a:defRPr/>
              </a:pPr>
              <a:r>
                <a:rPr kumimoji="0" lang="en-US" sz="675" b="0" i="0" u="none" strike="noStrike" kern="1200" cap="none" spc="0" normalizeH="0" baseline="0" noProof="0" dirty="0">
                  <a:ln>
                    <a:noFill/>
                  </a:ln>
                  <a:solidFill>
                    <a:prstClr val="black"/>
                  </a:solidFill>
                  <a:effectLst/>
                  <a:uLnTx/>
                  <a:uFillTx/>
                  <a:latin typeface="IBM Plex Sans"/>
                  <a:ea typeface="+mn-ea"/>
                  <a:cs typeface="+mn-cs"/>
                </a:rPr>
                <a:t>Z Open Development</a:t>
              </a:r>
            </a:p>
          </p:txBody>
        </p:sp>
        <p:pic>
          <p:nvPicPr>
            <p:cNvPr id="173" name="Picture 172" descr="A close up of a sign&#10;&#10;Description generated with very high confidence">
              <a:extLst>
                <a:ext uri="{FF2B5EF4-FFF2-40B4-BE49-F238E27FC236}">
                  <a16:creationId xmlns:a16="http://schemas.microsoft.com/office/drawing/2014/main" id="{0DD0AAFD-CEB0-4F51-B6D4-92D6AF8C502A}"/>
                </a:ext>
              </a:extLst>
            </p:cNvPr>
            <p:cNvPicPr>
              <a:picLocks noChangeAspect="1"/>
            </p:cNvPicPr>
            <p:nvPr/>
          </p:nvPicPr>
          <p:blipFill rotWithShape="1">
            <a:blip r:embed="rId34"/>
            <a:srcRect l="17885" t="15278" r="16794" b="14154"/>
            <a:stretch/>
          </p:blipFill>
          <p:spPr>
            <a:xfrm>
              <a:off x="3642472" y="438747"/>
              <a:ext cx="249812" cy="269878"/>
            </a:xfrm>
            <a:prstGeom prst="rect">
              <a:avLst/>
            </a:prstGeom>
          </p:spPr>
        </p:pic>
      </p:grpSp>
      <p:grpSp>
        <p:nvGrpSpPr>
          <p:cNvPr id="181" name="Group 180">
            <a:extLst>
              <a:ext uri="{FF2B5EF4-FFF2-40B4-BE49-F238E27FC236}">
                <a16:creationId xmlns:a16="http://schemas.microsoft.com/office/drawing/2014/main" id="{0AB12E49-C4E8-48AB-A068-765ED87FB570}"/>
              </a:ext>
            </a:extLst>
          </p:cNvPr>
          <p:cNvGrpSpPr/>
          <p:nvPr/>
        </p:nvGrpSpPr>
        <p:grpSpPr>
          <a:xfrm>
            <a:off x="8020383" y="865956"/>
            <a:ext cx="352595" cy="328690"/>
            <a:chOff x="10283617" y="1153315"/>
            <a:chExt cx="470126" cy="438253"/>
          </a:xfrm>
        </p:grpSpPr>
        <p:sp>
          <p:nvSpPr>
            <p:cNvPr id="182" name="Circle">
              <a:extLst>
                <a:ext uri="{FF2B5EF4-FFF2-40B4-BE49-F238E27FC236}">
                  <a16:creationId xmlns:a16="http://schemas.microsoft.com/office/drawing/2014/main" id="{9B901E47-2A90-45C7-B835-6489198866F1}"/>
                </a:ext>
              </a:extLst>
            </p:cNvPr>
            <p:cNvSpPr/>
            <p:nvPr/>
          </p:nvSpPr>
          <p:spPr>
            <a:xfrm>
              <a:off x="10541884" y="1153315"/>
              <a:ext cx="211859" cy="207448"/>
            </a:xfrm>
            <a:prstGeom prst="ellipse">
              <a:avLst/>
            </a:prstGeom>
            <a:solidFill>
              <a:srgbClr val="20D5D2"/>
            </a:solidFill>
            <a:ln w="12700" cap="flat">
              <a:noFill/>
              <a:miter lim="400000"/>
            </a:ln>
            <a:effectLst/>
          </p:spPr>
          <p:txBody>
            <a:bodyPr wrap="square" lIns="19049" tIns="19049" rIns="19049" bIns="19049" numCol="1" anchor="ctr">
              <a:noAutofit/>
            </a:bodyP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grpSp>
          <p:nvGrpSpPr>
            <p:cNvPr id="183" name="Group">
              <a:extLst>
                <a:ext uri="{FF2B5EF4-FFF2-40B4-BE49-F238E27FC236}">
                  <a16:creationId xmlns:a16="http://schemas.microsoft.com/office/drawing/2014/main" id="{1BF1F1DE-00D3-4B44-AC35-90A77E40EADD}"/>
                </a:ext>
              </a:extLst>
            </p:cNvPr>
            <p:cNvGrpSpPr/>
            <p:nvPr/>
          </p:nvGrpSpPr>
          <p:grpSpPr>
            <a:xfrm>
              <a:off x="10283617" y="1153315"/>
              <a:ext cx="211859" cy="207448"/>
              <a:chOff x="-15090" y="0"/>
              <a:chExt cx="536890" cy="536890"/>
            </a:xfrm>
          </p:grpSpPr>
          <p:sp>
            <p:nvSpPr>
              <p:cNvPr id="191" name="Circle">
                <a:extLst>
                  <a:ext uri="{FF2B5EF4-FFF2-40B4-BE49-F238E27FC236}">
                    <a16:creationId xmlns:a16="http://schemas.microsoft.com/office/drawing/2014/main" id="{17C7699E-C6DE-43AB-B00B-EB0ABDEBF7CA}"/>
                  </a:ext>
                </a:extLst>
              </p:cNvPr>
              <p:cNvSpPr/>
              <p:nvPr/>
            </p:nvSpPr>
            <p:spPr>
              <a:xfrm>
                <a:off x="-15090" y="0"/>
                <a:ext cx="536890" cy="536890"/>
              </a:xfrm>
              <a:prstGeom prst="ellipse">
                <a:avLst/>
              </a:prstGeom>
              <a:solidFill>
                <a:srgbClr val="EE538B"/>
              </a:solidFill>
              <a:ln w="12700" cap="flat">
                <a:noFill/>
                <a:miter lim="400000"/>
              </a:ln>
              <a:effectLst/>
            </p:spPr>
            <p:txBody>
              <a:bodyPr wrap="square" lIns="19049" tIns="19049" rIns="19049" bIns="19049" numCol="1" anchor="ctr">
                <a:noAutofit/>
              </a:bodyP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pic>
            <p:nvPicPr>
              <p:cNvPr id="192" name="Image" descr="Image">
                <a:extLst>
                  <a:ext uri="{FF2B5EF4-FFF2-40B4-BE49-F238E27FC236}">
                    <a16:creationId xmlns:a16="http://schemas.microsoft.com/office/drawing/2014/main" id="{B87624EA-D5E1-4721-842C-DE5D1D02C5FD}"/>
                  </a:ext>
                </a:extLst>
              </p:cNvPr>
              <p:cNvPicPr>
                <a:picLocks noChangeAspect="1"/>
              </p:cNvPicPr>
              <p:nvPr/>
            </p:nvPicPr>
            <p:blipFill>
              <a:blip r:embed="rId10"/>
              <a:stretch>
                <a:fillRect/>
              </a:stretch>
            </p:blipFill>
            <p:spPr>
              <a:xfrm>
                <a:off x="103971" y="128746"/>
                <a:ext cx="304802" cy="279400"/>
              </a:xfrm>
              <a:prstGeom prst="rect">
                <a:avLst/>
              </a:prstGeom>
              <a:ln w="12700" cap="flat">
                <a:noFill/>
                <a:miter lim="400000"/>
              </a:ln>
              <a:effectLst/>
            </p:spPr>
          </p:pic>
        </p:grpSp>
        <p:cxnSp>
          <p:nvCxnSpPr>
            <p:cNvPr id="184" name="Straight Connector 183">
              <a:extLst>
                <a:ext uri="{FF2B5EF4-FFF2-40B4-BE49-F238E27FC236}">
                  <a16:creationId xmlns:a16="http://schemas.microsoft.com/office/drawing/2014/main" id="{20AD348E-FACD-408C-9D22-166ACE8ED92C}"/>
                </a:ext>
              </a:extLst>
            </p:cNvPr>
            <p:cNvCxnSpPr>
              <a:cxnSpLocks/>
            </p:cNvCxnSpPr>
            <p:nvPr/>
          </p:nvCxnSpPr>
          <p:spPr>
            <a:xfrm>
              <a:off x="10501431" y="1410914"/>
              <a:ext cx="154823" cy="0"/>
            </a:xfrm>
            <a:prstGeom prst="line">
              <a:avLst/>
            </a:prstGeom>
            <a:ln>
              <a:solidFill>
                <a:srgbClr val="20D5D2"/>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E21F6AD5-4602-457E-A2A4-98DFC04F531F}"/>
                </a:ext>
              </a:extLst>
            </p:cNvPr>
            <p:cNvCxnSpPr>
              <a:cxnSpLocks/>
            </p:cNvCxnSpPr>
            <p:nvPr/>
          </p:nvCxnSpPr>
          <p:spPr>
            <a:xfrm flipV="1">
              <a:off x="10383981" y="1410997"/>
              <a:ext cx="121647" cy="1"/>
            </a:xfrm>
            <a:prstGeom prst="line">
              <a:avLst/>
            </a:prstGeom>
            <a:ln>
              <a:solidFill>
                <a:srgbClr val="EE538A"/>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a:extLst>
                <a:ext uri="{FF2B5EF4-FFF2-40B4-BE49-F238E27FC236}">
                  <a16:creationId xmlns:a16="http://schemas.microsoft.com/office/drawing/2014/main" id="{D5305E39-78A9-46C5-9E28-9D50E6CFC993}"/>
                </a:ext>
              </a:extLst>
            </p:cNvPr>
            <p:cNvCxnSpPr>
              <a:cxnSpLocks/>
            </p:cNvCxnSpPr>
            <p:nvPr/>
          </p:nvCxnSpPr>
          <p:spPr>
            <a:xfrm flipH="1">
              <a:off x="10650241" y="1360764"/>
              <a:ext cx="0" cy="46393"/>
            </a:xfrm>
            <a:prstGeom prst="line">
              <a:avLst/>
            </a:prstGeom>
            <a:ln>
              <a:solidFill>
                <a:srgbClr val="20D5D2"/>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a:extLst>
                <a:ext uri="{FF2B5EF4-FFF2-40B4-BE49-F238E27FC236}">
                  <a16:creationId xmlns:a16="http://schemas.microsoft.com/office/drawing/2014/main" id="{C0F298D7-150D-4050-A4EE-455C65BBDEE2}"/>
                </a:ext>
              </a:extLst>
            </p:cNvPr>
            <p:cNvCxnSpPr>
              <a:cxnSpLocks/>
            </p:cNvCxnSpPr>
            <p:nvPr/>
          </p:nvCxnSpPr>
          <p:spPr>
            <a:xfrm flipV="1">
              <a:off x="10389082" y="1360199"/>
              <a:ext cx="0" cy="55295"/>
            </a:xfrm>
            <a:prstGeom prst="line">
              <a:avLst/>
            </a:prstGeom>
            <a:ln>
              <a:solidFill>
                <a:srgbClr val="EE538A"/>
              </a:solidFill>
            </a:ln>
            <a:effectLst/>
          </p:spPr>
          <p:style>
            <a:lnRef idx="2">
              <a:schemeClr val="accent1"/>
            </a:lnRef>
            <a:fillRef idx="0">
              <a:schemeClr val="accent1"/>
            </a:fillRef>
            <a:effectRef idx="1">
              <a:schemeClr val="accent1"/>
            </a:effectRef>
            <a:fontRef idx="minor">
              <a:schemeClr val="tx1"/>
            </a:fontRef>
          </p:style>
        </p:cxnSp>
        <p:sp>
          <p:nvSpPr>
            <p:cNvPr id="189" name="Rectangle 188">
              <a:extLst>
                <a:ext uri="{FF2B5EF4-FFF2-40B4-BE49-F238E27FC236}">
                  <a16:creationId xmlns:a16="http://schemas.microsoft.com/office/drawing/2014/main" id="{88B57BE1-8E19-44EA-A881-843E4EACF67E}"/>
                </a:ext>
              </a:extLst>
            </p:cNvPr>
            <p:cNvSpPr/>
            <p:nvPr/>
          </p:nvSpPr>
          <p:spPr>
            <a:xfrm rot="14836600">
              <a:off x="10692315" y="1285195"/>
              <a:ext cx="0" cy="110588"/>
            </a:xfrm>
            <a:prstGeom prst="rect">
              <a:avLst/>
            </a:prstGeom>
            <a:solidFill>
              <a:srgbClr val="20D5D2"/>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14694" rtl="0" eaLnBrk="1" fontAlgn="base" latinLnBrk="0" hangingPunct="0">
                <a:lnSpc>
                  <a:spcPct val="93000"/>
                </a:lnSpc>
                <a:spcBef>
                  <a:spcPct val="0"/>
                </a:spcBef>
                <a:spcAft>
                  <a:spcPct val="0"/>
                </a:spcAft>
                <a:buClr>
                  <a:srgbClr val="000000"/>
                </a:buClr>
                <a:buSzPct val="100000"/>
                <a:buFontTx/>
                <a:buNone/>
                <a:tabLst/>
                <a:defRPr/>
              </a:pPr>
              <a:endParaRPr kumimoji="0" lang="en-US" sz="1088" b="0" i="0" u="none" strike="noStrike" kern="1200" cap="none" spc="0" normalizeH="0" baseline="0" noProof="0" dirty="0">
                <a:ln>
                  <a:noFill/>
                </a:ln>
                <a:solidFill>
                  <a:srgbClr val="FFFFFF"/>
                </a:solidFill>
                <a:effectLst/>
                <a:uLnTx/>
                <a:uFillTx/>
                <a:latin typeface="Arial"/>
                <a:ea typeface="Microsoft YaHei" panose="020B0503020204020204" pitchFamily="34" charset="-122"/>
                <a:cs typeface="Arial"/>
              </a:endParaRPr>
            </a:p>
          </p:txBody>
        </p:sp>
        <p:pic>
          <p:nvPicPr>
            <p:cNvPr id="190" name="Image" descr="Image">
              <a:extLst>
                <a:ext uri="{FF2B5EF4-FFF2-40B4-BE49-F238E27FC236}">
                  <a16:creationId xmlns:a16="http://schemas.microsoft.com/office/drawing/2014/main" id="{0E8F8429-FF85-4DB3-A49E-47BD1E1D4545}"/>
                </a:ext>
              </a:extLst>
            </p:cNvPr>
            <p:cNvPicPr>
              <a:picLocks noChangeAspect="1"/>
            </p:cNvPicPr>
            <p:nvPr/>
          </p:nvPicPr>
          <p:blipFill>
            <a:blip r:embed="rId9"/>
            <a:stretch>
              <a:fillRect/>
            </a:stretch>
          </p:blipFill>
          <p:spPr>
            <a:xfrm>
              <a:off x="10587922" y="1183293"/>
              <a:ext cx="139696" cy="139696"/>
            </a:xfrm>
            <a:prstGeom prst="rect">
              <a:avLst/>
            </a:prstGeom>
            <a:ln w="12700" cap="flat">
              <a:noFill/>
              <a:miter lim="400000"/>
            </a:ln>
            <a:effectLst/>
          </p:spPr>
        </p:pic>
        <p:cxnSp>
          <p:nvCxnSpPr>
            <p:cNvPr id="188" name="Straight Connector 187">
              <a:extLst>
                <a:ext uri="{FF2B5EF4-FFF2-40B4-BE49-F238E27FC236}">
                  <a16:creationId xmlns:a16="http://schemas.microsoft.com/office/drawing/2014/main" id="{63F6C6D4-8291-4772-BFAC-FDD7FDCF5F39}"/>
                </a:ext>
              </a:extLst>
            </p:cNvPr>
            <p:cNvCxnSpPr>
              <a:cxnSpLocks/>
            </p:cNvCxnSpPr>
            <p:nvPr/>
          </p:nvCxnSpPr>
          <p:spPr>
            <a:xfrm>
              <a:off x="10509685" y="1408688"/>
              <a:ext cx="0" cy="182880"/>
            </a:xfrm>
            <a:prstGeom prst="line">
              <a:avLst/>
            </a:prstGeom>
            <a:ln>
              <a:solidFill>
                <a:srgbClr val="3B3838"/>
              </a:solidFill>
            </a:ln>
            <a:effectLst/>
          </p:spPr>
          <p:style>
            <a:lnRef idx="2">
              <a:schemeClr val="accent1"/>
            </a:lnRef>
            <a:fillRef idx="0">
              <a:schemeClr val="accent1"/>
            </a:fillRef>
            <a:effectRef idx="1">
              <a:schemeClr val="accent1"/>
            </a:effectRef>
            <a:fontRef idx="minor">
              <a:schemeClr val="tx1"/>
            </a:fontRef>
          </p:style>
        </p:cxnSp>
      </p:grpSp>
      <p:grpSp>
        <p:nvGrpSpPr>
          <p:cNvPr id="193" name="Group 192">
            <a:extLst>
              <a:ext uri="{FF2B5EF4-FFF2-40B4-BE49-F238E27FC236}">
                <a16:creationId xmlns:a16="http://schemas.microsoft.com/office/drawing/2014/main" id="{1E25440A-7E9E-49A9-9175-0FF4EDCCC9B6}"/>
              </a:ext>
            </a:extLst>
          </p:cNvPr>
          <p:cNvGrpSpPr/>
          <p:nvPr/>
        </p:nvGrpSpPr>
        <p:grpSpPr>
          <a:xfrm>
            <a:off x="6112963" y="867741"/>
            <a:ext cx="352595" cy="328690"/>
            <a:chOff x="10283617" y="1153315"/>
            <a:chExt cx="470126" cy="438253"/>
          </a:xfrm>
        </p:grpSpPr>
        <p:sp>
          <p:nvSpPr>
            <p:cNvPr id="194" name="Circle">
              <a:extLst>
                <a:ext uri="{FF2B5EF4-FFF2-40B4-BE49-F238E27FC236}">
                  <a16:creationId xmlns:a16="http://schemas.microsoft.com/office/drawing/2014/main" id="{7AF00BC1-0FA0-4F8F-B15C-70C9A660B2EB}"/>
                </a:ext>
              </a:extLst>
            </p:cNvPr>
            <p:cNvSpPr/>
            <p:nvPr/>
          </p:nvSpPr>
          <p:spPr>
            <a:xfrm>
              <a:off x="10541884" y="1153315"/>
              <a:ext cx="211859" cy="207448"/>
            </a:xfrm>
            <a:prstGeom prst="ellipse">
              <a:avLst/>
            </a:prstGeom>
            <a:solidFill>
              <a:srgbClr val="20D5D2"/>
            </a:solidFill>
            <a:ln w="12700" cap="flat">
              <a:noFill/>
              <a:miter lim="400000"/>
            </a:ln>
            <a:effectLst/>
          </p:spPr>
          <p:txBody>
            <a:bodyPr wrap="square" lIns="19049" tIns="19049" rIns="19049" bIns="19049" numCol="1" anchor="ctr">
              <a:noAutofit/>
            </a:bodyP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grpSp>
          <p:nvGrpSpPr>
            <p:cNvPr id="195" name="Group">
              <a:extLst>
                <a:ext uri="{FF2B5EF4-FFF2-40B4-BE49-F238E27FC236}">
                  <a16:creationId xmlns:a16="http://schemas.microsoft.com/office/drawing/2014/main" id="{2747176E-160B-4E99-80B0-53F52A119C96}"/>
                </a:ext>
              </a:extLst>
            </p:cNvPr>
            <p:cNvGrpSpPr/>
            <p:nvPr/>
          </p:nvGrpSpPr>
          <p:grpSpPr>
            <a:xfrm>
              <a:off x="10283617" y="1153315"/>
              <a:ext cx="211859" cy="207448"/>
              <a:chOff x="-15090" y="0"/>
              <a:chExt cx="536890" cy="536890"/>
            </a:xfrm>
          </p:grpSpPr>
          <p:sp>
            <p:nvSpPr>
              <p:cNvPr id="203" name="Circle">
                <a:extLst>
                  <a:ext uri="{FF2B5EF4-FFF2-40B4-BE49-F238E27FC236}">
                    <a16:creationId xmlns:a16="http://schemas.microsoft.com/office/drawing/2014/main" id="{CC6FC435-0DD4-4DAA-B409-F76FCD18724B}"/>
                  </a:ext>
                </a:extLst>
              </p:cNvPr>
              <p:cNvSpPr/>
              <p:nvPr/>
            </p:nvSpPr>
            <p:spPr>
              <a:xfrm>
                <a:off x="-15090" y="0"/>
                <a:ext cx="536890" cy="536890"/>
              </a:xfrm>
              <a:prstGeom prst="ellipse">
                <a:avLst/>
              </a:prstGeom>
              <a:solidFill>
                <a:srgbClr val="EE538B"/>
              </a:solidFill>
              <a:ln w="12700" cap="flat">
                <a:noFill/>
                <a:miter lim="400000"/>
              </a:ln>
              <a:effectLst/>
            </p:spPr>
            <p:txBody>
              <a:bodyPr wrap="square" lIns="19049" tIns="19049" rIns="19049" bIns="19049" numCol="1" anchor="ctr">
                <a:noAutofit/>
              </a:bodyP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pic>
            <p:nvPicPr>
              <p:cNvPr id="204" name="Image" descr="Image">
                <a:extLst>
                  <a:ext uri="{FF2B5EF4-FFF2-40B4-BE49-F238E27FC236}">
                    <a16:creationId xmlns:a16="http://schemas.microsoft.com/office/drawing/2014/main" id="{2A83BDED-A4C1-4888-B2FA-518E5899263A}"/>
                  </a:ext>
                </a:extLst>
              </p:cNvPr>
              <p:cNvPicPr>
                <a:picLocks noChangeAspect="1"/>
              </p:cNvPicPr>
              <p:nvPr/>
            </p:nvPicPr>
            <p:blipFill>
              <a:blip r:embed="rId10"/>
              <a:stretch>
                <a:fillRect/>
              </a:stretch>
            </p:blipFill>
            <p:spPr>
              <a:xfrm>
                <a:off x="103971" y="128746"/>
                <a:ext cx="304802" cy="279400"/>
              </a:xfrm>
              <a:prstGeom prst="rect">
                <a:avLst/>
              </a:prstGeom>
              <a:ln w="12700" cap="flat">
                <a:noFill/>
                <a:miter lim="400000"/>
              </a:ln>
              <a:effectLst/>
            </p:spPr>
          </p:pic>
        </p:grpSp>
        <p:cxnSp>
          <p:nvCxnSpPr>
            <p:cNvPr id="196" name="Straight Connector 195">
              <a:extLst>
                <a:ext uri="{FF2B5EF4-FFF2-40B4-BE49-F238E27FC236}">
                  <a16:creationId xmlns:a16="http://schemas.microsoft.com/office/drawing/2014/main" id="{55A77562-6BD5-4E43-AA8A-E9D46EB93542}"/>
                </a:ext>
              </a:extLst>
            </p:cNvPr>
            <p:cNvCxnSpPr>
              <a:cxnSpLocks/>
            </p:cNvCxnSpPr>
            <p:nvPr/>
          </p:nvCxnSpPr>
          <p:spPr>
            <a:xfrm>
              <a:off x="10501431" y="1410914"/>
              <a:ext cx="154823" cy="0"/>
            </a:xfrm>
            <a:prstGeom prst="line">
              <a:avLst/>
            </a:prstGeom>
            <a:ln>
              <a:solidFill>
                <a:srgbClr val="20D5D2"/>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a:extLst>
                <a:ext uri="{FF2B5EF4-FFF2-40B4-BE49-F238E27FC236}">
                  <a16:creationId xmlns:a16="http://schemas.microsoft.com/office/drawing/2014/main" id="{0903D8E6-08FC-471F-922A-70E8E8E84C48}"/>
                </a:ext>
              </a:extLst>
            </p:cNvPr>
            <p:cNvCxnSpPr>
              <a:cxnSpLocks/>
            </p:cNvCxnSpPr>
            <p:nvPr/>
          </p:nvCxnSpPr>
          <p:spPr>
            <a:xfrm flipV="1">
              <a:off x="10383981" y="1410997"/>
              <a:ext cx="121647" cy="1"/>
            </a:xfrm>
            <a:prstGeom prst="line">
              <a:avLst/>
            </a:prstGeom>
            <a:ln>
              <a:solidFill>
                <a:srgbClr val="EE538A"/>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a:extLst>
                <a:ext uri="{FF2B5EF4-FFF2-40B4-BE49-F238E27FC236}">
                  <a16:creationId xmlns:a16="http://schemas.microsoft.com/office/drawing/2014/main" id="{03420732-795C-4592-BE88-FBAD32BC9F0F}"/>
                </a:ext>
              </a:extLst>
            </p:cNvPr>
            <p:cNvCxnSpPr>
              <a:cxnSpLocks/>
            </p:cNvCxnSpPr>
            <p:nvPr/>
          </p:nvCxnSpPr>
          <p:spPr>
            <a:xfrm flipH="1">
              <a:off x="10650241" y="1360764"/>
              <a:ext cx="0" cy="46393"/>
            </a:xfrm>
            <a:prstGeom prst="line">
              <a:avLst/>
            </a:prstGeom>
            <a:ln>
              <a:solidFill>
                <a:srgbClr val="20D5D2"/>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a:extLst>
                <a:ext uri="{FF2B5EF4-FFF2-40B4-BE49-F238E27FC236}">
                  <a16:creationId xmlns:a16="http://schemas.microsoft.com/office/drawing/2014/main" id="{324FE9A4-FD6C-4F5C-B8D4-EFC9C6189CA2}"/>
                </a:ext>
              </a:extLst>
            </p:cNvPr>
            <p:cNvCxnSpPr>
              <a:cxnSpLocks/>
            </p:cNvCxnSpPr>
            <p:nvPr/>
          </p:nvCxnSpPr>
          <p:spPr>
            <a:xfrm flipV="1">
              <a:off x="10389082" y="1360199"/>
              <a:ext cx="0" cy="55295"/>
            </a:xfrm>
            <a:prstGeom prst="line">
              <a:avLst/>
            </a:prstGeom>
            <a:ln>
              <a:solidFill>
                <a:srgbClr val="EE538A"/>
              </a:solidFill>
            </a:ln>
            <a:effectLst/>
          </p:spPr>
          <p:style>
            <a:lnRef idx="2">
              <a:schemeClr val="accent1"/>
            </a:lnRef>
            <a:fillRef idx="0">
              <a:schemeClr val="accent1"/>
            </a:fillRef>
            <a:effectRef idx="1">
              <a:schemeClr val="accent1"/>
            </a:effectRef>
            <a:fontRef idx="minor">
              <a:schemeClr val="tx1"/>
            </a:fontRef>
          </p:style>
        </p:cxnSp>
        <p:sp>
          <p:nvSpPr>
            <p:cNvPr id="200" name="Rectangle 199">
              <a:extLst>
                <a:ext uri="{FF2B5EF4-FFF2-40B4-BE49-F238E27FC236}">
                  <a16:creationId xmlns:a16="http://schemas.microsoft.com/office/drawing/2014/main" id="{5BBB188D-14DE-40B2-87D8-A2D70BC726B6}"/>
                </a:ext>
              </a:extLst>
            </p:cNvPr>
            <p:cNvSpPr/>
            <p:nvPr/>
          </p:nvSpPr>
          <p:spPr>
            <a:xfrm rot="14836600">
              <a:off x="10692315" y="1285195"/>
              <a:ext cx="0" cy="110588"/>
            </a:xfrm>
            <a:prstGeom prst="rect">
              <a:avLst/>
            </a:prstGeom>
            <a:solidFill>
              <a:srgbClr val="20D5D2"/>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14694" rtl="0" eaLnBrk="1" fontAlgn="base" latinLnBrk="0" hangingPunct="0">
                <a:lnSpc>
                  <a:spcPct val="93000"/>
                </a:lnSpc>
                <a:spcBef>
                  <a:spcPct val="0"/>
                </a:spcBef>
                <a:spcAft>
                  <a:spcPct val="0"/>
                </a:spcAft>
                <a:buClr>
                  <a:srgbClr val="000000"/>
                </a:buClr>
                <a:buSzPct val="100000"/>
                <a:buFontTx/>
                <a:buNone/>
                <a:tabLst/>
                <a:defRPr/>
              </a:pPr>
              <a:endParaRPr kumimoji="0" lang="en-US" sz="1088" b="0" i="0" u="none" strike="noStrike" kern="1200" cap="none" spc="0" normalizeH="0" baseline="0" noProof="0" dirty="0">
                <a:ln>
                  <a:noFill/>
                </a:ln>
                <a:solidFill>
                  <a:srgbClr val="FFFFFF"/>
                </a:solidFill>
                <a:effectLst/>
                <a:uLnTx/>
                <a:uFillTx/>
                <a:latin typeface="Arial"/>
                <a:ea typeface="Microsoft YaHei" panose="020B0503020204020204" pitchFamily="34" charset="-122"/>
                <a:cs typeface="Arial"/>
              </a:endParaRPr>
            </a:p>
          </p:txBody>
        </p:sp>
        <p:pic>
          <p:nvPicPr>
            <p:cNvPr id="201" name="Image" descr="Image">
              <a:extLst>
                <a:ext uri="{FF2B5EF4-FFF2-40B4-BE49-F238E27FC236}">
                  <a16:creationId xmlns:a16="http://schemas.microsoft.com/office/drawing/2014/main" id="{363A0543-6756-4EEF-8C85-BCEB3E5E3DE2}"/>
                </a:ext>
              </a:extLst>
            </p:cNvPr>
            <p:cNvPicPr>
              <a:picLocks noChangeAspect="1"/>
            </p:cNvPicPr>
            <p:nvPr/>
          </p:nvPicPr>
          <p:blipFill>
            <a:blip r:embed="rId9"/>
            <a:stretch>
              <a:fillRect/>
            </a:stretch>
          </p:blipFill>
          <p:spPr>
            <a:xfrm>
              <a:off x="10587922" y="1183293"/>
              <a:ext cx="139696" cy="139696"/>
            </a:xfrm>
            <a:prstGeom prst="rect">
              <a:avLst/>
            </a:prstGeom>
            <a:ln w="12700" cap="flat">
              <a:noFill/>
              <a:miter lim="400000"/>
            </a:ln>
            <a:effectLst/>
          </p:spPr>
        </p:pic>
        <p:cxnSp>
          <p:nvCxnSpPr>
            <p:cNvPr id="202" name="Straight Connector 201">
              <a:extLst>
                <a:ext uri="{FF2B5EF4-FFF2-40B4-BE49-F238E27FC236}">
                  <a16:creationId xmlns:a16="http://schemas.microsoft.com/office/drawing/2014/main" id="{DA5E1E00-9B79-4FB8-BAD4-480839064589}"/>
                </a:ext>
              </a:extLst>
            </p:cNvPr>
            <p:cNvCxnSpPr>
              <a:cxnSpLocks/>
            </p:cNvCxnSpPr>
            <p:nvPr/>
          </p:nvCxnSpPr>
          <p:spPr>
            <a:xfrm>
              <a:off x="10509685" y="1408688"/>
              <a:ext cx="0" cy="182880"/>
            </a:xfrm>
            <a:prstGeom prst="line">
              <a:avLst/>
            </a:prstGeom>
            <a:ln>
              <a:solidFill>
                <a:srgbClr val="3B3838"/>
              </a:solidFill>
            </a:ln>
            <a:effectLst/>
          </p:spPr>
          <p:style>
            <a:lnRef idx="2">
              <a:schemeClr val="accent1"/>
            </a:lnRef>
            <a:fillRef idx="0">
              <a:schemeClr val="accent1"/>
            </a:fillRef>
            <a:effectRef idx="1">
              <a:schemeClr val="accent1"/>
            </a:effectRef>
            <a:fontRef idx="minor">
              <a:schemeClr val="tx1"/>
            </a:fontRef>
          </p:style>
        </p:cxnSp>
      </p:grpSp>
      <p:pic>
        <p:nvPicPr>
          <p:cNvPr id="205" name="Picture 204">
            <a:extLst>
              <a:ext uri="{FF2B5EF4-FFF2-40B4-BE49-F238E27FC236}">
                <a16:creationId xmlns:a16="http://schemas.microsoft.com/office/drawing/2014/main" id="{87610D90-5E23-4A8A-A293-5587DE03ADC4}"/>
              </a:ext>
            </a:extLst>
          </p:cNvPr>
          <p:cNvPicPr>
            <a:picLocks noChangeAspect="1"/>
          </p:cNvPicPr>
          <p:nvPr/>
        </p:nvPicPr>
        <p:blipFill>
          <a:blip r:embed="rId35"/>
          <a:stretch>
            <a:fillRect/>
          </a:stretch>
        </p:blipFill>
        <p:spPr>
          <a:xfrm>
            <a:off x="5213339" y="213376"/>
            <a:ext cx="459630" cy="347276"/>
          </a:xfrm>
          <a:prstGeom prst="rect">
            <a:avLst/>
          </a:prstGeom>
        </p:spPr>
      </p:pic>
      <p:cxnSp>
        <p:nvCxnSpPr>
          <p:cNvPr id="206" name="Straight Connector 205">
            <a:extLst>
              <a:ext uri="{FF2B5EF4-FFF2-40B4-BE49-F238E27FC236}">
                <a16:creationId xmlns:a16="http://schemas.microsoft.com/office/drawing/2014/main" id="{B13F3C5B-2C1C-475E-BA8B-76630C97C38E}"/>
              </a:ext>
            </a:extLst>
          </p:cNvPr>
          <p:cNvCxnSpPr>
            <a:cxnSpLocks/>
          </p:cNvCxnSpPr>
          <p:nvPr/>
        </p:nvCxnSpPr>
        <p:spPr>
          <a:xfrm>
            <a:off x="6079743" y="509722"/>
            <a:ext cx="0" cy="356647"/>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207" name="Picture 206">
            <a:extLst>
              <a:ext uri="{FF2B5EF4-FFF2-40B4-BE49-F238E27FC236}">
                <a16:creationId xmlns:a16="http://schemas.microsoft.com/office/drawing/2014/main" id="{9D0EBE13-4E40-4D52-8A62-5B74FF9A0A9A}"/>
              </a:ext>
            </a:extLst>
          </p:cNvPr>
          <p:cNvPicPr>
            <a:picLocks noChangeAspect="1"/>
          </p:cNvPicPr>
          <p:nvPr/>
        </p:nvPicPr>
        <p:blipFill>
          <a:blip r:embed="rId6"/>
          <a:stretch>
            <a:fillRect/>
          </a:stretch>
        </p:blipFill>
        <p:spPr>
          <a:xfrm>
            <a:off x="6779776" y="238002"/>
            <a:ext cx="227183" cy="219542"/>
          </a:xfrm>
          <a:prstGeom prst="rect">
            <a:avLst/>
          </a:prstGeom>
        </p:spPr>
      </p:pic>
      <p:grpSp>
        <p:nvGrpSpPr>
          <p:cNvPr id="20" name="Group 19">
            <a:extLst>
              <a:ext uri="{FF2B5EF4-FFF2-40B4-BE49-F238E27FC236}">
                <a16:creationId xmlns:a16="http://schemas.microsoft.com/office/drawing/2014/main" id="{E130EA17-ECD6-4494-9220-80DC3ACAC588}"/>
              </a:ext>
            </a:extLst>
          </p:cNvPr>
          <p:cNvGrpSpPr/>
          <p:nvPr/>
        </p:nvGrpSpPr>
        <p:grpSpPr>
          <a:xfrm>
            <a:off x="3779375" y="395058"/>
            <a:ext cx="979258" cy="311244"/>
            <a:chOff x="10412454" y="451562"/>
            <a:chExt cx="1305677" cy="414991"/>
          </a:xfrm>
        </p:grpSpPr>
        <p:pic>
          <p:nvPicPr>
            <p:cNvPr id="210" name="Picture 209">
              <a:extLst>
                <a:ext uri="{FF2B5EF4-FFF2-40B4-BE49-F238E27FC236}">
                  <a16:creationId xmlns:a16="http://schemas.microsoft.com/office/drawing/2014/main" id="{51B3816C-E7A4-4364-B9C1-23D59E1E9963}"/>
                </a:ext>
              </a:extLst>
            </p:cNvPr>
            <p:cNvPicPr>
              <a:picLocks noChangeAspect="1"/>
            </p:cNvPicPr>
            <p:nvPr/>
          </p:nvPicPr>
          <p:blipFill rotWithShape="1">
            <a:blip r:embed="rId36"/>
            <a:srcRect l="35076" t="14348" r="60778" b="80221"/>
            <a:stretch/>
          </p:blipFill>
          <p:spPr>
            <a:xfrm>
              <a:off x="10412454" y="451562"/>
              <a:ext cx="291775" cy="293141"/>
            </a:xfrm>
            <a:prstGeom prst="rect">
              <a:avLst/>
            </a:prstGeom>
          </p:spPr>
        </p:pic>
        <p:sp>
          <p:nvSpPr>
            <p:cNvPr id="211" name="TextBox 210">
              <a:extLst>
                <a:ext uri="{FF2B5EF4-FFF2-40B4-BE49-F238E27FC236}">
                  <a16:creationId xmlns:a16="http://schemas.microsoft.com/office/drawing/2014/main" id="{1C4BCA44-520F-492C-B145-9F73889216EE}"/>
                </a:ext>
              </a:extLst>
            </p:cNvPr>
            <p:cNvSpPr txBox="1"/>
            <p:nvPr/>
          </p:nvSpPr>
          <p:spPr>
            <a:xfrm>
              <a:off x="10667455" y="485765"/>
              <a:ext cx="1050676" cy="380788"/>
            </a:xfrm>
            <a:prstGeom prst="rect">
              <a:avLst/>
            </a:prstGeom>
            <a:noFill/>
          </p:spPr>
          <p:txBody>
            <a:bodyPr wrap="square" rtlCol="0">
              <a:spAutoFit/>
            </a:bodyPr>
            <a:lstStyle/>
            <a:p>
              <a:pPr marL="0" marR="0" lvl="0" indent="0" algn="l" defTabSz="685800" rtl="0" eaLnBrk="1" fontAlgn="auto" latinLnBrk="0" hangingPunct="1">
                <a:lnSpc>
                  <a:spcPct val="93000"/>
                </a:lnSpc>
                <a:spcBef>
                  <a:spcPts val="0"/>
                </a:spcBef>
                <a:spcAft>
                  <a:spcPts val="0"/>
                </a:spcAft>
                <a:buClrTx/>
                <a:buSzTx/>
                <a:buFontTx/>
                <a:buNone/>
                <a:tabLst/>
                <a:defRPr/>
              </a:pPr>
              <a:r>
                <a:rPr kumimoji="0" lang="en-US" sz="675" b="0" i="0" u="none" strike="noStrike" kern="1200" cap="none" spc="0" normalizeH="0" baseline="0" noProof="0" dirty="0">
                  <a:ln>
                    <a:noFill/>
                  </a:ln>
                  <a:solidFill>
                    <a:prstClr val="black"/>
                  </a:solidFill>
                  <a:effectLst/>
                  <a:uLnTx/>
                  <a:uFillTx/>
                  <a:latin typeface="IBM Plex Sans"/>
                  <a:ea typeface="+mn-ea"/>
                  <a:cs typeface="+mn-cs"/>
                </a:rPr>
                <a:t>Z Open Unit Test</a:t>
              </a:r>
            </a:p>
          </p:txBody>
        </p:sp>
      </p:grpSp>
      <p:grpSp>
        <p:nvGrpSpPr>
          <p:cNvPr id="19" name="Group 18">
            <a:extLst>
              <a:ext uri="{FF2B5EF4-FFF2-40B4-BE49-F238E27FC236}">
                <a16:creationId xmlns:a16="http://schemas.microsoft.com/office/drawing/2014/main" id="{B918FB71-2E77-40F8-AF80-7A6848EF5F32}"/>
              </a:ext>
            </a:extLst>
          </p:cNvPr>
          <p:cNvGrpSpPr/>
          <p:nvPr/>
        </p:nvGrpSpPr>
        <p:grpSpPr>
          <a:xfrm>
            <a:off x="7600231" y="240601"/>
            <a:ext cx="1241472" cy="288914"/>
            <a:chOff x="10125832" y="159783"/>
            <a:chExt cx="1655296" cy="385218"/>
          </a:xfrm>
        </p:grpSpPr>
        <p:pic>
          <p:nvPicPr>
            <p:cNvPr id="213" name="Picture 212">
              <a:extLst>
                <a:ext uri="{FF2B5EF4-FFF2-40B4-BE49-F238E27FC236}">
                  <a16:creationId xmlns:a16="http://schemas.microsoft.com/office/drawing/2014/main" id="{97668AC5-7FFA-4047-95A0-00D3B303966C}"/>
                </a:ext>
              </a:extLst>
            </p:cNvPr>
            <p:cNvPicPr>
              <a:picLocks noChangeAspect="1"/>
            </p:cNvPicPr>
            <p:nvPr/>
          </p:nvPicPr>
          <p:blipFill>
            <a:blip r:embed="rId37"/>
            <a:stretch>
              <a:fillRect/>
            </a:stretch>
          </p:blipFill>
          <p:spPr>
            <a:xfrm>
              <a:off x="10125832" y="159783"/>
              <a:ext cx="320674" cy="320674"/>
            </a:xfrm>
            <a:prstGeom prst="rect">
              <a:avLst/>
            </a:prstGeom>
          </p:spPr>
        </p:pic>
        <p:sp>
          <p:nvSpPr>
            <p:cNvPr id="214" name="TextBox 213">
              <a:extLst>
                <a:ext uri="{FF2B5EF4-FFF2-40B4-BE49-F238E27FC236}">
                  <a16:creationId xmlns:a16="http://schemas.microsoft.com/office/drawing/2014/main" id="{4B8A2DCC-39B0-4327-BE92-90E61EC53AF4}"/>
                </a:ext>
              </a:extLst>
            </p:cNvPr>
            <p:cNvSpPr txBox="1"/>
            <p:nvPr/>
          </p:nvSpPr>
          <p:spPr>
            <a:xfrm>
              <a:off x="10372780" y="164214"/>
              <a:ext cx="1408348" cy="380787"/>
            </a:xfrm>
            <a:prstGeom prst="rect">
              <a:avLst/>
            </a:prstGeom>
            <a:noFill/>
          </p:spPr>
          <p:txBody>
            <a:bodyPr wrap="square" rtlCol="0">
              <a:spAutoFit/>
            </a:bodyPr>
            <a:lstStyle/>
            <a:p>
              <a:pPr marL="0" marR="0" lvl="0" indent="0" algn="l" defTabSz="685800" rtl="0" eaLnBrk="1" fontAlgn="auto" latinLnBrk="0" hangingPunct="1">
                <a:lnSpc>
                  <a:spcPct val="93000"/>
                </a:lnSpc>
                <a:spcBef>
                  <a:spcPts val="0"/>
                </a:spcBef>
                <a:spcAft>
                  <a:spcPts val="0"/>
                </a:spcAft>
                <a:buClrTx/>
                <a:buSzTx/>
                <a:buFontTx/>
                <a:buNone/>
                <a:tabLst/>
                <a:defRPr/>
              </a:pPr>
              <a:r>
                <a:rPr kumimoji="0" lang="en-US" sz="675" b="0" i="0" u="none" strike="noStrike" kern="1200" cap="none" spc="0" normalizeH="0" baseline="0" noProof="0" dirty="0">
                  <a:ln>
                    <a:noFill/>
                  </a:ln>
                  <a:solidFill>
                    <a:prstClr val="black"/>
                  </a:solidFill>
                  <a:effectLst/>
                  <a:uLnTx/>
                  <a:uFillTx/>
                  <a:latin typeface="IBM Plex Sans"/>
                  <a:ea typeface="+mn-ea"/>
                  <a:cs typeface="+mn-cs"/>
                </a:rPr>
                <a:t>IBM Z Development and Test Environment</a:t>
              </a:r>
            </a:p>
          </p:txBody>
        </p:sp>
      </p:grpSp>
      <p:sp>
        <p:nvSpPr>
          <p:cNvPr id="217" name="TextBox 216">
            <a:extLst>
              <a:ext uri="{FF2B5EF4-FFF2-40B4-BE49-F238E27FC236}">
                <a16:creationId xmlns:a16="http://schemas.microsoft.com/office/drawing/2014/main" id="{4D3A6F7D-1B7F-42BF-AEAF-4F0CBCC50542}"/>
              </a:ext>
            </a:extLst>
          </p:cNvPr>
          <p:cNvSpPr txBox="1"/>
          <p:nvPr/>
        </p:nvSpPr>
        <p:spPr>
          <a:xfrm>
            <a:off x="7677514" y="775407"/>
            <a:ext cx="385042" cy="20774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prstClr val="black"/>
                </a:solidFill>
                <a:effectLst/>
                <a:uLnTx/>
                <a:uFillTx/>
                <a:latin typeface="IBM Plex Sans"/>
                <a:ea typeface="+mn-ea"/>
                <a:cs typeface="+mn-cs"/>
              </a:rPr>
              <a:t>RTW</a:t>
            </a:r>
          </a:p>
        </p:txBody>
      </p:sp>
      <p:pic>
        <p:nvPicPr>
          <p:cNvPr id="24" name="Picture 23" descr="A picture containing clipart&#10;&#10;Description automatically generated">
            <a:extLst>
              <a:ext uri="{FF2B5EF4-FFF2-40B4-BE49-F238E27FC236}">
                <a16:creationId xmlns:a16="http://schemas.microsoft.com/office/drawing/2014/main" id="{9EE30C20-3CF3-4E01-BAD3-4B1DC0E18611}"/>
              </a:ext>
            </a:extLst>
          </p:cNvPr>
          <p:cNvPicPr>
            <a:picLocks noChangeAspect="1"/>
          </p:cNvPicPr>
          <p:nvPr/>
        </p:nvPicPr>
        <p:blipFill>
          <a:blip r:embed="rId38"/>
          <a:stretch>
            <a:fillRect/>
          </a:stretch>
        </p:blipFill>
        <p:spPr>
          <a:xfrm>
            <a:off x="8288655" y="660825"/>
            <a:ext cx="443791" cy="178879"/>
          </a:xfrm>
          <a:prstGeom prst="rect">
            <a:avLst/>
          </a:prstGeom>
        </p:spPr>
      </p:pic>
      <p:pic>
        <p:nvPicPr>
          <p:cNvPr id="26" name="Picture 25">
            <a:extLst>
              <a:ext uri="{FF2B5EF4-FFF2-40B4-BE49-F238E27FC236}">
                <a16:creationId xmlns:a16="http://schemas.microsoft.com/office/drawing/2014/main" id="{52631ADB-D49B-4A3D-B316-75BC0D0AB81F}"/>
              </a:ext>
            </a:extLst>
          </p:cNvPr>
          <p:cNvPicPr>
            <a:picLocks noChangeAspect="1"/>
          </p:cNvPicPr>
          <p:nvPr/>
        </p:nvPicPr>
        <p:blipFill>
          <a:blip r:embed="rId39"/>
          <a:stretch>
            <a:fillRect/>
          </a:stretch>
        </p:blipFill>
        <p:spPr>
          <a:xfrm>
            <a:off x="7662625" y="648903"/>
            <a:ext cx="578530" cy="157049"/>
          </a:xfrm>
          <a:prstGeom prst="rect">
            <a:avLst/>
          </a:prstGeom>
        </p:spPr>
      </p:pic>
      <p:grpSp>
        <p:nvGrpSpPr>
          <p:cNvPr id="29" name="Group 28">
            <a:extLst>
              <a:ext uri="{FF2B5EF4-FFF2-40B4-BE49-F238E27FC236}">
                <a16:creationId xmlns:a16="http://schemas.microsoft.com/office/drawing/2014/main" id="{42263B93-5D5D-48E1-9F92-58BB0C4A1BA4}"/>
              </a:ext>
            </a:extLst>
          </p:cNvPr>
          <p:cNvGrpSpPr/>
          <p:nvPr/>
        </p:nvGrpSpPr>
        <p:grpSpPr>
          <a:xfrm>
            <a:off x="7391349" y="3751192"/>
            <a:ext cx="201328" cy="289658"/>
            <a:chOff x="9855131" y="5017294"/>
            <a:chExt cx="268437" cy="386210"/>
          </a:xfrm>
        </p:grpSpPr>
        <p:cxnSp>
          <p:nvCxnSpPr>
            <p:cNvPr id="28" name="Straight Connector 27">
              <a:extLst>
                <a:ext uri="{FF2B5EF4-FFF2-40B4-BE49-F238E27FC236}">
                  <a16:creationId xmlns:a16="http://schemas.microsoft.com/office/drawing/2014/main" id="{DFB21F57-CB06-45F0-BC74-8D1942DBBA80}"/>
                </a:ext>
              </a:extLst>
            </p:cNvPr>
            <p:cNvCxnSpPr/>
            <p:nvPr/>
          </p:nvCxnSpPr>
          <p:spPr>
            <a:xfrm flipV="1">
              <a:off x="9989216" y="5017294"/>
              <a:ext cx="0" cy="214434"/>
            </a:xfrm>
            <a:prstGeom prst="line">
              <a:avLst/>
            </a:prstGeom>
            <a:ln w="12700">
              <a:solidFill>
                <a:schemeClr val="bg2">
                  <a:lumMod val="25000"/>
                </a:schemeClr>
              </a:solidFill>
            </a:ln>
            <a:effectLst/>
          </p:spPr>
          <p:style>
            <a:lnRef idx="1">
              <a:schemeClr val="accent1"/>
            </a:lnRef>
            <a:fillRef idx="0">
              <a:schemeClr val="accent1"/>
            </a:fillRef>
            <a:effectRef idx="0">
              <a:schemeClr val="accent1"/>
            </a:effectRef>
            <a:fontRef idx="minor">
              <a:schemeClr val="tx1"/>
            </a:fontRef>
          </p:style>
        </p:cxnSp>
        <p:grpSp>
          <p:nvGrpSpPr>
            <p:cNvPr id="220" name="Group">
              <a:extLst>
                <a:ext uri="{FF2B5EF4-FFF2-40B4-BE49-F238E27FC236}">
                  <a16:creationId xmlns:a16="http://schemas.microsoft.com/office/drawing/2014/main" id="{5AC101E7-1C4B-467A-83A1-71B06B341BD8}"/>
                </a:ext>
              </a:extLst>
            </p:cNvPr>
            <p:cNvGrpSpPr/>
            <p:nvPr/>
          </p:nvGrpSpPr>
          <p:grpSpPr>
            <a:xfrm>
              <a:off x="9855131" y="5135067"/>
              <a:ext cx="268437" cy="268437"/>
              <a:chOff x="0" y="0"/>
              <a:chExt cx="536890" cy="536890"/>
            </a:xfrm>
          </p:grpSpPr>
          <p:sp>
            <p:nvSpPr>
              <p:cNvPr id="221" name="Circle">
                <a:extLst>
                  <a:ext uri="{FF2B5EF4-FFF2-40B4-BE49-F238E27FC236}">
                    <a16:creationId xmlns:a16="http://schemas.microsoft.com/office/drawing/2014/main" id="{A533C03A-3B10-4DB1-8338-EA5446B213F8}"/>
                  </a:ext>
                </a:extLst>
              </p:cNvPr>
              <p:cNvSpPr/>
              <p:nvPr/>
            </p:nvSpPr>
            <p:spPr>
              <a:xfrm>
                <a:off x="0" y="0"/>
                <a:ext cx="536891" cy="536891"/>
              </a:xfrm>
              <a:prstGeom prst="ellipse">
                <a:avLst/>
              </a:prstGeom>
              <a:solidFill>
                <a:srgbClr val="EE538B"/>
              </a:solidFill>
              <a:ln w="12700" cap="flat">
                <a:noFill/>
                <a:miter lim="400000"/>
              </a:ln>
              <a:effectLst/>
            </p:spPr>
            <p:txBody>
              <a:bodyPr wrap="square" lIns="19049" tIns="19049" rIns="19049" bIns="19049" numCol="1" anchor="ctr">
                <a:noAutofit/>
              </a:bodyP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pic>
            <p:nvPicPr>
              <p:cNvPr id="222" name="Image" descr="Image">
                <a:extLst>
                  <a:ext uri="{FF2B5EF4-FFF2-40B4-BE49-F238E27FC236}">
                    <a16:creationId xmlns:a16="http://schemas.microsoft.com/office/drawing/2014/main" id="{EA0B8EEA-642F-477D-9C47-91314B44D6D1}"/>
                  </a:ext>
                </a:extLst>
              </p:cNvPr>
              <p:cNvPicPr>
                <a:picLocks noChangeAspect="1"/>
              </p:cNvPicPr>
              <p:nvPr/>
            </p:nvPicPr>
            <p:blipFill>
              <a:blip r:embed="rId10"/>
              <a:stretch>
                <a:fillRect/>
              </a:stretch>
            </p:blipFill>
            <p:spPr>
              <a:xfrm>
                <a:off x="116045" y="128745"/>
                <a:ext cx="304801" cy="279401"/>
              </a:xfrm>
              <a:prstGeom prst="rect">
                <a:avLst/>
              </a:prstGeom>
              <a:ln w="12700" cap="flat">
                <a:noFill/>
                <a:miter lim="400000"/>
              </a:ln>
              <a:effectLst/>
            </p:spPr>
          </p:pic>
        </p:grpSp>
      </p:grpSp>
      <p:pic>
        <p:nvPicPr>
          <p:cNvPr id="223" name="Picture 222">
            <a:extLst>
              <a:ext uri="{FF2B5EF4-FFF2-40B4-BE49-F238E27FC236}">
                <a16:creationId xmlns:a16="http://schemas.microsoft.com/office/drawing/2014/main" id="{366D6B19-F659-41C8-9E33-A8933127BA52}"/>
              </a:ext>
            </a:extLst>
          </p:cNvPr>
          <p:cNvPicPr>
            <a:picLocks noChangeAspect="1"/>
          </p:cNvPicPr>
          <p:nvPr/>
        </p:nvPicPr>
        <p:blipFill>
          <a:blip r:embed="rId40"/>
          <a:stretch>
            <a:fillRect/>
          </a:stretch>
        </p:blipFill>
        <p:spPr>
          <a:xfrm>
            <a:off x="7120326" y="4045047"/>
            <a:ext cx="371586" cy="235276"/>
          </a:xfrm>
          <a:prstGeom prst="rect">
            <a:avLst/>
          </a:prstGeom>
        </p:spPr>
      </p:pic>
      <p:pic>
        <p:nvPicPr>
          <p:cNvPr id="224" name="Picture 223">
            <a:extLst>
              <a:ext uri="{FF2B5EF4-FFF2-40B4-BE49-F238E27FC236}">
                <a16:creationId xmlns:a16="http://schemas.microsoft.com/office/drawing/2014/main" id="{5A2DDCE6-A8E9-4914-983A-B9E402686709}"/>
              </a:ext>
            </a:extLst>
          </p:cNvPr>
          <p:cNvPicPr>
            <a:picLocks noChangeAspect="1"/>
          </p:cNvPicPr>
          <p:nvPr/>
        </p:nvPicPr>
        <p:blipFill>
          <a:blip r:embed="rId41"/>
          <a:stretch>
            <a:fillRect/>
          </a:stretch>
        </p:blipFill>
        <p:spPr>
          <a:xfrm>
            <a:off x="7143015" y="4501227"/>
            <a:ext cx="691865" cy="266462"/>
          </a:xfrm>
          <a:prstGeom prst="rect">
            <a:avLst/>
          </a:prstGeom>
        </p:spPr>
      </p:pic>
      <p:pic>
        <p:nvPicPr>
          <p:cNvPr id="225" name="Picture 224">
            <a:extLst>
              <a:ext uri="{FF2B5EF4-FFF2-40B4-BE49-F238E27FC236}">
                <a16:creationId xmlns:a16="http://schemas.microsoft.com/office/drawing/2014/main" id="{96A05714-48AE-42AF-8D59-1D042FC9A655}"/>
              </a:ext>
            </a:extLst>
          </p:cNvPr>
          <p:cNvPicPr>
            <a:picLocks noChangeAspect="1"/>
          </p:cNvPicPr>
          <p:nvPr/>
        </p:nvPicPr>
        <p:blipFill>
          <a:blip r:embed="rId40"/>
          <a:stretch>
            <a:fillRect/>
          </a:stretch>
        </p:blipFill>
        <p:spPr>
          <a:xfrm>
            <a:off x="6737759" y="598200"/>
            <a:ext cx="371586" cy="235276"/>
          </a:xfrm>
          <a:prstGeom prst="rect">
            <a:avLst/>
          </a:prstGeom>
        </p:spPr>
      </p:pic>
      <p:grpSp>
        <p:nvGrpSpPr>
          <p:cNvPr id="226" name="Group 225">
            <a:extLst>
              <a:ext uri="{FF2B5EF4-FFF2-40B4-BE49-F238E27FC236}">
                <a16:creationId xmlns:a16="http://schemas.microsoft.com/office/drawing/2014/main" id="{BFA137B5-FC12-47C9-9644-7ABB5C4BAAE2}"/>
              </a:ext>
            </a:extLst>
          </p:cNvPr>
          <p:cNvGrpSpPr/>
          <p:nvPr/>
        </p:nvGrpSpPr>
        <p:grpSpPr>
          <a:xfrm>
            <a:off x="3505083" y="3752977"/>
            <a:ext cx="201328" cy="289658"/>
            <a:chOff x="9855131" y="5017294"/>
            <a:chExt cx="268437" cy="386210"/>
          </a:xfrm>
        </p:grpSpPr>
        <p:cxnSp>
          <p:nvCxnSpPr>
            <p:cNvPr id="227" name="Straight Connector 226">
              <a:extLst>
                <a:ext uri="{FF2B5EF4-FFF2-40B4-BE49-F238E27FC236}">
                  <a16:creationId xmlns:a16="http://schemas.microsoft.com/office/drawing/2014/main" id="{576210CD-00D8-4865-8A9F-98F6AAF6218C}"/>
                </a:ext>
              </a:extLst>
            </p:cNvPr>
            <p:cNvCxnSpPr/>
            <p:nvPr/>
          </p:nvCxnSpPr>
          <p:spPr>
            <a:xfrm flipV="1">
              <a:off x="9989216" y="5017294"/>
              <a:ext cx="0" cy="214434"/>
            </a:xfrm>
            <a:prstGeom prst="line">
              <a:avLst/>
            </a:prstGeom>
            <a:ln w="12700">
              <a:solidFill>
                <a:schemeClr val="bg2">
                  <a:lumMod val="25000"/>
                </a:schemeClr>
              </a:solidFill>
            </a:ln>
            <a:effectLst/>
          </p:spPr>
          <p:style>
            <a:lnRef idx="1">
              <a:schemeClr val="accent1"/>
            </a:lnRef>
            <a:fillRef idx="0">
              <a:schemeClr val="accent1"/>
            </a:fillRef>
            <a:effectRef idx="0">
              <a:schemeClr val="accent1"/>
            </a:effectRef>
            <a:fontRef idx="minor">
              <a:schemeClr val="tx1"/>
            </a:fontRef>
          </p:style>
        </p:cxnSp>
        <p:grpSp>
          <p:nvGrpSpPr>
            <p:cNvPr id="228" name="Group">
              <a:extLst>
                <a:ext uri="{FF2B5EF4-FFF2-40B4-BE49-F238E27FC236}">
                  <a16:creationId xmlns:a16="http://schemas.microsoft.com/office/drawing/2014/main" id="{1CF2A60E-242C-4466-812D-86949B54D787}"/>
                </a:ext>
              </a:extLst>
            </p:cNvPr>
            <p:cNvGrpSpPr/>
            <p:nvPr/>
          </p:nvGrpSpPr>
          <p:grpSpPr>
            <a:xfrm>
              <a:off x="9855131" y="5135067"/>
              <a:ext cx="268437" cy="268437"/>
              <a:chOff x="0" y="0"/>
              <a:chExt cx="536890" cy="536890"/>
            </a:xfrm>
          </p:grpSpPr>
          <p:sp>
            <p:nvSpPr>
              <p:cNvPr id="229" name="Circle">
                <a:extLst>
                  <a:ext uri="{FF2B5EF4-FFF2-40B4-BE49-F238E27FC236}">
                    <a16:creationId xmlns:a16="http://schemas.microsoft.com/office/drawing/2014/main" id="{D363FE7D-907D-4E7C-B023-892BFB5148D8}"/>
                  </a:ext>
                </a:extLst>
              </p:cNvPr>
              <p:cNvSpPr/>
              <p:nvPr/>
            </p:nvSpPr>
            <p:spPr>
              <a:xfrm>
                <a:off x="0" y="0"/>
                <a:ext cx="536891" cy="536891"/>
              </a:xfrm>
              <a:prstGeom prst="ellipse">
                <a:avLst/>
              </a:prstGeom>
              <a:solidFill>
                <a:srgbClr val="EE538B"/>
              </a:solidFill>
              <a:ln w="12700" cap="flat">
                <a:noFill/>
                <a:miter lim="400000"/>
              </a:ln>
              <a:effectLst/>
            </p:spPr>
            <p:txBody>
              <a:bodyPr wrap="square" lIns="19049" tIns="19049" rIns="19049" bIns="19049" numCol="1" anchor="ctr">
                <a:noAutofit/>
              </a:bodyP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pic>
            <p:nvPicPr>
              <p:cNvPr id="230" name="Image" descr="Image">
                <a:extLst>
                  <a:ext uri="{FF2B5EF4-FFF2-40B4-BE49-F238E27FC236}">
                    <a16:creationId xmlns:a16="http://schemas.microsoft.com/office/drawing/2014/main" id="{BE2A98A7-52CD-44D9-9C11-45F0DFBF4C0D}"/>
                  </a:ext>
                </a:extLst>
              </p:cNvPr>
              <p:cNvPicPr>
                <a:picLocks noChangeAspect="1"/>
              </p:cNvPicPr>
              <p:nvPr/>
            </p:nvPicPr>
            <p:blipFill>
              <a:blip r:embed="rId10"/>
              <a:stretch>
                <a:fillRect/>
              </a:stretch>
            </p:blipFill>
            <p:spPr>
              <a:xfrm>
                <a:off x="116045" y="128745"/>
                <a:ext cx="304801" cy="279401"/>
              </a:xfrm>
              <a:prstGeom prst="rect">
                <a:avLst/>
              </a:prstGeom>
              <a:ln w="12700" cap="flat">
                <a:noFill/>
                <a:miter lim="400000"/>
              </a:ln>
              <a:effectLst/>
            </p:spPr>
          </p:pic>
        </p:grpSp>
      </p:grpSp>
      <p:grpSp>
        <p:nvGrpSpPr>
          <p:cNvPr id="30" name="Group 29">
            <a:extLst>
              <a:ext uri="{FF2B5EF4-FFF2-40B4-BE49-F238E27FC236}">
                <a16:creationId xmlns:a16="http://schemas.microsoft.com/office/drawing/2014/main" id="{7A7C86F9-7383-4027-8E21-95C516DABE40}"/>
              </a:ext>
            </a:extLst>
          </p:cNvPr>
          <p:cNvGrpSpPr/>
          <p:nvPr/>
        </p:nvGrpSpPr>
        <p:grpSpPr>
          <a:xfrm>
            <a:off x="4990523" y="3841301"/>
            <a:ext cx="978201" cy="288822"/>
            <a:chOff x="6654030" y="5110120"/>
            <a:chExt cx="1304268" cy="385097"/>
          </a:xfrm>
        </p:grpSpPr>
        <p:pic>
          <p:nvPicPr>
            <p:cNvPr id="232" name="Picture 231">
              <a:extLst>
                <a:ext uri="{FF2B5EF4-FFF2-40B4-BE49-F238E27FC236}">
                  <a16:creationId xmlns:a16="http://schemas.microsoft.com/office/drawing/2014/main" id="{5E117909-229C-4555-B449-EA019DDA2EFF}"/>
                </a:ext>
              </a:extLst>
            </p:cNvPr>
            <p:cNvPicPr>
              <a:picLocks noChangeAspect="1"/>
            </p:cNvPicPr>
            <p:nvPr/>
          </p:nvPicPr>
          <p:blipFill>
            <a:blip r:embed="rId42"/>
            <a:stretch>
              <a:fillRect/>
            </a:stretch>
          </p:blipFill>
          <p:spPr>
            <a:xfrm>
              <a:off x="6654030" y="5110120"/>
              <a:ext cx="354323" cy="354323"/>
            </a:xfrm>
            <a:prstGeom prst="rect">
              <a:avLst/>
            </a:prstGeom>
          </p:spPr>
        </p:pic>
        <p:sp>
          <p:nvSpPr>
            <p:cNvPr id="233" name="TextBox 232">
              <a:extLst>
                <a:ext uri="{FF2B5EF4-FFF2-40B4-BE49-F238E27FC236}">
                  <a16:creationId xmlns:a16="http://schemas.microsoft.com/office/drawing/2014/main" id="{C6C214FC-70CE-4A83-B72A-17CAA69B7B7F}"/>
                </a:ext>
              </a:extLst>
            </p:cNvPr>
            <p:cNvSpPr txBox="1"/>
            <p:nvPr/>
          </p:nvSpPr>
          <p:spPr>
            <a:xfrm>
              <a:off x="6966217" y="5114429"/>
              <a:ext cx="992081" cy="380788"/>
            </a:xfrm>
            <a:prstGeom prst="rect">
              <a:avLst/>
            </a:prstGeom>
            <a:noFill/>
          </p:spPr>
          <p:txBody>
            <a:bodyPr wrap="square" rtlCol="0">
              <a:spAutoFit/>
            </a:bodyPr>
            <a:lstStyle/>
            <a:p>
              <a:pPr marL="0" marR="0" lvl="0" indent="0" algn="l" defTabSz="685800" rtl="0" eaLnBrk="1" fontAlgn="auto" latinLnBrk="0" hangingPunct="1">
                <a:lnSpc>
                  <a:spcPct val="93000"/>
                </a:lnSpc>
                <a:spcBef>
                  <a:spcPts val="0"/>
                </a:spcBef>
                <a:spcAft>
                  <a:spcPts val="0"/>
                </a:spcAft>
                <a:buClrTx/>
                <a:buSzTx/>
                <a:buFontTx/>
                <a:buNone/>
                <a:tabLst/>
                <a:defRPr/>
              </a:pPr>
              <a:r>
                <a:rPr kumimoji="0" lang="en-US" sz="675" b="0" i="0" u="none" strike="noStrike" kern="1200" cap="none" spc="0" normalizeH="0" baseline="0" noProof="0" dirty="0">
                  <a:ln>
                    <a:noFill/>
                  </a:ln>
                  <a:solidFill>
                    <a:prstClr val="black"/>
                  </a:solidFill>
                  <a:effectLst/>
                  <a:uLnTx/>
                  <a:uFillTx/>
                  <a:latin typeface="IBM Plex Sans"/>
                  <a:ea typeface="+mn-ea"/>
                  <a:cs typeface="+mn-cs"/>
                </a:rPr>
                <a:t>IBM Z APM Connect</a:t>
              </a:r>
            </a:p>
          </p:txBody>
        </p:sp>
      </p:grpSp>
      <p:sp>
        <p:nvSpPr>
          <p:cNvPr id="234" name="Rectangle 233">
            <a:extLst>
              <a:ext uri="{FF2B5EF4-FFF2-40B4-BE49-F238E27FC236}">
                <a16:creationId xmlns:a16="http://schemas.microsoft.com/office/drawing/2014/main" id="{F0654934-D173-4555-881D-39E17E627D27}"/>
              </a:ext>
            </a:extLst>
          </p:cNvPr>
          <p:cNvSpPr/>
          <p:nvPr/>
        </p:nvSpPr>
        <p:spPr>
          <a:xfrm flipH="1">
            <a:off x="5158821" y="4097525"/>
            <a:ext cx="1079586" cy="285591"/>
          </a:xfrm>
          <a:prstGeom prst="rect">
            <a:avLst/>
          </a:prstGeom>
        </p:spPr>
        <p:txBody>
          <a:bodyPr wrap="square">
            <a:spAutoFit/>
          </a:bodyPr>
          <a:lstStyle/>
          <a:p>
            <a:pPr marL="0" marR="0" lvl="0" indent="0" algn="l" defTabSz="685800" rtl="0" eaLnBrk="1" fontAlgn="auto" latinLnBrk="0" hangingPunct="1">
              <a:lnSpc>
                <a:spcPct val="93000"/>
              </a:lnSpc>
              <a:spcBef>
                <a:spcPts val="0"/>
              </a:spcBef>
              <a:spcAft>
                <a:spcPts val="0"/>
              </a:spcAft>
              <a:buClrTx/>
              <a:buSzTx/>
              <a:buFontTx/>
              <a:buNone/>
              <a:tabLst/>
              <a:defRPr/>
            </a:pPr>
            <a:r>
              <a:rPr kumimoji="0" lang="en-US" sz="675" b="0" i="0" u="none" strike="noStrike" kern="1200" cap="none" spc="0" normalizeH="0" baseline="0" noProof="0" dirty="0">
                <a:ln>
                  <a:noFill/>
                </a:ln>
                <a:solidFill>
                  <a:prstClr val="black"/>
                </a:solidFill>
                <a:effectLst/>
                <a:uLnTx/>
                <a:uFillTx/>
                <a:latin typeface="IBM Plex Sans"/>
                <a:ea typeface="+mn-ea"/>
                <a:cs typeface="+mn-cs"/>
              </a:rPr>
              <a:t>OMEGAMON</a:t>
            </a:r>
          </a:p>
          <a:p>
            <a:pPr marL="0" marR="0" lvl="0" indent="0" algn="l" defTabSz="685800" rtl="0" eaLnBrk="1" fontAlgn="auto" latinLnBrk="0" hangingPunct="1">
              <a:lnSpc>
                <a:spcPct val="93000"/>
              </a:lnSpc>
              <a:spcBef>
                <a:spcPts val="0"/>
              </a:spcBef>
              <a:spcAft>
                <a:spcPts val="0"/>
              </a:spcAft>
              <a:buClrTx/>
              <a:buSzTx/>
              <a:buFontTx/>
              <a:buNone/>
              <a:tabLst/>
              <a:defRPr/>
            </a:pPr>
            <a:r>
              <a:rPr kumimoji="0" lang="en-US" sz="675" b="0" i="0" u="none" strike="noStrike" kern="1200" cap="none" spc="0" normalizeH="0" baseline="0" noProof="0" dirty="0">
                <a:ln>
                  <a:noFill/>
                </a:ln>
                <a:solidFill>
                  <a:prstClr val="black"/>
                </a:solidFill>
                <a:effectLst/>
                <a:uLnTx/>
                <a:uFillTx/>
                <a:latin typeface="IBM Plex Sans"/>
                <a:ea typeface="+mn-ea"/>
                <a:cs typeface="+mn-cs"/>
              </a:rPr>
              <a:t>Operational Insights</a:t>
            </a:r>
          </a:p>
        </p:txBody>
      </p:sp>
      <p:cxnSp>
        <p:nvCxnSpPr>
          <p:cNvPr id="235" name="Straight Connector 234">
            <a:extLst>
              <a:ext uri="{FF2B5EF4-FFF2-40B4-BE49-F238E27FC236}">
                <a16:creationId xmlns:a16="http://schemas.microsoft.com/office/drawing/2014/main" id="{E36FC24F-E265-474D-B0A9-ACDCF22F823E}"/>
              </a:ext>
            </a:extLst>
          </p:cNvPr>
          <p:cNvCxnSpPr>
            <a:cxnSpLocks/>
          </p:cNvCxnSpPr>
          <p:nvPr/>
        </p:nvCxnSpPr>
        <p:spPr>
          <a:xfrm flipV="1">
            <a:off x="3228781" y="4487692"/>
            <a:ext cx="729332" cy="0"/>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240" name="Picture 239">
            <a:extLst>
              <a:ext uri="{FF2B5EF4-FFF2-40B4-BE49-F238E27FC236}">
                <a16:creationId xmlns:a16="http://schemas.microsoft.com/office/drawing/2014/main" id="{DA27FE80-A048-442B-B6CA-3B5AF8815F2D}"/>
              </a:ext>
            </a:extLst>
          </p:cNvPr>
          <p:cNvPicPr>
            <a:picLocks noChangeAspect="1"/>
          </p:cNvPicPr>
          <p:nvPr/>
        </p:nvPicPr>
        <p:blipFill>
          <a:blip r:embed="rId43"/>
          <a:stretch>
            <a:fillRect/>
          </a:stretch>
        </p:blipFill>
        <p:spPr>
          <a:xfrm>
            <a:off x="3318413" y="4071630"/>
            <a:ext cx="605867" cy="273010"/>
          </a:xfrm>
          <a:prstGeom prst="rect">
            <a:avLst/>
          </a:prstGeom>
        </p:spPr>
      </p:pic>
      <p:pic>
        <p:nvPicPr>
          <p:cNvPr id="175" name="Picture 174">
            <a:extLst>
              <a:ext uri="{FF2B5EF4-FFF2-40B4-BE49-F238E27FC236}">
                <a16:creationId xmlns:a16="http://schemas.microsoft.com/office/drawing/2014/main" id="{6CC70CA5-78AD-8F43-AB93-11F40C31F499}"/>
              </a:ext>
            </a:extLst>
          </p:cNvPr>
          <p:cNvPicPr>
            <a:picLocks noChangeAspect="1"/>
          </p:cNvPicPr>
          <p:nvPr/>
        </p:nvPicPr>
        <p:blipFill>
          <a:blip r:embed="rId44"/>
          <a:stretch>
            <a:fillRect/>
          </a:stretch>
        </p:blipFill>
        <p:spPr>
          <a:xfrm>
            <a:off x="5081843" y="4520104"/>
            <a:ext cx="809414" cy="258001"/>
          </a:xfrm>
          <a:prstGeom prst="rect">
            <a:avLst/>
          </a:prstGeom>
        </p:spPr>
      </p:pic>
      <p:pic>
        <p:nvPicPr>
          <p:cNvPr id="178" name="Picture 177" descr="A close up of a sign&#10;&#10;Description generated with high confidence">
            <a:extLst>
              <a:ext uri="{FF2B5EF4-FFF2-40B4-BE49-F238E27FC236}">
                <a16:creationId xmlns:a16="http://schemas.microsoft.com/office/drawing/2014/main" id="{07F636FC-7598-0448-A29F-248D53EE114D}"/>
              </a:ext>
            </a:extLst>
          </p:cNvPr>
          <p:cNvPicPr>
            <a:picLocks noChangeAspect="1"/>
          </p:cNvPicPr>
          <p:nvPr/>
        </p:nvPicPr>
        <p:blipFill>
          <a:blip r:embed="rId45"/>
          <a:stretch>
            <a:fillRect/>
          </a:stretch>
        </p:blipFill>
        <p:spPr>
          <a:xfrm>
            <a:off x="5433938" y="595765"/>
            <a:ext cx="367532" cy="452348"/>
          </a:xfrm>
          <a:prstGeom prst="rect">
            <a:avLst/>
          </a:prstGeom>
        </p:spPr>
      </p:pic>
      <p:pic>
        <p:nvPicPr>
          <p:cNvPr id="208" name="Picture 207">
            <a:extLst>
              <a:ext uri="{FF2B5EF4-FFF2-40B4-BE49-F238E27FC236}">
                <a16:creationId xmlns:a16="http://schemas.microsoft.com/office/drawing/2014/main" id="{931F5346-35E4-B04D-AC3E-2B74554B18DB}"/>
              </a:ext>
            </a:extLst>
          </p:cNvPr>
          <p:cNvPicPr>
            <a:picLocks noChangeAspect="1"/>
          </p:cNvPicPr>
          <p:nvPr/>
        </p:nvPicPr>
        <p:blipFill>
          <a:blip r:embed="rId6"/>
          <a:stretch>
            <a:fillRect/>
          </a:stretch>
        </p:blipFill>
        <p:spPr>
          <a:xfrm>
            <a:off x="3810688" y="4548490"/>
            <a:ext cx="227183" cy="219542"/>
          </a:xfrm>
          <a:prstGeom prst="rect">
            <a:avLst/>
          </a:prstGeom>
        </p:spPr>
      </p:pic>
      <p:pic>
        <p:nvPicPr>
          <p:cNvPr id="209" name="Picture 208">
            <a:extLst>
              <a:ext uri="{FF2B5EF4-FFF2-40B4-BE49-F238E27FC236}">
                <a16:creationId xmlns:a16="http://schemas.microsoft.com/office/drawing/2014/main" id="{AC286B71-D7D1-B048-871F-7CD0715170B3}"/>
              </a:ext>
            </a:extLst>
          </p:cNvPr>
          <p:cNvPicPr>
            <a:picLocks noChangeAspect="1"/>
          </p:cNvPicPr>
          <p:nvPr/>
        </p:nvPicPr>
        <p:blipFill>
          <a:blip r:embed="rId46"/>
          <a:stretch>
            <a:fillRect/>
          </a:stretch>
        </p:blipFill>
        <p:spPr>
          <a:xfrm>
            <a:off x="3228781" y="4462964"/>
            <a:ext cx="406072" cy="331487"/>
          </a:xfrm>
          <a:prstGeom prst="rect">
            <a:avLst/>
          </a:prstGeom>
        </p:spPr>
      </p:pic>
      <p:pic>
        <p:nvPicPr>
          <p:cNvPr id="172" name="Picture 171">
            <a:extLst>
              <a:ext uri="{FF2B5EF4-FFF2-40B4-BE49-F238E27FC236}">
                <a16:creationId xmlns:a16="http://schemas.microsoft.com/office/drawing/2014/main" id="{F586ADD2-D643-9340-926A-7D327432C456}"/>
              </a:ext>
            </a:extLst>
          </p:cNvPr>
          <p:cNvPicPr>
            <a:picLocks noChangeAspect="1"/>
          </p:cNvPicPr>
          <p:nvPr/>
        </p:nvPicPr>
        <p:blipFill>
          <a:blip r:embed="rId47"/>
          <a:stretch>
            <a:fillRect/>
          </a:stretch>
        </p:blipFill>
        <p:spPr>
          <a:xfrm>
            <a:off x="2444851" y="145481"/>
            <a:ext cx="260666" cy="254331"/>
          </a:xfrm>
          <a:prstGeom prst="rect">
            <a:avLst/>
          </a:prstGeom>
        </p:spPr>
      </p:pic>
      <p:sp>
        <p:nvSpPr>
          <p:cNvPr id="2" name="Rectangle 1">
            <a:extLst>
              <a:ext uri="{FF2B5EF4-FFF2-40B4-BE49-F238E27FC236}">
                <a16:creationId xmlns:a16="http://schemas.microsoft.com/office/drawing/2014/main" id="{8BBE4A94-6748-48A7-89D1-3EE332949DAC}"/>
              </a:ext>
            </a:extLst>
          </p:cNvPr>
          <p:cNvSpPr/>
          <p:nvPr/>
        </p:nvSpPr>
        <p:spPr>
          <a:xfrm>
            <a:off x="3740159" y="140334"/>
            <a:ext cx="1077633" cy="453085"/>
          </a:xfrm>
          <a:prstGeom prst="rect">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Calibri" panose="020F0502020204030204"/>
                <a:ea typeface="+mn-ea"/>
                <a:cs typeface="+mn-cs"/>
              </a:rPr>
              <a:t>Dependency Based Build</a:t>
            </a:r>
            <a:br>
              <a:rPr kumimoji="0" lang="en-US" sz="6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600" b="0" i="0" u="none" strike="noStrike" kern="1200" cap="none" spc="0" normalizeH="0" baseline="0" noProof="0" dirty="0">
                <a:ln>
                  <a:noFill/>
                </a:ln>
                <a:solidFill>
                  <a:prstClr val="black"/>
                </a:solidFill>
                <a:effectLst/>
                <a:uLnTx/>
                <a:uFillTx/>
                <a:latin typeface="Calibri" panose="020F0502020204030204"/>
                <a:ea typeface="+mn-ea"/>
                <a:cs typeface="+mn-cs"/>
              </a:rPr>
              <a:t>DBB</a:t>
            </a: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2566500130"/>
      </p:ext>
    </p:extLst>
  </p:cSld>
  <p:clrMapOvr>
    <a:masterClrMapping/>
  </p:clrMapOvr>
  <mc:AlternateContent xmlns:mc="http://schemas.openxmlformats.org/markup-compatibility/2006" xmlns:p14="http://schemas.microsoft.com/office/powerpoint/2010/main">
    <mc:Choice Requires="p14">
      <p:transition spd="slow" p14:dur="2000" advTm="14730"/>
    </mc:Choice>
    <mc:Fallback xmlns="">
      <p:transition spd="slow" advTm="1473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66B322-779D-46E0-B136-5ECAEE4E703F}"/>
              </a:ext>
            </a:extLst>
          </p:cNvPr>
          <p:cNvSpPr>
            <a:spLocks noGrp="1"/>
          </p:cNvSpPr>
          <p:nvPr>
            <p:ph idx="1"/>
          </p:nvPr>
        </p:nvSpPr>
        <p:spPr>
          <a:xfrm>
            <a:off x="1308102" y="426800"/>
            <a:ext cx="6756400" cy="4241367"/>
          </a:xfrm>
        </p:spPr>
        <p:txBody>
          <a:bodyPr/>
          <a:lstStyle/>
          <a:p>
            <a:pPr marL="0" indent="0" algn="ctr">
              <a:buNone/>
            </a:pPr>
            <a:r>
              <a:rPr lang="en-US" sz="4400" dirty="0">
                <a:solidFill>
                  <a:schemeClr val="bg1"/>
                </a:solidFill>
              </a:rPr>
              <a:t>What is </a:t>
            </a:r>
          </a:p>
          <a:p>
            <a:pPr marL="0" indent="0" algn="ctr">
              <a:buNone/>
            </a:pPr>
            <a:r>
              <a:rPr lang="en-US" sz="4400" dirty="0">
                <a:solidFill>
                  <a:schemeClr val="bg1"/>
                </a:solidFill>
                <a:latin typeface="inherit"/>
              </a:rPr>
              <a:t>IBM’s Dependency Based Build  (DBB)?</a:t>
            </a:r>
          </a:p>
          <a:p>
            <a:pPr marL="0" indent="0" algn="ctr">
              <a:buNone/>
            </a:pPr>
            <a:endParaRPr lang="en-US" sz="4400" dirty="0">
              <a:solidFill>
                <a:schemeClr val="bg1"/>
              </a:solidFill>
              <a:latin typeface="inherit"/>
            </a:endParaRPr>
          </a:p>
        </p:txBody>
      </p:sp>
      <p:sp>
        <p:nvSpPr>
          <p:cNvPr id="4" name="Rectangle 3">
            <a:extLst>
              <a:ext uri="{FF2B5EF4-FFF2-40B4-BE49-F238E27FC236}">
                <a16:creationId xmlns:a16="http://schemas.microsoft.com/office/drawing/2014/main" id="{018F7BBB-6D14-44DC-B454-F4A5A3DCBE6D}"/>
              </a:ext>
            </a:extLst>
          </p:cNvPr>
          <p:cNvSpPr/>
          <p:nvPr/>
        </p:nvSpPr>
        <p:spPr>
          <a:xfrm>
            <a:off x="6847687" y="4349313"/>
            <a:ext cx="2296313"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sp>
        <p:nvSpPr>
          <p:cNvPr id="5" name="Rectangle 4">
            <a:extLst>
              <a:ext uri="{FF2B5EF4-FFF2-40B4-BE49-F238E27FC236}">
                <a16:creationId xmlns:a16="http://schemas.microsoft.com/office/drawing/2014/main" id="{3E23256D-5D41-4A83-9DC6-2592A6BC63CA}"/>
              </a:ext>
            </a:extLst>
          </p:cNvPr>
          <p:cNvSpPr/>
          <p:nvPr/>
        </p:nvSpPr>
        <p:spPr>
          <a:xfrm>
            <a:off x="6002040" y="4349313"/>
            <a:ext cx="3141960"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pic>
        <p:nvPicPr>
          <p:cNvPr id="6" name="Picture 5">
            <a:extLst>
              <a:ext uri="{FF2B5EF4-FFF2-40B4-BE49-F238E27FC236}">
                <a16:creationId xmlns:a16="http://schemas.microsoft.com/office/drawing/2014/main" id="{0E1F9480-08E3-4B08-A142-06FBB4A960A0}"/>
              </a:ext>
            </a:extLst>
          </p:cNvPr>
          <p:cNvPicPr>
            <a:picLocks noChangeAspect="1"/>
          </p:cNvPicPr>
          <p:nvPr/>
        </p:nvPicPr>
        <p:blipFill rotWithShape="1">
          <a:blip r:embed="rId2"/>
          <a:srcRect l="48076" t="27949" r="45720" b="61256"/>
          <a:stretch/>
        </p:blipFill>
        <p:spPr>
          <a:xfrm>
            <a:off x="3722172" y="2967218"/>
            <a:ext cx="1801795" cy="1700950"/>
          </a:xfrm>
          <a:prstGeom prst="rect">
            <a:avLst/>
          </a:prstGeom>
        </p:spPr>
      </p:pic>
    </p:spTree>
    <p:extLst>
      <p:ext uri="{BB962C8B-B14F-4D97-AF65-F5344CB8AC3E}">
        <p14:creationId xmlns:p14="http://schemas.microsoft.com/office/powerpoint/2010/main" val="1061694442"/>
      </p:ext>
    </p:extLst>
  </p:cSld>
  <p:clrMapOvr>
    <a:masterClrMapping/>
  </p:clrMapOvr>
  <mc:AlternateContent xmlns:mc="http://schemas.openxmlformats.org/markup-compatibility/2006" xmlns:p14="http://schemas.microsoft.com/office/powerpoint/2010/main">
    <mc:Choice Requires="p14">
      <p:transition spd="slow" p14:dur="2000" advTm="3237"/>
    </mc:Choice>
    <mc:Fallback xmlns="">
      <p:transition spd="slow" advTm="3237"/>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5AE53A8-F1E5-477C-A428-1F480ABAE128}"/>
              </a:ext>
            </a:extLst>
          </p:cNvPr>
          <p:cNvSpPr/>
          <p:nvPr/>
        </p:nvSpPr>
        <p:spPr>
          <a:xfrm>
            <a:off x="405637" y="586592"/>
            <a:ext cx="8353353" cy="3539430"/>
          </a:xfrm>
          <a:prstGeom prst="rect">
            <a:avLst/>
          </a:prstGeom>
        </p:spPr>
        <p:txBody>
          <a:bodyPr wrap="square">
            <a:spAutoFit/>
          </a:bodyPr>
          <a:lstStyle/>
          <a:p>
            <a:pPr defTabSz="685800" eaLnBrk="0" fontAlgn="base" hangingPunct="0">
              <a:spcBef>
                <a:spcPct val="0"/>
              </a:spcBef>
              <a:spcAft>
                <a:spcPct val="0"/>
              </a:spcAft>
            </a:pPr>
            <a:r>
              <a:rPr lang="en-US" sz="2800" dirty="0">
                <a:solidFill>
                  <a:srgbClr val="FFFFFF"/>
                </a:solidFill>
                <a:latin typeface="inherit"/>
              </a:rPr>
              <a:t>DBB is a tool  to </a:t>
            </a:r>
            <a:r>
              <a:rPr lang="en-US" sz="2800" b="1" dirty="0">
                <a:solidFill>
                  <a:srgbClr val="FFFFFF"/>
                </a:solidFill>
                <a:latin typeface="inherit"/>
              </a:rPr>
              <a:t>automate the Build</a:t>
            </a:r>
            <a:r>
              <a:rPr lang="en-US" sz="2800" dirty="0">
                <a:solidFill>
                  <a:srgbClr val="FFFFFF"/>
                </a:solidFill>
                <a:latin typeface="inherit"/>
              </a:rPr>
              <a:t>  of  mainframe applications – no </a:t>
            </a:r>
            <a:r>
              <a:rPr lang="en-US" sz="2400" dirty="0">
                <a:solidFill>
                  <a:srgbClr val="FFFFFF"/>
                </a:solidFill>
                <a:latin typeface="inherit"/>
              </a:rPr>
              <a:t>JCL, ISPF, SDSF needed</a:t>
            </a:r>
          </a:p>
          <a:p>
            <a:pPr defTabSz="685800" eaLnBrk="0" fontAlgn="base" hangingPunct="0">
              <a:spcBef>
                <a:spcPct val="0"/>
              </a:spcBef>
              <a:spcAft>
                <a:spcPct val="0"/>
              </a:spcAft>
            </a:pPr>
            <a:endParaRPr lang="en-US" sz="2800" dirty="0">
              <a:solidFill>
                <a:srgbClr val="FFFFFF"/>
              </a:solidFill>
              <a:latin typeface="inherit"/>
            </a:endParaRPr>
          </a:p>
          <a:p>
            <a:pPr defTabSz="685800" eaLnBrk="0" fontAlgn="base" hangingPunct="0">
              <a:spcBef>
                <a:spcPct val="0"/>
              </a:spcBef>
              <a:spcAft>
                <a:spcPct val="0"/>
              </a:spcAft>
            </a:pPr>
            <a:r>
              <a:rPr lang="en-US" sz="2800" dirty="0">
                <a:solidFill>
                  <a:srgbClr val="FFFFFF"/>
                </a:solidFill>
                <a:latin typeface="inherit"/>
              </a:rPr>
              <a:t>It integrates with any  modern IDE or SCM  like Git</a:t>
            </a:r>
          </a:p>
          <a:p>
            <a:pPr defTabSz="685800" eaLnBrk="0" fontAlgn="base" hangingPunct="0">
              <a:spcBef>
                <a:spcPct val="0"/>
              </a:spcBef>
              <a:spcAft>
                <a:spcPct val="0"/>
              </a:spcAft>
            </a:pPr>
            <a:endParaRPr lang="en-US" sz="2800" dirty="0">
              <a:solidFill>
                <a:srgbClr val="FFFFFF"/>
              </a:solidFill>
              <a:latin typeface="inherit"/>
            </a:endParaRPr>
          </a:p>
          <a:p>
            <a:pPr defTabSz="685800" eaLnBrk="0" fontAlgn="base" hangingPunct="0">
              <a:spcBef>
                <a:spcPct val="0"/>
              </a:spcBef>
              <a:spcAft>
                <a:spcPct val="0"/>
              </a:spcAft>
            </a:pPr>
            <a:r>
              <a:rPr lang="en-US" sz="2800" dirty="0">
                <a:solidFill>
                  <a:srgbClr val="FFFFFF"/>
                </a:solidFill>
                <a:latin typeface="inherit"/>
              </a:rPr>
              <a:t>Automation through modern scripting languages like Groovy &amp; Python under any pipeline Orchestrator like Jenkins, Azure DevOps, GitLab CI/CD …</a:t>
            </a:r>
          </a:p>
        </p:txBody>
      </p:sp>
      <p:sp>
        <p:nvSpPr>
          <p:cNvPr id="4" name="Rectangle 3">
            <a:extLst>
              <a:ext uri="{FF2B5EF4-FFF2-40B4-BE49-F238E27FC236}">
                <a16:creationId xmlns:a16="http://schemas.microsoft.com/office/drawing/2014/main" id="{95DA3D84-85F5-4D9E-94D7-11D33C352E9D}"/>
              </a:ext>
            </a:extLst>
          </p:cNvPr>
          <p:cNvSpPr/>
          <p:nvPr/>
        </p:nvSpPr>
        <p:spPr>
          <a:xfrm>
            <a:off x="6847687" y="4349313"/>
            <a:ext cx="2296313"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sp>
        <p:nvSpPr>
          <p:cNvPr id="5" name="Rectangle 4">
            <a:extLst>
              <a:ext uri="{FF2B5EF4-FFF2-40B4-BE49-F238E27FC236}">
                <a16:creationId xmlns:a16="http://schemas.microsoft.com/office/drawing/2014/main" id="{3CA731C7-FB50-44FF-A7C1-07E4D13F6093}"/>
              </a:ext>
            </a:extLst>
          </p:cNvPr>
          <p:cNvSpPr/>
          <p:nvPr/>
        </p:nvSpPr>
        <p:spPr>
          <a:xfrm>
            <a:off x="6002040" y="4349313"/>
            <a:ext cx="3141960"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spTree>
    <p:extLst>
      <p:ext uri="{BB962C8B-B14F-4D97-AF65-F5344CB8AC3E}">
        <p14:creationId xmlns:p14="http://schemas.microsoft.com/office/powerpoint/2010/main" val="2789440952"/>
      </p:ext>
    </p:extLst>
  </p:cSld>
  <p:clrMapOvr>
    <a:masterClrMapping/>
  </p:clrMapOvr>
  <mc:AlternateContent xmlns:mc="http://schemas.openxmlformats.org/markup-compatibility/2006" xmlns:p14="http://schemas.microsoft.com/office/powerpoint/2010/main">
    <mc:Choice Requires="p14">
      <p:transition spd="slow" p14:dur="2000" advTm="60676"/>
    </mc:Choice>
    <mc:Fallback xmlns="">
      <p:transition spd="slow" advTm="60676"/>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1DD8F-031F-46AB-B227-A39D2B2CF8C5}"/>
              </a:ext>
            </a:extLst>
          </p:cNvPr>
          <p:cNvSpPr>
            <a:spLocks noGrp="1"/>
          </p:cNvSpPr>
          <p:nvPr>
            <p:ph type="title"/>
          </p:nvPr>
        </p:nvSpPr>
        <p:spPr>
          <a:xfrm>
            <a:off x="131101" y="201168"/>
            <a:ext cx="4453404" cy="381000"/>
          </a:xfrm>
        </p:spPr>
        <p:txBody>
          <a:bodyPr>
            <a:noAutofit/>
          </a:bodyPr>
          <a:lstStyle/>
          <a:p>
            <a:r>
              <a:rPr lang="en-US" sz="3600" dirty="0">
                <a:solidFill>
                  <a:schemeClr val="bg1"/>
                </a:solidFill>
                <a:latin typeface="inherit"/>
              </a:rPr>
              <a:t>DBB’s Intelligent Build</a:t>
            </a:r>
          </a:p>
        </p:txBody>
      </p:sp>
      <p:grpSp>
        <p:nvGrpSpPr>
          <p:cNvPr id="37" name="Group 36">
            <a:extLst>
              <a:ext uri="{FF2B5EF4-FFF2-40B4-BE49-F238E27FC236}">
                <a16:creationId xmlns:a16="http://schemas.microsoft.com/office/drawing/2014/main" id="{E5BBF229-2E1F-47D5-B6A9-E45595472DA8}"/>
              </a:ext>
            </a:extLst>
          </p:cNvPr>
          <p:cNvGrpSpPr/>
          <p:nvPr/>
        </p:nvGrpSpPr>
        <p:grpSpPr>
          <a:xfrm>
            <a:off x="5164943" y="969926"/>
            <a:ext cx="3478845" cy="3326538"/>
            <a:chOff x="5471037" y="826074"/>
            <a:chExt cx="3478845" cy="3326538"/>
          </a:xfrm>
        </p:grpSpPr>
        <p:sp>
          <p:nvSpPr>
            <p:cNvPr id="3" name="Rectangle: Rounded Corners 2">
              <a:extLst>
                <a:ext uri="{FF2B5EF4-FFF2-40B4-BE49-F238E27FC236}">
                  <a16:creationId xmlns:a16="http://schemas.microsoft.com/office/drawing/2014/main" id="{77C77184-7715-47D0-A633-F888FA21D75D}"/>
                </a:ext>
              </a:extLst>
            </p:cNvPr>
            <p:cNvSpPr/>
            <p:nvPr/>
          </p:nvSpPr>
          <p:spPr>
            <a:xfrm>
              <a:off x="5471037" y="826074"/>
              <a:ext cx="3478845" cy="3326538"/>
            </a:xfrm>
            <a:custGeom>
              <a:avLst/>
              <a:gdLst>
                <a:gd name="connsiteX0" fmla="*/ 0 w 3478845"/>
                <a:gd name="connsiteY0" fmla="*/ 554434 h 3326538"/>
                <a:gd name="connsiteX1" fmla="*/ 554434 w 3478845"/>
                <a:gd name="connsiteY1" fmla="*/ 0 h 3326538"/>
                <a:gd name="connsiteX2" fmla="*/ 1170628 w 3478845"/>
                <a:gd name="connsiteY2" fmla="*/ 0 h 3326538"/>
                <a:gd name="connsiteX3" fmla="*/ 1692023 w 3478845"/>
                <a:gd name="connsiteY3" fmla="*/ 0 h 3326538"/>
                <a:gd name="connsiteX4" fmla="*/ 2284517 w 3478845"/>
                <a:gd name="connsiteY4" fmla="*/ 0 h 3326538"/>
                <a:gd name="connsiteX5" fmla="*/ 2924411 w 3478845"/>
                <a:gd name="connsiteY5" fmla="*/ 0 h 3326538"/>
                <a:gd name="connsiteX6" fmla="*/ 3478845 w 3478845"/>
                <a:gd name="connsiteY6" fmla="*/ 554434 h 3326538"/>
                <a:gd name="connsiteX7" fmla="*/ 3478845 w 3478845"/>
                <a:gd name="connsiteY7" fmla="*/ 1086675 h 3326538"/>
                <a:gd name="connsiteX8" fmla="*/ 3478845 w 3478845"/>
                <a:gd name="connsiteY8" fmla="*/ 1574562 h 3326538"/>
                <a:gd name="connsiteX9" fmla="*/ 3478845 w 3478845"/>
                <a:gd name="connsiteY9" fmla="*/ 2151156 h 3326538"/>
                <a:gd name="connsiteX10" fmla="*/ 3478845 w 3478845"/>
                <a:gd name="connsiteY10" fmla="*/ 2772104 h 3326538"/>
                <a:gd name="connsiteX11" fmla="*/ 2924411 w 3478845"/>
                <a:gd name="connsiteY11" fmla="*/ 3326538 h 3326538"/>
                <a:gd name="connsiteX12" fmla="*/ 2284517 w 3478845"/>
                <a:gd name="connsiteY12" fmla="*/ 3326538 h 3326538"/>
                <a:gd name="connsiteX13" fmla="*/ 1739423 w 3478845"/>
                <a:gd name="connsiteY13" fmla="*/ 3326538 h 3326538"/>
                <a:gd name="connsiteX14" fmla="*/ 1218028 w 3478845"/>
                <a:gd name="connsiteY14" fmla="*/ 3326538 h 3326538"/>
                <a:gd name="connsiteX15" fmla="*/ 554434 w 3478845"/>
                <a:gd name="connsiteY15" fmla="*/ 3326538 h 3326538"/>
                <a:gd name="connsiteX16" fmla="*/ 0 w 3478845"/>
                <a:gd name="connsiteY16" fmla="*/ 2772104 h 3326538"/>
                <a:gd name="connsiteX17" fmla="*/ 0 w 3478845"/>
                <a:gd name="connsiteY17" fmla="*/ 2284217 h 3326538"/>
                <a:gd name="connsiteX18" fmla="*/ 0 w 3478845"/>
                <a:gd name="connsiteY18" fmla="*/ 1685446 h 3326538"/>
                <a:gd name="connsiteX19" fmla="*/ 0 w 3478845"/>
                <a:gd name="connsiteY19" fmla="*/ 1131028 h 3326538"/>
                <a:gd name="connsiteX20" fmla="*/ 0 w 3478845"/>
                <a:gd name="connsiteY20" fmla="*/ 554434 h 332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78845" h="3326538" fill="none" extrusionOk="0">
                  <a:moveTo>
                    <a:pt x="0" y="554434"/>
                  </a:moveTo>
                  <a:cubicBezTo>
                    <a:pt x="34187" y="315920"/>
                    <a:pt x="195578" y="27765"/>
                    <a:pt x="554434" y="0"/>
                  </a:cubicBezTo>
                  <a:cubicBezTo>
                    <a:pt x="754180" y="-47831"/>
                    <a:pt x="975979" y="14014"/>
                    <a:pt x="1170628" y="0"/>
                  </a:cubicBezTo>
                  <a:cubicBezTo>
                    <a:pt x="1365277" y="-14014"/>
                    <a:pt x="1484938" y="24157"/>
                    <a:pt x="1692023" y="0"/>
                  </a:cubicBezTo>
                  <a:cubicBezTo>
                    <a:pt x="1899108" y="-24157"/>
                    <a:pt x="2104125" y="56859"/>
                    <a:pt x="2284517" y="0"/>
                  </a:cubicBezTo>
                  <a:cubicBezTo>
                    <a:pt x="2464909" y="-56859"/>
                    <a:pt x="2792870" y="12157"/>
                    <a:pt x="2924411" y="0"/>
                  </a:cubicBezTo>
                  <a:cubicBezTo>
                    <a:pt x="3227166" y="-71601"/>
                    <a:pt x="3549147" y="292519"/>
                    <a:pt x="3478845" y="554434"/>
                  </a:cubicBezTo>
                  <a:cubicBezTo>
                    <a:pt x="3540121" y="695275"/>
                    <a:pt x="3440716" y="974341"/>
                    <a:pt x="3478845" y="1086675"/>
                  </a:cubicBezTo>
                  <a:cubicBezTo>
                    <a:pt x="3516974" y="1199009"/>
                    <a:pt x="3441194" y="1443069"/>
                    <a:pt x="3478845" y="1574562"/>
                  </a:cubicBezTo>
                  <a:cubicBezTo>
                    <a:pt x="3516496" y="1706055"/>
                    <a:pt x="3454550" y="1961590"/>
                    <a:pt x="3478845" y="2151156"/>
                  </a:cubicBezTo>
                  <a:cubicBezTo>
                    <a:pt x="3503140" y="2340722"/>
                    <a:pt x="3429624" y="2471544"/>
                    <a:pt x="3478845" y="2772104"/>
                  </a:cubicBezTo>
                  <a:cubicBezTo>
                    <a:pt x="3439883" y="3100156"/>
                    <a:pt x="3249330" y="3377244"/>
                    <a:pt x="2924411" y="3326538"/>
                  </a:cubicBezTo>
                  <a:cubicBezTo>
                    <a:pt x="2701473" y="3343771"/>
                    <a:pt x="2582719" y="3276855"/>
                    <a:pt x="2284517" y="3326538"/>
                  </a:cubicBezTo>
                  <a:cubicBezTo>
                    <a:pt x="1986315" y="3376221"/>
                    <a:pt x="1977888" y="3324336"/>
                    <a:pt x="1739423" y="3326538"/>
                  </a:cubicBezTo>
                  <a:cubicBezTo>
                    <a:pt x="1500958" y="3328740"/>
                    <a:pt x="1336241" y="3301105"/>
                    <a:pt x="1218028" y="3326538"/>
                  </a:cubicBezTo>
                  <a:cubicBezTo>
                    <a:pt x="1099816" y="3351971"/>
                    <a:pt x="793398" y="3322080"/>
                    <a:pt x="554434" y="3326538"/>
                  </a:cubicBezTo>
                  <a:cubicBezTo>
                    <a:pt x="259073" y="3353043"/>
                    <a:pt x="25066" y="3103105"/>
                    <a:pt x="0" y="2772104"/>
                  </a:cubicBezTo>
                  <a:cubicBezTo>
                    <a:pt x="-3703" y="2581490"/>
                    <a:pt x="9070" y="2524432"/>
                    <a:pt x="0" y="2284217"/>
                  </a:cubicBezTo>
                  <a:cubicBezTo>
                    <a:pt x="-9070" y="2044002"/>
                    <a:pt x="30797" y="1828395"/>
                    <a:pt x="0" y="1685446"/>
                  </a:cubicBezTo>
                  <a:cubicBezTo>
                    <a:pt x="-30797" y="1542497"/>
                    <a:pt x="47630" y="1246501"/>
                    <a:pt x="0" y="1131028"/>
                  </a:cubicBezTo>
                  <a:cubicBezTo>
                    <a:pt x="-47630" y="1015555"/>
                    <a:pt x="45315" y="705036"/>
                    <a:pt x="0" y="554434"/>
                  </a:cubicBezTo>
                  <a:close/>
                </a:path>
                <a:path w="3478845" h="3326538" stroke="0" extrusionOk="0">
                  <a:moveTo>
                    <a:pt x="0" y="554434"/>
                  </a:moveTo>
                  <a:cubicBezTo>
                    <a:pt x="-33550" y="227535"/>
                    <a:pt x="205599" y="16000"/>
                    <a:pt x="554434" y="0"/>
                  </a:cubicBezTo>
                  <a:cubicBezTo>
                    <a:pt x="767586" y="-14224"/>
                    <a:pt x="909680" y="68163"/>
                    <a:pt x="1194328" y="0"/>
                  </a:cubicBezTo>
                  <a:cubicBezTo>
                    <a:pt x="1478976" y="-68163"/>
                    <a:pt x="1572262" y="20530"/>
                    <a:pt x="1763122" y="0"/>
                  </a:cubicBezTo>
                  <a:cubicBezTo>
                    <a:pt x="1953982" y="-20530"/>
                    <a:pt x="2096065" y="24745"/>
                    <a:pt x="2308217" y="0"/>
                  </a:cubicBezTo>
                  <a:cubicBezTo>
                    <a:pt x="2520369" y="-24745"/>
                    <a:pt x="2691816" y="41625"/>
                    <a:pt x="2924411" y="0"/>
                  </a:cubicBezTo>
                  <a:cubicBezTo>
                    <a:pt x="3234963" y="-8946"/>
                    <a:pt x="3461391" y="245556"/>
                    <a:pt x="3478845" y="554434"/>
                  </a:cubicBezTo>
                  <a:cubicBezTo>
                    <a:pt x="3487682" y="697459"/>
                    <a:pt x="3438842" y="852760"/>
                    <a:pt x="3478845" y="1108852"/>
                  </a:cubicBezTo>
                  <a:cubicBezTo>
                    <a:pt x="3518848" y="1364944"/>
                    <a:pt x="3451656" y="1472994"/>
                    <a:pt x="3478845" y="1707622"/>
                  </a:cubicBezTo>
                  <a:cubicBezTo>
                    <a:pt x="3506034" y="1942250"/>
                    <a:pt x="3421856" y="2041227"/>
                    <a:pt x="3478845" y="2195510"/>
                  </a:cubicBezTo>
                  <a:cubicBezTo>
                    <a:pt x="3535834" y="2349793"/>
                    <a:pt x="3464479" y="2592391"/>
                    <a:pt x="3478845" y="2772104"/>
                  </a:cubicBezTo>
                  <a:cubicBezTo>
                    <a:pt x="3496431" y="3104488"/>
                    <a:pt x="3232504" y="3346089"/>
                    <a:pt x="2924411" y="3326538"/>
                  </a:cubicBezTo>
                  <a:cubicBezTo>
                    <a:pt x="2765097" y="3368378"/>
                    <a:pt x="2640207" y="3316322"/>
                    <a:pt x="2403016" y="3326538"/>
                  </a:cubicBezTo>
                  <a:cubicBezTo>
                    <a:pt x="2165826" y="3336754"/>
                    <a:pt x="2048948" y="3286381"/>
                    <a:pt x="1763122" y="3326538"/>
                  </a:cubicBezTo>
                  <a:cubicBezTo>
                    <a:pt x="1477296" y="3366695"/>
                    <a:pt x="1351825" y="3296710"/>
                    <a:pt x="1218028" y="3326538"/>
                  </a:cubicBezTo>
                  <a:cubicBezTo>
                    <a:pt x="1084231" y="3356366"/>
                    <a:pt x="749983" y="3276534"/>
                    <a:pt x="554434" y="3326538"/>
                  </a:cubicBezTo>
                  <a:cubicBezTo>
                    <a:pt x="223550" y="3276232"/>
                    <a:pt x="4122" y="3022554"/>
                    <a:pt x="0" y="2772104"/>
                  </a:cubicBezTo>
                  <a:cubicBezTo>
                    <a:pt x="-46882" y="2612946"/>
                    <a:pt x="23146" y="2382725"/>
                    <a:pt x="0" y="2195510"/>
                  </a:cubicBezTo>
                  <a:cubicBezTo>
                    <a:pt x="-23146" y="2008295"/>
                    <a:pt x="27898" y="1867364"/>
                    <a:pt x="0" y="1685446"/>
                  </a:cubicBezTo>
                  <a:cubicBezTo>
                    <a:pt x="-27898" y="1503528"/>
                    <a:pt x="41304" y="1304632"/>
                    <a:pt x="0" y="1086675"/>
                  </a:cubicBezTo>
                  <a:cubicBezTo>
                    <a:pt x="-41304" y="868718"/>
                    <a:pt x="5107" y="759800"/>
                    <a:pt x="0" y="554434"/>
                  </a:cubicBezTo>
                  <a:close/>
                </a:path>
              </a:pathLst>
            </a:custGeom>
            <a:gradFill>
              <a:gsLst>
                <a:gs pos="29000">
                  <a:srgbClr val="BACBE9">
                    <a:alpha val="93000"/>
                    <a:lumMod val="80000"/>
                    <a:lumOff val="20000"/>
                  </a:srgbClr>
                </a:gs>
                <a:gs pos="1000">
                  <a:schemeClr val="accent1">
                    <a:lumMod val="5000"/>
                    <a:lumOff val="95000"/>
                  </a:schemeClr>
                </a:gs>
              </a:gsLst>
              <a:path path="circle">
                <a:fillToRect l="100000" t="100000"/>
              </a:path>
            </a:gradFill>
            <a:ln>
              <a:solidFill>
                <a:srgbClr val="3DA6D4"/>
              </a:solidFill>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000" dirty="0">
                <a:solidFill>
                  <a:srgbClr val="FFFFFF"/>
                </a:solidFill>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CBD12E9B-86E3-4434-AC1A-02931D6A8FF5}"/>
                </a:ext>
              </a:extLst>
            </p:cNvPr>
            <p:cNvGrpSpPr/>
            <p:nvPr/>
          </p:nvGrpSpPr>
          <p:grpSpPr>
            <a:xfrm>
              <a:off x="7892836" y="3161603"/>
              <a:ext cx="812441" cy="532652"/>
              <a:chOff x="1642618" y="1824991"/>
              <a:chExt cx="598196" cy="411164"/>
            </a:xfrm>
          </p:grpSpPr>
          <p:pic>
            <p:nvPicPr>
              <p:cNvPr id="5" name="Graphic 4" descr="Braille">
                <a:extLst>
                  <a:ext uri="{FF2B5EF4-FFF2-40B4-BE49-F238E27FC236}">
                    <a16:creationId xmlns:a16="http://schemas.microsoft.com/office/drawing/2014/main" id="{F78818D4-29CB-48EB-94AF-3A2AFAA6AAE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70528" y="1946595"/>
                <a:ext cx="289560" cy="289560"/>
              </a:xfrm>
              <a:prstGeom prst="rect">
                <a:avLst/>
              </a:prstGeom>
            </p:spPr>
          </p:pic>
          <p:sp>
            <p:nvSpPr>
              <p:cNvPr id="6" name="TextBox 5">
                <a:extLst>
                  <a:ext uri="{FF2B5EF4-FFF2-40B4-BE49-F238E27FC236}">
                    <a16:creationId xmlns:a16="http://schemas.microsoft.com/office/drawing/2014/main" id="{60BCC7FA-12C1-4433-825D-2CB57774C0A0}"/>
                  </a:ext>
                </a:extLst>
              </p:cNvPr>
              <p:cNvSpPr txBox="1"/>
              <p:nvPr/>
            </p:nvSpPr>
            <p:spPr>
              <a:xfrm>
                <a:off x="1642618" y="1824991"/>
                <a:ext cx="598196" cy="178184"/>
              </a:xfrm>
              <a:prstGeom prst="rect">
                <a:avLst/>
              </a:prstGeom>
              <a:noFill/>
            </p:spPr>
            <p:txBody>
              <a:bodyPr wrap="square" rtlCol="0">
                <a:spAutoFit/>
              </a:bodyPr>
              <a:lstStyle/>
              <a:p>
                <a:pPr defTabSz="685800" eaLnBrk="0" fontAlgn="base" hangingPunct="0">
                  <a:spcBef>
                    <a:spcPct val="0"/>
                  </a:spcBef>
                  <a:spcAft>
                    <a:spcPct val="0"/>
                  </a:spcAft>
                </a:pPr>
                <a:r>
                  <a:rPr lang="en-US" sz="900" dirty="0">
                    <a:solidFill>
                      <a:srgbClr val="000000"/>
                    </a:solidFill>
                    <a:latin typeface="Arial" panose="020B0604020202020204" pitchFamily="34" charset="0"/>
                  </a:rPr>
                  <a:t>Copybook3</a:t>
                </a:r>
              </a:p>
            </p:txBody>
          </p:sp>
        </p:grpSp>
        <p:grpSp>
          <p:nvGrpSpPr>
            <p:cNvPr id="7" name="Group 6">
              <a:extLst>
                <a:ext uri="{FF2B5EF4-FFF2-40B4-BE49-F238E27FC236}">
                  <a16:creationId xmlns:a16="http://schemas.microsoft.com/office/drawing/2014/main" id="{184EF591-E6EF-4160-ABD9-71201AB271AB}"/>
                </a:ext>
              </a:extLst>
            </p:cNvPr>
            <p:cNvGrpSpPr/>
            <p:nvPr/>
          </p:nvGrpSpPr>
          <p:grpSpPr>
            <a:xfrm>
              <a:off x="6788756" y="2467176"/>
              <a:ext cx="935156" cy="689423"/>
              <a:chOff x="147745" y="2165515"/>
              <a:chExt cx="688551" cy="532177"/>
            </a:xfrm>
          </p:grpSpPr>
          <p:pic>
            <p:nvPicPr>
              <p:cNvPr id="8" name="Content Placeholder 5" descr="Browser window">
                <a:extLst>
                  <a:ext uri="{FF2B5EF4-FFF2-40B4-BE49-F238E27FC236}">
                    <a16:creationId xmlns:a16="http://schemas.microsoft.com/office/drawing/2014/main" id="{43E28666-8BFC-432D-8E6C-A44B72E6599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7745" y="2244560"/>
                <a:ext cx="453132" cy="453132"/>
              </a:xfrm>
              <a:prstGeom prst="rect">
                <a:avLst/>
              </a:prstGeom>
            </p:spPr>
          </p:pic>
          <p:sp>
            <p:nvSpPr>
              <p:cNvPr id="9" name="TextBox 8">
                <a:extLst>
                  <a:ext uri="{FF2B5EF4-FFF2-40B4-BE49-F238E27FC236}">
                    <a16:creationId xmlns:a16="http://schemas.microsoft.com/office/drawing/2014/main" id="{EE83A25A-81CD-4FAC-B244-BC7726319903}"/>
                  </a:ext>
                </a:extLst>
              </p:cNvPr>
              <p:cNvSpPr txBox="1"/>
              <p:nvPr/>
            </p:nvSpPr>
            <p:spPr>
              <a:xfrm>
                <a:off x="167341" y="2165515"/>
                <a:ext cx="668955" cy="178183"/>
              </a:xfrm>
              <a:prstGeom prst="rect">
                <a:avLst/>
              </a:prstGeom>
              <a:noFill/>
            </p:spPr>
            <p:txBody>
              <a:bodyPr wrap="square" rtlCol="0">
                <a:spAutoFit/>
              </a:bodyPr>
              <a:lstStyle/>
              <a:p>
                <a:pPr defTabSz="685800" eaLnBrk="0" fontAlgn="base" hangingPunct="0">
                  <a:spcBef>
                    <a:spcPct val="0"/>
                  </a:spcBef>
                  <a:spcAft>
                    <a:spcPct val="0"/>
                  </a:spcAft>
                </a:pPr>
                <a:r>
                  <a:rPr lang="en-US" sz="900" dirty="0">
                    <a:solidFill>
                      <a:srgbClr val="000000"/>
                    </a:solidFill>
                    <a:latin typeface="Arial" panose="020B0604020202020204" pitchFamily="34" charset="0"/>
                  </a:rPr>
                  <a:t>PGM-B</a:t>
                </a:r>
              </a:p>
            </p:txBody>
          </p:sp>
        </p:grpSp>
        <p:grpSp>
          <p:nvGrpSpPr>
            <p:cNvPr id="10" name="Group 9">
              <a:extLst>
                <a:ext uri="{FF2B5EF4-FFF2-40B4-BE49-F238E27FC236}">
                  <a16:creationId xmlns:a16="http://schemas.microsoft.com/office/drawing/2014/main" id="{F402942C-1F2A-45EA-B37B-75E43A5683CE}"/>
                </a:ext>
              </a:extLst>
            </p:cNvPr>
            <p:cNvGrpSpPr/>
            <p:nvPr/>
          </p:nvGrpSpPr>
          <p:grpSpPr>
            <a:xfrm>
              <a:off x="5964183" y="3410604"/>
              <a:ext cx="940183" cy="719069"/>
              <a:chOff x="126186" y="2075010"/>
              <a:chExt cx="692252" cy="555061"/>
            </a:xfrm>
          </p:grpSpPr>
          <p:pic>
            <p:nvPicPr>
              <p:cNvPr id="11" name="Content Placeholder 5" descr="Browser window">
                <a:extLst>
                  <a:ext uri="{FF2B5EF4-FFF2-40B4-BE49-F238E27FC236}">
                    <a16:creationId xmlns:a16="http://schemas.microsoft.com/office/drawing/2014/main" id="{C5CD2167-27F1-4A1A-A70C-4F6B15B88AC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6186" y="2176939"/>
                <a:ext cx="453132" cy="453132"/>
              </a:xfrm>
              <a:prstGeom prst="rect">
                <a:avLst/>
              </a:prstGeom>
            </p:spPr>
          </p:pic>
          <p:sp>
            <p:nvSpPr>
              <p:cNvPr id="12" name="TextBox 11">
                <a:extLst>
                  <a:ext uri="{FF2B5EF4-FFF2-40B4-BE49-F238E27FC236}">
                    <a16:creationId xmlns:a16="http://schemas.microsoft.com/office/drawing/2014/main" id="{098000AF-F38F-4F72-A308-8A86B55A6012}"/>
                  </a:ext>
                </a:extLst>
              </p:cNvPr>
              <p:cNvSpPr txBox="1"/>
              <p:nvPr/>
            </p:nvSpPr>
            <p:spPr>
              <a:xfrm>
                <a:off x="149483" y="2075010"/>
                <a:ext cx="668955" cy="178183"/>
              </a:xfrm>
              <a:prstGeom prst="rect">
                <a:avLst/>
              </a:prstGeom>
              <a:noFill/>
            </p:spPr>
            <p:txBody>
              <a:bodyPr wrap="square" rtlCol="0">
                <a:spAutoFit/>
              </a:bodyPr>
              <a:lstStyle/>
              <a:p>
                <a:pPr defTabSz="685800" eaLnBrk="0" fontAlgn="base" hangingPunct="0">
                  <a:spcBef>
                    <a:spcPct val="0"/>
                  </a:spcBef>
                  <a:spcAft>
                    <a:spcPct val="0"/>
                  </a:spcAft>
                </a:pPr>
                <a:r>
                  <a:rPr lang="en-US" sz="900" dirty="0">
                    <a:solidFill>
                      <a:srgbClr val="000000"/>
                    </a:solidFill>
                    <a:latin typeface="Arial" panose="020B0604020202020204" pitchFamily="34" charset="0"/>
                  </a:rPr>
                  <a:t>PGM-C</a:t>
                </a:r>
              </a:p>
            </p:txBody>
          </p:sp>
        </p:grpSp>
        <p:grpSp>
          <p:nvGrpSpPr>
            <p:cNvPr id="13" name="Group 12">
              <a:extLst>
                <a:ext uri="{FF2B5EF4-FFF2-40B4-BE49-F238E27FC236}">
                  <a16:creationId xmlns:a16="http://schemas.microsoft.com/office/drawing/2014/main" id="{57266224-A26D-4A39-BF67-7E607A4825ED}"/>
                </a:ext>
              </a:extLst>
            </p:cNvPr>
            <p:cNvGrpSpPr/>
            <p:nvPr/>
          </p:nvGrpSpPr>
          <p:grpSpPr>
            <a:xfrm>
              <a:off x="5656472" y="1000991"/>
              <a:ext cx="2887267" cy="1127982"/>
              <a:chOff x="626805" y="2999428"/>
              <a:chExt cx="2125884" cy="870709"/>
            </a:xfrm>
          </p:grpSpPr>
          <p:grpSp>
            <p:nvGrpSpPr>
              <p:cNvPr id="14" name="Group 13">
                <a:extLst>
                  <a:ext uri="{FF2B5EF4-FFF2-40B4-BE49-F238E27FC236}">
                    <a16:creationId xmlns:a16="http://schemas.microsoft.com/office/drawing/2014/main" id="{0C2B1EC4-969F-487B-82CA-3E845FA1D56C}"/>
                  </a:ext>
                </a:extLst>
              </p:cNvPr>
              <p:cNvGrpSpPr/>
              <p:nvPr/>
            </p:nvGrpSpPr>
            <p:grpSpPr>
              <a:xfrm>
                <a:off x="2083734" y="3433762"/>
                <a:ext cx="668955" cy="386242"/>
                <a:chOff x="2083734" y="3433762"/>
                <a:chExt cx="668955" cy="386242"/>
              </a:xfrm>
            </p:grpSpPr>
            <p:pic>
              <p:nvPicPr>
                <p:cNvPr id="23" name="Graphic 22" descr="Braille">
                  <a:extLst>
                    <a:ext uri="{FF2B5EF4-FFF2-40B4-BE49-F238E27FC236}">
                      <a16:creationId xmlns:a16="http://schemas.microsoft.com/office/drawing/2014/main" id="{CEFD4E12-3E3D-45E0-89B5-EF5CB9B772E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28652" y="3530444"/>
                  <a:ext cx="289560" cy="289560"/>
                </a:xfrm>
                <a:prstGeom prst="rect">
                  <a:avLst/>
                </a:prstGeom>
              </p:spPr>
            </p:pic>
            <p:sp>
              <p:nvSpPr>
                <p:cNvPr id="24" name="TextBox 23">
                  <a:extLst>
                    <a:ext uri="{FF2B5EF4-FFF2-40B4-BE49-F238E27FC236}">
                      <a16:creationId xmlns:a16="http://schemas.microsoft.com/office/drawing/2014/main" id="{19DB8EA5-400A-4A9F-84C7-267FFF2CDD56}"/>
                    </a:ext>
                  </a:extLst>
                </p:cNvPr>
                <p:cNvSpPr txBox="1"/>
                <p:nvPr/>
              </p:nvSpPr>
              <p:spPr>
                <a:xfrm>
                  <a:off x="2083734" y="3433762"/>
                  <a:ext cx="668955" cy="178183"/>
                </a:xfrm>
                <a:prstGeom prst="rect">
                  <a:avLst/>
                </a:prstGeom>
                <a:noFill/>
              </p:spPr>
              <p:txBody>
                <a:bodyPr wrap="square" rtlCol="0">
                  <a:spAutoFit/>
                </a:bodyPr>
                <a:lstStyle/>
                <a:p>
                  <a:pPr defTabSz="685800" eaLnBrk="0" fontAlgn="base" hangingPunct="0">
                    <a:spcBef>
                      <a:spcPct val="0"/>
                    </a:spcBef>
                    <a:spcAft>
                      <a:spcPct val="0"/>
                    </a:spcAft>
                  </a:pPr>
                  <a:r>
                    <a:rPr lang="en-US" sz="900" dirty="0">
                      <a:solidFill>
                        <a:srgbClr val="000000"/>
                      </a:solidFill>
                      <a:latin typeface="Arial" panose="020B0604020202020204" pitchFamily="34" charset="0"/>
                    </a:rPr>
                    <a:t>Copybook2</a:t>
                  </a:r>
                </a:p>
              </p:txBody>
            </p:sp>
          </p:grpSp>
          <p:grpSp>
            <p:nvGrpSpPr>
              <p:cNvPr id="15" name="Group 14">
                <a:extLst>
                  <a:ext uri="{FF2B5EF4-FFF2-40B4-BE49-F238E27FC236}">
                    <a16:creationId xmlns:a16="http://schemas.microsoft.com/office/drawing/2014/main" id="{989B05CD-0C4E-4C8F-8721-70B28E4F1C08}"/>
                  </a:ext>
                </a:extLst>
              </p:cNvPr>
              <p:cNvGrpSpPr/>
              <p:nvPr/>
            </p:nvGrpSpPr>
            <p:grpSpPr>
              <a:xfrm>
                <a:off x="1369405" y="2999428"/>
                <a:ext cx="598197" cy="393547"/>
                <a:chOff x="1413649" y="1944772"/>
                <a:chExt cx="598197" cy="393547"/>
              </a:xfrm>
            </p:grpSpPr>
            <p:pic>
              <p:nvPicPr>
                <p:cNvPr id="21" name="Graphic 20" descr="Braille">
                  <a:extLst>
                    <a:ext uri="{FF2B5EF4-FFF2-40B4-BE49-F238E27FC236}">
                      <a16:creationId xmlns:a16="http://schemas.microsoft.com/office/drawing/2014/main" id="{DE05A093-E880-4CFA-907B-051DE36AB7B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41751" y="2048759"/>
                  <a:ext cx="289560" cy="289560"/>
                </a:xfrm>
                <a:prstGeom prst="rect">
                  <a:avLst/>
                </a:prstGeom>
              </p:spPr>
            </p:pic>
            <p:sp>
              <p:nvSpPr>
                <p:cNvPr id="22" name="TextBox 21">
                  <a:extLst>
                    <a:ext uri="{FF2B5EF4-FFF2-40B4-BE49-F238E27FC236}">
                      <a16:creationId xmlns:a16="http://schemas.microsoft.com/office/drawing/2014/main" id="{EAF2C1CB-48DB-4B2C-B538-09FACB93FD02}"/>
                    </a:ext>
                  </a:extLst>
                </p:cNvPr>
                <p:cNvSpPr txBox="1"/>
                <p:nvPr/>
              </p:nvSpPr>
              <p:spPr>
                <a:xfrm>
                  <a:off x="1413649" y="1944772"/>
                  <a:ext cx="598197" cy="178183"/>
                </a:xfrm>
                <a:prstGeom prst="rect">
                  <a:avLst/>
                </a:prstGeom>
                <a:noFill/>
              </p:spPr>
              <p:txBody>
                <a:bodyPr wrap="square" rtlCol="0">
                  <a:spAutoFit/>
                </a:bodyPr>
                <a:lstStyle/>
                <a:p>
                  <a:pPr defTabSz="685800" eaLnBrk="0" fontAlgn="base" hangingPunct="0">
                    <a:spcBef>
                      <a:spcPct val="0"/>
                    </a:spcBef>
                    <a:spcAft>
                      <a:spcPct val="0"/>
                    </a:spcAft>
                  </a:pPr>
                  <a:r>
                    <a:rPr lang="en-US" sz="900" dirty="0">
                      <a:solidFill>
                        <a:srgbClr val="000000"/>
                      </a:solidFill>
                      <a:latin typeface="Arial" panose="020B0604020202020204" pitchFamily="34" charset="0"/>
                    </a:rPr>
                    <a:t>Copybook1</a:t>
                  </a:r>
                </a:p>
              </p:txBody>
            </p:sp>
          </p:grpSp>
          <p:grpSp>
            <p:nvGrpSpPr>
              <p:cNvPr id="16" name="Group 15">
                <a:extLst>
                  <a:ext uri="{FF2B5EF4-FFF2-40B4-BE49-F238E27FC236}">
                    <a16:creationId xmlns:a16="http://schemas.microsoft.com/office/drawing/2014/main" id="{98BF03B2-AFE8-4877-8E64-1E0970E882CC}"/>
                  </a:ext>
                </a:extLst>
              </p:cNvPr>
              <p:cNvGrpSpPr/>
              <p:nvPr/>
            </p:nvGrpSpPr>
            <p:grpSpPr>
              <a:xfrm>
                <a:off x="626805" y="3321642"/>
                <a:ext cx="711075" cy="548495"/>
                <a:chOff x="398274" y="1896635"/>
                <a:chExt cx="711075" cy="548495"/>
              </a:xfrm>
            </p:grpSpPr>
            <p:pic>
              <p:nvPicPr>
                <p:cNvPr id="19" name="Content Placeholder 5" descr="Browser window">
                  <a:extLst>
                    <a:ext uri="{FF2B5EF4-FFF2-40B4-BE49-F238E27FC236}">
                      <a16:creationId xmlns:a16="http://schemas.microsoft.com/office/drawing/2014/main" id="{743FEBB0-4732-4DC8-B3D7-93201B3B1C4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8274" y="1991998"/>
                  <a:ext cx="453132" cy="453132"/>
                </a:xfrm>
                <a:prstGeom prst="rect">
                  <a:avLst/>
                </a:prstGeom>
              </p:spPr>
            </p:pic>
            <p:sp>
              <p:nvSpPr>
                <p:cNvPr id="20" name="TextBox 19">
                  <a:extLst>
                    <a:ext uri="{FF2B5EF4-FFF2-40B4-BE49-F238E27FC236}">
                      <a16:creationId xmlns:a16="http://schemas.microsoft.com/office/drawing/2014/main" id="{856D434A-0B6D-456A-B015-964970D7F209}"/>
                    </a:ext>
                  </a:extLst>
                </p:cNvPr>
                <p:cNvSpPr txBox="1"/>
                <p:nvPr/>
              </p:nvSpPr>
              <p:spPr>
                <a:xfrm>
                  <a:off x="440394" y="1896635"/>
                  <a:ext cx="668955" cy="178183"/>
                </a:xfrm>
                <a:prstGeom prst="rect">
                  <a:avLst/>
                </a:prstGeom>
                <a:noFill/>
              </p:spPr>
              <p:txBody>
                <a:bodyPr wrap="square" rtlCol="0">
                  <a:spAutoFit/>
                </a:bodyPr>
                <a:lstStyle/>
                <a:p>
                  <a:pPr defTabSz="685800" eaLnBrk="0" fontAlgn="base" hangingPunct="0">
                    <a:spcBef>
                      <a:spcPct val="0"/>
                    </a:spcBef>
                    <a:spcAft>
                      <a:spcPct val="0"/>
                    </a:spcAft>
                  </a:pPr>
                  <a:r>
                    <a:rPr lang="en-US" sz="900" dirty="0">
                      <a:solidFill>
                        <a:srgbClr val="000000"/>
                      </a:solidFill>
                      <a:latin typeface="Arial" panose="020B0604020202020204" pitchFamily="34" charset="0"/>
                    </a:rPr>
                    <a:t>PGM-A</a:t>
                  </a:r>
                </a:p>
              </p:txBody>
            </p:sp>
          </p:grpSp>
          <p:cxnSp>
            <p:nvCxnSpPr>
              <p:cNvPr id="17" name="Connector: Curved 16">
                <a:extLst>
                  <a:ext uri="{FF2B5EF4-FFF2-40B4-BE49-F238E27FC236}">
                    <a16:creationId xmlns:a16="http://schemas.microsoft.com/office/drawing/2014/main" id="{7BC3A454-4B2F-4210-9639-59A537E84042}"/>
                  </a:ext>
                </a:extLst>
              </p:cNvPr>
              <p:cNvCxnSpPr>
                <a:cxnSpLocks/>
                <a:stCxn id="19" idx="3"/>
                <a:endCxn id="21" idx="2"/>
              </p:cNvCxnSpPr>
              <p:nvPr/>
            </p:nvCxnSpPr>
            <p:spPr>
              <a:xfrm flipV="1">
                <a:off x="1079937" y="3392975"/>
                <a:ext cx="462351" cy="250596"/>
              </a:xfrm>
              <a:prstGeom prst="curvedConnector2">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AB8A623C-5A43-46EA-A98C-6C1C6F03819B}"/>
                  </a:ext>
                </a:extLst>
              </p:cNvPr>
              <p:cNvCxnSpPr>
                <a:cxnSpLocks/>
                <a:stCxn id="19" idx="3"/>
                <a:endCxn id="23" idx="2"/>
              </p:cNvCxnSpPr>
              <p:nvPr/>
            </p:nvCxnSpPr>
            <p:spPr>
              <a:xfrm>
                <a:off x="1079937" y="3643571"/>
                <a:ext cx="1193495" cy="176433"/>
              </a:xfrm>
              <a:prstGeom prst="curvedConnector4">
                <a:avLst>
                  <a:gd name="adj1" fmla="val 43935"/>
                  <a:gd name="adj2" fmla="val 200015"/>
                </a:avLst>
              </a:prstGeom>
              <a:ln w="22225">
                <a:tailEnd type="triangle"/>
              </a:ln>
            </p:spPr>
            <p:style>
              <a:lnRef idx="1">
                <a:schemeClr val="accent1"/>
              </a:lnRef>
              <a:fillRef idx="0">
                <a:schemeClr val="accent1"/>
              </a:fillRef>
              <a:effectRef idx="0">
                <a:schemeClr val="accent1"/>
              </a:effectRef>
              <a:fontRef idx="minor">
                <a:schemeClr val="tx1"/>
              </a:fontRef>
            </p:style>
          </p:cxnSp>
        </p:grpSp>
        <p:cxnSp>
          <p:nvCxnSpPr>
            <p:cNvPr id="25" name="Connector: Curved 24">
              <a:extLst>
                <a:ext uri="{FF2B5EF4-FFF2-40B4-BE49-F238E27FC236}">
                  <a16:creationId xmlns:a16="http://schemas.microsoft.com/office/drawing/2014/main" id="{8F1EEE54-B1FC-4CBA-AAE8-80E0B7F418FE}"/>
                </a:ext>
              </a:extLst>
            </p:cNvPr>
            <p:cNvCxnSpPr>
              <a:cxnSpLocks/>
              <a:stCxn id="8" idx="3"/>
              <a:endCxn id="23" idx="3"/>
            </p:cNvCxnSpPr>
            <p:nvPr/>
          </p:nvCxnSpPr>
          <p:spPr>
            <a:xfrm flipV="1">
              <a:off x="7404178" y="1876468"/>
              <a:ext cx="685291" cy="986620"/>
            </a:xfrm>
            <a:prstGeom prst="curvedConnector3">
              <a:avLst>
                <a:gd name="adj1" fmla="val 133358"/>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9F9A0D58-6B01-4D81-9D9E-DEBECD7DF3E1}"/>
                </a:ext>
              </a:extLst>
            </p:cNvPr>
            <p:cNvCxnSpPr>
              <a:cxnSpLocks/>
              <a:stCxn id="8" idx="2"/>
              <a:endCxn id="11" idx="3"/>
            </p:cNvCxnSpPr>
            <p:nvPr/>
          </p:nvCxnSpPr>
          <p:spPr>
            <a:xfrm rot="5400000">
              <a:off x="6498255" y="3237950"/>
              <a:ext cx="679562" cy="516862"/>
            </a:xfrm>
            <a:prstGeom prst="curvedConnector2">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7" name="Connector: Curved 26">
              <a:extLst>
                <a:ext uri="{FF2B5EF4-FFF2-40B4-BE49-F238E27FC236}">
                  <a16:creationId xmlns:a16="http://schemas.microsoft.com/office/drawing/2014/main" id="{3405BB5B-15AE-41C5-B6D4-0C6F68A758DF}"/>
                </a:ext>
              </a:extLst>
            </p:cNvPr>
            <p:cNvCxnSpPr>
              <a:cxnSpLocks/>
              <a:stCxn id="8" idx="3"/>
              <a:endCxn id="6" idx="1"/>
            </p:cNvCxnSpPr>
            <p:nvPr/>
          </p:nvCxnSpPr>
          <p:spPr>
            <a:xfrm>
              <a:off x="7404178" y="2863088"/>
              <a:ext cx="488658" cy="413932"/>
            </a:xfrm>
            <a:prstGeom prst="curvedConnector3">
              <a:avLst>
                <a:gd name="adj1" fmla="val 50000"/>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02C1E22-001F-4998-A91C-B250D156AA65}"/>
                </a:ext>
              </a:extLst>
            </p:cNvPr>
            <p:cNvSpPr txBox="1"/>
            <p:nvPr/>
          </p:nvSpPr>
          <p:spPr>
            <a:xfrm>
              <a:off x="6703200" y="3801011"/>
              <a:ext cx="909682" cy="230832"/>
            </a:xfrm>
            <a:prstGeom prst="rect">
              <a:avLst/>
            </a:prstGeom>
            <a:noFill/>
          </p:spPr>
          <p:txBody>
            <a:bodyPr wrap="square" rtlCol="0">
              <a:spAutoFit/>
            </a:bodyPr>
            <a:lstStyle/>
            <a:p>
              <a:pPr defTabSz="685800" eaLnBrk="0" fontAlgn="base" hangingPunct="0">
                <a:spcBef>
                  <a:spcPct val="0"/>
                </a:spcBef>
                <a:spcAft>
                  <a:spcPct val="0"/>
                </a:spcAft>
              </a:pPr>
              <a:r>
                <a:rPr lang="en-US" sz="900" dirty="0">
                  <a:solidFill>
                    <a:srgbClr val="000000"/>
                  </a:solidFill>
                  <a:latin typeface="Arial" panose="020B0604020202020204" pitchFamily="34" charset="0"/>
                </a:rPr>
                <a:t>Static Link</a:t>
              </a:r>
            </a:p>
          </p:txBody>
        </p:sp>
      </p:grpSp>
      <p:sp>
        <p:nvSpPr>
          <p:cNvPr id="36" name="Title 1">
            <a:extLst>
              <a:ext uri="{FF2B5EF4-FFF2-40B4-BE49-F238E27FC236}">
                <a16:creationId xmlns:a16="http://schemas.microsoft.com/office/drawing/2014/main" id="{7D449FF7-974A-43F3-8EEB-05235DF69CE8}"/>
              </a:ext>
            </a:extLst>
          </p:cNvPr>
          <p:cNvSpPr txBox="1">
            <a:spLocks/>
          </p:cNvSpPr>
          <p:nvPr/>
        </p:nvSpPr>
        <p:spPr>
          <a:xfrm>
            <a:off x="68753" y="1113781"/>
            <a:ext cx="4953186" cy="2866233"/>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514350" fontAlgn="base">
              <a:spcAft>
                <a:spcPct val="0"/>
              </a:spcAft>
            </a:pPr>
            <a:r>
              <a:rPr lang="en-US" sz="3200" dirty="0">
                <a:solidFill>
                  <a:srgbClr val="FFFFFF"/>
                </a:solidFill>
                <a:latin typeface="inherit"/>
              </a:rPr>
              <a:t>Dependencies between   programs &amp; copybooks are used to drive intelligent, efficient builds</a:t>
            </a:r>
          </a:p>
          <a:p>
            <a:pPr defTabSz="514350" fontAlgn="base">
              <a:spcAft>
                <a:spcPct val="0"/>
              </a:spcAft>
            </a:pPr>
            <a:endParaRPr lang="en-US" sz="3200" dirty="0">
              <a:solidFill>
                <a:srgbClr val="FFFFFF"/>
              </a:solidFill>
              <a:latin typeface="inherit"/>
            </a:endParaRPr>
          </a:p>
        </p:txBody>
      </p:sp>
      <p:sp>
        <p:nvSpPr>
          <p:cNvPr id="28" name="Rectangle 27">
            <a:extLst>
              <a:ext uri="{FF2B5EF4-FFF2-40B4-BE49-F238E27FC236}">
                <a16:creationId xmlns:a16="http://schemas.microsoft.com/office/drawing/2014/main" id="{E36446C8-AB56-4C65-B1AA-0D1E1B928870}"/>
              </a:ext>
            </a:extLst>
          </p:cNvPr>
          <p:cNvSpPr/>
          <p:nvPr/>
        </p:nvSpPr>
        <p:spPr>
          <a:xfrm>
            <a:off x="6397107" y="4393246"/>
            <a:ext cx="2746894" cy="7502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dirty="0">
              <a:solidFill>
                <a:srgbClr val="FFFFFF"/>
              </a:solidFill>
              <a:latin typeface="Arial"/>
            </a:endParaRPr>
          </a:p>
        </p:txBody>
      </p:sp>
      <p:sp>
        <p:nvSpPr>
          <p:cNvPr id="32" name="Title 1">
            <a:extLst>
              <a:ext uri="{FF2B5EF4-FFF2-40B4-BE49-F238E27FC236}">
                <a16:creationId xmlns:a16="http://schemas.microsoft.com/office/drawing/2014/main" id="{F93F0804-2164-4237-833F-01D544BBC3AA}"/>
              </a:ext>
            </a:extLst>
          </p:cNvPr>
          <p:cNvSpPr txBox="1">
            <a:spLocks/>
          </p:cNvSpPr>
          <p:nvPr/>
        </p:nvSpPr>
        <p:spPr>
          <a:xfrm>
            <a:off x="6181453" y="451739"/>
            <a:ext cx="1405289" cy="565686"/>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514350" fontAlgn="base">
              <a:spcAft>
                <a:spcPct val="0"/>
              </a:spcAft>
            </a:pPr>
            <a:r>
              <a:rPr lang="en-US" sz="1600" b="1" dirty="0">
                <a:solidFill>
                  <a:srgbClr val="FFFFFF"/>
                </a:solidFill>
                <a:latin typeface="inherit"/>
              </a:rPr>
              <a:t>Source Repo</a:t>
            </a:r>
          </a:p>
        </p:txBody>
      </p:sp>
    </p:spTree>
    <p:extLst>
      <p:ext uri="{BB962C8B-B14F-4D97-AF65-F5344CB8AC3E}">
        <p14:creationId xmlns:p14="http://schemas.microsoft.com/office/powerpoint/2010/main" val="4183830910"/>
      </p:ext>
    </p:extLst>
  </p:cSld>
  <p:clrMapOvr>
    <a:masterClrMapping/>
  </p:clrMapOvr>
  <mc:AlternateContent xmlns:mc="http://schemas.openxmlformats.org/markup-compatibility/2006" xmlns:p14="http://schemas.microsoft.com/office/powerpoint/2010/main">
    <mc:Choice Requires="p14">
      <p:transition spd="slow" p14:dur="2000" advTm="108690"/>
    </mc:Choice>
    <mc:Fallback xmlns="">
      <p:transition spd="slow" advTm="10869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73EC8A51-BDAD-40C5-BEB4-4792ED8B8DE3}"/>
              </a:ext>
            </a:extLst>
          </p:cNvPr>
          <p:cNvSpPr/>
          <p:nvPr/>
        </p:nvSpPr>
        <p:spPr>
          <a:xfrm>
            <a:off x="3031878" y="2058092"/>
            <a:ext cx="6112123" cy="3108371"/>
          </a:xfrm>
          <a:prstGeom prst="roundRect">
            <a:avLst/>
          </a:prstGeom>
          <a:gradFill flip="none" rotWithShape="0">
            <a:gsLst>
              <a:gs pos="84000">
                <a:schemeClr val="tx2">
                  <a:lumMod val="45000"/>
                </a:schemeClr>
              </a:gs>
              <a:gs pos="100000">
                <a:schemeClr val="tx1">
                  <a:lumMod val="50000"/>
                  <a:lumOff val="50000"/>
                  <a:alpha val="99000"/>
                </a:schemeClr>
              </a:gs>
              <a:gs pos="97000">
                <a:schemeClr val="accent1">
                  <a:lumMod val="70000"/>
                </a:schemeClr>
              </a:gs>
            </a:gsLst>
            <a:path path="circle">
              <a:fillToRect l="50000" t="50000" r="50000" b="50000"/>
            </a:path>
            <a:tileRect/>
          </a:gradFill>
          <a:ln w="25400" cap="rnd">
            <a:solidFill>
              <a:schemeClr val="accent1">
                <a:lumMod val="75000"/>
              </a:schemeClr>
            </a:solidFill>
            <a:extLst>
              <a:ext uri="{C807C97D-BFC1-408E-A445-0C87EB9F89A2}">
                <ask:lineSketchStyleProps xmlns:ask="http://schemas.microsoft.com/office/drawing/2018/sketchyshapes" sd="1219033472">
                  <a:custGeom>
                    <a:avLst/>
                    <a:gdLst>
                      <a:gd name="connsiteX0" fmla="*/ 0 w 6112123"/>
                      <a:gd name="connsiteY0" fmla="*/ 507494 h 3044902"/>
                      <a:gd name="connsiteX1" fmla="*/ 507494 w 6112123"/>
                      <a:gd name="connsiteY1" fmla="*/ 0 h 3044902"/>
                      <a:gd name="connsiteX2" fmla="*/ 5604629 w 6112123"/>
                      <a:gd name="connsiteY2" fmla="*/ 0 h 3044902"/>
                      <a:gd name="connsiteX3" fmla="*/ 6112123 w 6112123"/>
                      <a:gd name="connsiteY3" fmla="*/ 507494 h 3044902"/>
                      <a:gd name="connsiteX4" fmla="*/ 6112123 w 6112123"/>
                      <a:gd name="connsiteY4" fmla="*/ 2537408 h 3044902"/>
                      <a:gd name="connsiteX5" fmla="*/ 5604629 w 6112123"/>
                      <a:gd name="connsiteY5" fmla="*/ 3044902 h 3044902"/>
                      <a:gd name="connsiteX6" fmla="*/ 507494 w 6112123"/>
                      <a:gd name="connsiteY6" fmla="*/ 3044902 h 3044902"/>
                      <a:gd name="connsiteX7" fmla="*/ 0 w 6112123"/>
                      <a:gd name="connsiteY7" fmla="*/ 2537408 h 3044902"/>
                      <a:gd name="connsiteX8" fmla="*/ 0 w 6112123"/>
                      <a:gd name="connsiteY8" fmla="*/ 507494 h 304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2123" h="3044902" fill="none" extrusionOk="0">
                        <a:moveTo>
                          <a:pt x="0" y="507494"/>
                        </a:moveTo>
                        <a:cubicBezTo>
                          <a:pt x="-31075" y="222187"/>
                          <a:pt x="237915" y="8752"/>
                          <a:pt x="507494" y="0"/>
                        </a:cubicBezTo>
                        <a:cubicBezTo>
                          <a:pt x="1811249" y="130954"/>
                          <a:pt x="3743681" y="43574"/>
                          <a:pt x="5604629" y="0"/>
                        </a:cubicBezTo>
                        <a:cubicBezTo>
                          <a:pt x="5892237" y="11286"/>
                          <a:pt x="6139835" y="261158"/>
                          <a:pt x="6112123" y="507494"/>
                        </a:cubicBezTo>
                        <a:cubicBezTo>
                          <a:pt x="5961684" y="1208349"/>
                          <a:pt x="6198002" y="2230351"/>
                          <a:pt x="6112123" y="2537408"/>
                        </a:cubicBezTo>
                        <a:cubicBezTo>
                          <a:pt x="6060304" y="2826198"/>
                          <a:pt x="5852549" y="3022573"/>
                          <a:pt x="5604629" y="3044902"/>
                        </a:cubicBezTo>
                        <a:cubicBezTo>
                          <a:pt x="4694291" y="3200099"/>
                          <a:pt x="2249063" y="3207922"/>
                          <a:pt x="507494" y="3044902"/>
                        </a:cubicBezTo>
                        <a:cubicBezTo>
                          <a:pt x="228576" y="3026466"/>
                          <a:pt x="-46321" y="2844736"/>
                          <a:pt x="0" y="2537408"/>
                        </a:cubicBezTo>
                        <a:cubicBezTo>
                          <a:pt x="64656" y="1953974"/>
                          <a:pt x="-17807" y="970213"/>
                          <a:pt x="0" y="507494"/>
                        </a:cubicBezTo>
                        <a:close/>
                      </a:path>
                      <a:path w="6112123" h="3044902" stroke="0" extrusionOk="0">
                        <a:moveTo>
                          <a:pt x="0" y="507494"/>
                        </a:moveTo>
                        <a:cubicBezTo>
                          <a:pt x="-15080" y="217911"/>
                          <a:pt x="206661" y="7713"/>
                          <a:pt x="507494" y="0"/>
                        </a:cubicBezTo>
                        <a:cubicBezTo>
                          <a:pt x="1068375" y="132882"/>
                          <a:pt x="4956110" y="-84951"/>
                          <a:pt x="5604629" y="0"/>
                        </a:cubicBezTo>
                        <a:cubicBezTo>
                          <a:pt x="5861415" y="22944"/>
                          <a:pt x="6110396" y="236758"/>
                          <a:pt x="6112123" y="507494"/>
                        </a:cubicBezTo>
                        <a:cubicBezTo>
                          <a:pt x="6132310" y="836538"/>
                          <a:pt x="6264603" y="1690764"/>
                          <a:pt x="6112123" y="2537408"/>
                        </a:cubicBezTo>
                        <a:cubicBezTo>
                          <a:pt x="6151833" y="2822400"/>
                          <a:pt x="5902966" y="3007742"/>
                          <a:pt x="5604629" y="3044902"/>
                        </a:cubicBezTo>
                        <a:cubicBezTo>
                          <a:pt x="4360773" y="3132541"/>
                          <a:pt x="2185700" y="2972223"/>
                          <a:pt x="507494" y="3044902"/>
                        </a:cubicBezTo>
                        <a:cubicBezTo>
                          <a:pt x="223683" y="3011241"/>
                          <a:pt x="-17917" y="2842588"/>
                          <a:pt x="0" y="2537408"/>
                        </a:cubicBezTo>
                        <a:cubicBezTo>
                          <a:pt x="-38581" y="1538369"/>
                          <a:pt x="63341" y="1395045"/>
                          <a:pt x="0" y="50749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sp>
        <p:nvSpPr>
          <p:cNvPr id="50" name="Title 1">
            <a:extLst>
              <a:ext uri="{FF2B5EF4-FFF2-40B4-BE49-F238E27FC236}">
                <a16:creationId xmlns:a16="http://schemas.microsoft.com/office/drawing/2014/main" id="{CD399AEA-70F6-42F5-9CBC-EB26B108940C}"/>
              </a:ext>
            </a:extLst>
          </p:cNvPr>
          <p:cNvSpPr txBox="1">
            <a:spLocks/>
          </p:cNvSpPr>
          <p:nvPr/>
        </p:nvSpPr>
        <p:spPr>
          <a:xfrm>
            <a:off x="165483" y="63470"/>
            <a:ext cx="8723050" cy="452986"/>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500" b="0" i="0" u="none" strike="noStrike" cap="none" spc="0" baseline="0">
                <a:ln>
                  <a:noFill/>
                </a:ln>
                <a:solidFill>
                  <a:srgbClr val="619AEC"/>
                </a:solidFill>
                <a:uFillTx/>
                <a:latin typeface="+mn-lt"/>
                <a:ea typeface="IBM Plex Sans" charset="0"/>
                <a:cs typeface="IBM Plex Sans" charset="0"/>
                <a:sym typeface="Arial"/>
              </a:defRPr>
            </a:lvl1pPr>
            <a:lvl2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5pPr>
            <a:lvl6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6pPr>
            <a:lvl7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7pPr>
            <a:lvl8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8pPr>
            <a:lvl9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9pPr>
          </a:lstStyle>
          <a:p>
            <a:pPr defTabSz="342900" eaLnBrk="0" fontAlgn="base">
              <a:defRPr/>
            </a:pPr>
            <a:r>
              <a:rPr lang="en-US" sz="3200" dirty="0">
                <a:solidFill>
                  <a:srgbClr val="FFFFFF"/>
                </a:solidFill>
                <a:latin typeface="Arial"/>
              </a:rPr>
              <a:t>DBB Architecture </a:t>
            </a:r>
            <a:r>
              <a:rPr lang="en-US" sz="3000" dirty="0">
                <a:solidFill>
                  <a:srgbClr val="FFFFFF"/>
                </a:solidFill>
                <a:latin typeface="Arial"/>
              </a:rPr>
              <a:t>(Continuous Integration Phase)</a:t>
            </a:r>
            <a:r>
              <a:rPr lang="en-US" sz="3200" dirty="0">
                <a:solidFill>
                  <a:srgbClr val="FFFFFF"/>
                </a:solidFill>
                <a:latin typeface="Arial"/>
              </a:rPr>
              <a:t> </a:t>
            </a:r>
          </a:p>
        </p:txBody>
      </p:sp>
      <p:sp>
        <p:nvSpPr>
          <p:cNvPr id="63" name="Rectangle 28">
            <a:extLst>
              <a:ext uri="{FF2B5EF4-FFF2-40B4-BE49-F238E27FC236}">
                <a16:creationId xmlns:a16="http://schemas.microsoft.com/office/drawing/2014/main" id="{2961FD2B-7609-442E-A411-16BFEB138E26}"/>
              </a:ext>
            </a:extLst>
          </p:cNvPr>
          <p:cNvSpPr>
            <a:spLocks noChangeArrowheads="1"/>
          </p:cNvSpPr>
          <p:nvPr/>
        </p:nvSpPr>
        <p:spPr bwMode="auto">
          <a:xfrm>
            <a:off x="5890336" y="2777595"/>
            <a:ext cx="1835768" cy="1469243"/>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headEnd/>
            <a:tailEnd/>
          </a:ln>
          <a:effectLst>
            <a:outerShdw blurRad="50800" dist="50800" dir="5400000" algn="ctr" rotWithShape="0">
              <a:srgbClr val="000000">
                <a:alpha val="46000"/>
              </a:srgbClr>
            </a:outerShdw>
          </a:effectLst>
        </p:spPr>
        <p:style>
          <a:lnRef idx="1">
            <a:schemeClr val="accent1"/>
          </a:lnRef>
          <a:fillRef idx="2">
            <a:schemeClr val="accent1"/>
          </a:fillRef>
          <a:effectRef idx="1">
            <a:schemeClr val="accent1"/>
          </a:effectRef>
          <a:fontRef idx="minor">
            <a:schemeClr val="dk1"/>
          </a:fontRef>
        </p:style>
        <p:txBody>
          <a:bodyPr wrap="none" lIns="67500" tIns="35100" rIns="67500" bIns="35100" anchor="ct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algn="ctr" defTabSz="685800" fontAlgn="base">
              <a:lnSpc>
                <a:spcPct val="100000"/>
              </a:lnSpc>
              <a:spcBef>
                <a:spcPct val="0"/>
              </a:spcBef>
              <a:spcAft>
                <a:spcPct val="0"/>
              </a:spcAft>
              <a:buNone/>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pPr>
            <a:endParaRPr lang="en-US" altLang="en-US" sz="900" b="1" dirty="0">
              <a:solidFill>
                <a:srgbClr val="000000"/>
              </a:solidFill>
              <a:latin typeface="Arial" panose="020B0604020202020204" pitchFamily="34" charset="0"/>
              <a:cs typeface="Arial" panose="020B0604020202020204" pitchFamily="34" charset="0"/>
            </a:endParaRPr>
          </a:p>
        </p:txBody>
      </p:sp>
      <p:sp>
        <p:nvSpPr>
          <p:cNvPr id="65" name="TextBox 64">
            <a:extLst>
              <a:ext uri="{FF2B5EF4-FFF2-40B4-BE49-F238E27FC236}">
                <a16:creationId xmlns:a16="http://schemas.microsoft.com/office/drawing/2014/main" id="{C66750B4-E848-4EDA-814B-0EA3F8B1C4C9}"/>
              </a:ext>
            </a:extLst>
          </p:cNvPr>
          <p:cNvSpPr txBox="1"/>
          <p:nvPr/>
        </p:nvSpPr>
        <p:spPr>
          <a:xfrm>
            <a:off x="6036540" y="3447563"/>
            <a:ext cx="1504075" cy="253916"/>
          </a:xfrm>
          <a:prstGeom prst="rect">
            <a:avLst/>
          </a:prstGeom>
          <a:noFill/>
        </p:spPr>
        <p:txBody>
          <a:bodyPr wrap="square" rtlCol="0">
            <a:spAutoFit/>
          </a:bodyPr>
          <a:lstStyle/>
          <a:p>
            <a:pPr algn="ctr" defTabSz="685800" fontAlgn="base">
              <a:spcBef>
                <a:spcPct val="0"/>
              </a:spcBef>
              <a:spcAft>
                <a:spcPct val="0"/>
              </a:spcAft>
            </a:pPr>
            <a:r>
              <a:rPr lang="en-US" altLang="en-US" sz="1050" b="1" dirty="0">
                <a:solidFill>
                  <a:srgbClr val="000000"/>
                </a:solidFill>
                <a:latin typeface="Arial" panose="020B0604020202020204" pitchFamily="34" charset="0"/>
                <a:cs typeface="Arial" panose="020B0604020202020204" pitchFamily="34" charset="0"/>
              </a:rPr>
              <a:t>Groovy Build scripts </a:t>
            </a:r>
          </a:p>
        </p:txBody>
      </p:sp>
      <p:sp>
        <p:nvSpPr>
          <p:cNvPr id="67" name="Rectangle 66">
            <a:extLst>
              <a:ext uri="{FF2B5EF4-FFF2-40B4-BE49-F238E27FC236}">
                <a16:creationId xmlns:a16="http://schemas.microsoft.com/office/drawing/2014/main" id="{405B4B7C-E1E4-4CB9-A90F-FD048DD861DE}"/>
              </a:ext>
            </a:extLst>
          </p:cNvPr>
          <p:cNvSpPr/>
          <p:nvPr/>
        </p:nvSpPr>
        <p:spPr>
          <a:xfrm>
            <a:off x="5890164" y="2207100"/>
            <a:ext cx="1835768" cy="485272"/>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r>
              <a:rPr lang="en-US" sz="1700" dirty="0">
                <a:solidFill>
                  <a:srgbClr val="000000"/>
                </a:solidFill>
                <a:latin typeface="Arial"/>
              </a:rPr>
              <a:t>DBB Toolkit</a:t>
            </a:r>
          </a:p>
        </p:txBody>
      </p:sp>
      <p:cxnSp>
        <p:nvCxnSpPr>
          <p:cNvPr id="68" name="Connector: Elbow 67">
            <a:extLst>
              <a:ext uri="{FF2B5EF4-FFF2-40B4-BE49-F238E27FC236}">
                <a16:creationId xmlns:a16="http://schemas.microsoft.com/office/drawing/2014/main" id="{968DD91E-1BF2-447E-9B0F-58EED1DFFB3C}"/>
              </a:ext>
            </a:extLst>
          </p:cNvPr>
          <p:cNvCxnSpPr>
            <a:cxnSpLocks/>
            <a:endCxn id="61" idx="2"/>
          </p:cNvCxnSpPr>
          <p:nvPr/>
        </p:nvCxnSpPr>
        <p:spPr>
          <a:xfrm rot="16200000" flipV="1">
            <a:off x="7248034" y="1894983"/>
            <a:ext cx="585969" cy="805"/>
          </a:xfrm>
          <a:prstGeom prst="bentConnector3">
            <a:avLst>
              <a:gd name="adj1" fmla="val 50000"/>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1222B5AB-C199-499C-9A19-CF9D2A944D56}"/>
              </a:ext>
            </a:extLst>
          </p:cNvPr>
          <p:cNvGrpSpPr/>
          <p:nvPr/>
        </p:nvGrpSpPr>
        <p:grpSpPr>
          <a:xfrm>
            <a:off x="4567356" y="2204936"/>
            <a:ext cx="806158" cy="259248"/>
            <a:chOff x="5198833" y="259979"/>
            <a:chExt cx="883085" cy="300455"/>
          </a:xfrm>
        </p:grpSpPr>
        <p:sp>
          <p:nvSpPr>
            <p:cNvPr id="87" name="Rectangle 18">
              <a:extLst>
                <a:ext uri="{FF2B5EF4-FFF2-40B4-BE49-F238E27FC236}">
                  <a16:creationId xmlns:a16="http://schemas.microsoft.com/office/drawing/2014/main" id="{80E863CF-2A00-44B6-A896-4143EBF6D871}"/>
                </a:ext>
              </a:extLst>
            </p:cNvPr>
            <p:cNvSpPr>
              <a:spLocks noChangeArrowheads="1"/>
            </p:cNvSpPr>
            <p:nvPr/>
          </p:nvSpPr>
          <p:spPr bwMode="auto">
            <a:xfrm>
              <a:off x="5198833" y="259979"/>
              <a:ext cx="883085" cy="300455"/>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headEnd/>
              <a:tailEnd/>
            </a:ln>
          </p:spPr>
          <p:style>
            <a:lnRef idx="1">
              <a:schemeClr val="accent5"/>
            </a:lnRef>
            <a:fillRef idx="2">
              <a:schemeClr val="accent5"/>
            </a:fillRef>
            <a:effectRef idx="1">
              <a:schemeClr val="accent5"/>
            </a:effectRef>
            <a:fontRef idx="minor">
              <a:schemeClr val="dk1"/>
            </a:fontRef>
          </p:style>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685800" fontAlgn="base">
                <a:lnSpc>
                  <a:spcPct val="100000"/>
                </a:lnSpc>
                <a:spcBef>
                  <a:spcPct val="0"/>
                </a:spcBef>
                <a:spcAft>
                  <a:spcPct val="0"/>
                </a:spcAft>
                <a:buClr>
                  <a:srgbClr val="000000"/>
                </a:buClr>
                <a:buNone/>
              </a:pPr>
              <a:endParaRPr lang="en-US" altLang="en-US" sz="1100">
                <a:solidFill>
                  <a:srgbClr val="000000"/>
                </a:solidFill>
              </a:endParaRPr>
            </a:p>
          </p:txBody>
        </p:sp>
        <p:pic>
          <p:nvPicPr>
            <p:cNvPr id="88" name="Image 55">
              <a:extLst>
                <a:ext uri="{FF2B5EF4-FFF2-40B4-BE49-F238E27FC236}">
                  <a16:creationId xmlns:a16="http://schemas.microsoft.com/office/drawing/2014/main" id="{C4589A4B-9020-457A-A722-ECC7E64580AD}"/>
                </a:ext>
              </a:extLst>
            </p:cNvPr>
            <p:cNvPicPr>
              <a:picLocks noChangeAspect="1"/>
            </p:cNvPicPr>
            <p:nvPr/>
          </p:nvPicPr>
          <p:blipFill>
            <a:blip r:embed="rId4"/>
            <a:stretch>
              <a:fillRect/>
            </a:stretch>
          </p:blipFill>
          <p:spPr>
            <a:xfrm>
              <a:off x="5265283" y="316775"/>
              <a:ext cx="480010" cy="153445"/>
            </a:xfrm>
            <a:prstGeom prst="rect">
              <a:avLst/>
            </a:prstGeom>
          </p:spPr>
        </p:pic>
        <p:pic>
          <p:nvPicPr>
            <p:cNvPr id="89" name="Image 61">
              <a:extLst>
                <a:ext uri="{FF2B5EF4-FFF2-40B4-BE49-F238E27FC236}">
                  <a16:creationId xmlns:a16="http://schemas.microsoft.com/office/drawing/2014/main" id="{ECCC3245-8969-4675-9680-96CE483BB2E9}"/>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9308" b="93556" l="5745" r="96383">
                          <a14:foregroundMark x1="32128" y1="53699" x2="32128" y2="53699"/>
                          <a14:foregroundMark x1="5745" y1="49403" x2="5745" y2="49403"/>
                          <a14:foregroundMark x1="15745" y1="93556" x2="15745" y2="93556"/>
                          <a14:foregroundMark x1="56596" y1="55370" x2="56596" y2="55370"/>
                          <a14:foregroundMark x1="53404" y1="18616" x2="53404" y2="18616"/>
                          <a14:foregroundMark x1="77872" y1="39379" x2="77872" y2="39379"/>
                          <a14:foregroundMark x1="93191" y1="38186" x2="93191" y2="38186"/>
                          <a14:foregroundMark x1="96383" y1="72076" x2="96383" y2="72076"/>
                        </a14:backgroundRemoval>
                      </a14:imgEffect>
                    </a14:imgLayer>
                  </a14:imgProps>
                </a:ext>
                <a:ext uri="{28A0092B-C50C-407E-A947-70E740481C1C}">
                  <a14:useLocalDpi xmlns:a14="http://schemas.microsoft.com/office/drawing/2010/main"/>
                </a:ext>
              </a:extLst>
            </a:blip>
            <a:srcRect/>
            <a:stretch/>
          </p:blipFill>
          <p:spPr>
            <a:xfrm>
              <a:off x="5809983" y="301186"/>
              <a:ext cx="160360" cy="218041"/>
            </a:xfrm>
            <a:prstGeom prst="rect">
              <a:avLst/>
            </a:prstGeom>
          </p:spPr>
        </p:pic>
      </p:grpSp>
      <p:sp>
        <p:nvSpPr>
          <p:cNvPr id="74" name="Rectangle 28">
            <a:extLst>
              <a:ext uri="{FF2B5EF4-FFF2-40B4-BE49-F238E27FC236}">
                <a16:creationId xmlns:a16="http://schemas.microsoft.com/office/drawing/2014/main" id="{A2061535-97B9-49B2-B53D-DDE75DEEE155}"/>
              </a:ext>
            </a:extLst>
          </p:cNvPr>
          <p:cNvSpPr>
            <a:spLocks noChangeArrowheads="1"/>
          </p:cNvSpPr>
          <p:nvPr/>
        </p:nvSpPr>
        <p:spPr bwMode="auto">
          <a:xfrm>
            <a:off x="8207746" y="2361567"/>
            <a:ext cx="857077" cy="1943164"/>
          </a:xfrm>
          <a:prstGeom prst="rect">
            <a:avLst/>
          </a:prstGeom>
          <a:gradFill flip="none" rotWithShape="1">
            <a:gsLst>
              <a:gs pos="93000">
                <a:schemeClr val="tx2">
                  <a:lumMod val="75000"/>
                </a:schemeClr>
              </a:gs>
              <a:gs pos="100000">
                <a:schemeClr val="accent1">
                  <a:lumMod val="40000"/>
                  <a:lumOff val="60000"/>
                </a:schemeClr>
              </a:gs>
            </a:gsLst>
            <a:path path="rect">
              <a:fillToRect l="100000" t="100000"/>
            </a:path>
            <a:tileRect r="-100000" b="-100000"/>
          </a:gradFill>
          <a:ln>
            <a:noFill/>
            <a:headEnd/>
            <a:tailEnd/>
          </a:ln>
        </p:spPr>
        <p:style>
          <a:lnRef idx="1">
            <a:schemeClr val="accent1"/>
          </a:lnRef>
          <a:fillRef idx="2">
            <a:schemeClr val="accent1"/>
          </a:fillRef>
          <a:effectRef idx="1">
            <a:schemeClr val="accent1"/>
          </a:effectRef>
          <a:fontRef idx="minor">
            <a:schemeClr val="dk1"/>
          </a:fontRef>
        </p:style>
        <p:txBody>
          <a:bodyPr wrap="none" lIns="67500" tIns="35100" rIns="67500" bIns="35100" anchor="ct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algn="ctr" defTabSz="685800" fontAlgn="base">
              <a:lnSpc>
                <a:spcPct val="100000"/>
              </a:lnSpc>
              <a:spcBef>
                <a:spcPct val="0"/>
              </a:spcBef>
              <a:spcAft>
                <a:spcPct val="0"/>
              </a:spcAft>
              <a:buNone/>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pPr>
            <a:endParaRPr lang="en-US" altLang="en-US" sz="900" b="1" dirty="0">
              <a:solidFill>
                <a:srgbClr val="F2F4F8"/>
              </a:solidFill>
              <a:latin typeface="Arial" panose="020B0604020202020204" pitchFamily="34" charset="0"/>
              <a:cs typeface="Arial" panose="020B0604020202020204" pitchFamily="34" charset="0"/>
            </a:endParaRPr>
          </a:p>
        </p:txBody>
      </p:sp>
      <p:sp>
        <p:nvSpPr>
          <p:cNvPr id="78" name="AutoShape 26">
            <a:extLst>
              <a:ext uri="{FF2B5EF4-FFF2-40B4-BE49-F238E27FC236}">
                <a16:creationId xmlns:a16="http://schemas.microsoft.com/office/drawing/2014/main" id="{F73EB77B-C166-45C0-8608-C65D206B907B}"/>
              </a:ext>
            </a:extLst>
          </p:cNvPr>
          <p:cNvSpPr>
            <a:spLocks noChangeArrowheads="1"/>
          </p:cNvSpPr>
          <p:nvPr/>
        </p:nvSpPr>
        <p:spPr bwMode="auto">
          <a:xfrm>
            <a:off x="8443401" y="2678569"/>
            <a:ext cx="405472" cy="359445"/>
          </a:xfrm>
          <a:prstGeom prst="flowChartMagneticDisk">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tyle>
          <a:lnRef idx="1">
            <a:schemeClr val="dk1"/>
          </a:lnRef>
          <a:fillRef idx="2">
            <a:schemeClr val="dk1"/>
          </a:fillRef>
          <a:effectRef idx="1">
            <a:schemeClr val="dk1"/>
          </a:effectRef>
          <a:fontRef idx="minor">
            <a:schemeClr val="dk1"/>
          </a:fontRef>
        </p:style>
        <p:txBody>
          <a:bodyPr wrap="none" lIns="67500" tIns="35100" rIns="67500" bIns="35100" anchor="ct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algn="ctr" defTabSz="685800" fontAlgn="base">
              <a:lnSpc>
                <a:spcPct val="100000"/>
              </a:lnSpc>
              <a:spcBef>
                <a:spcPct val="0"/>
              </a:spcBef>
              <a:spcAft>
                <a:spcPct val="0"/>
              </a:spcAft>
              <a:buNone/>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pPr>
            <a:r>
              <a:rPr lang="en-US" altLang="en-US" sz="1050" dirty="0">
                <a:solidFill>
                  <a:srgbClr val="000000"/>
                </a:solidFill>
                <a:latin typeface="IBM Plex Sans" panose="020B0503050203000203" pitchFamily="34" charset="0"/>
                <a:cs typeface="Arial" panose="020B0604020202020204" pitchFamily="34" charset="0"/>
              </a:rPr>
              <a:t>PDS</a:t>
            </a:r>
          </a:p>
        </p:txBody>
      </p:sp>
      <p:sp>
        <p:nvSpPr>
          <p:cNvPr id="80" name="TextBox 25">
            <a:extLst>
              <a:ext uri="{FF2B5EF4-FFF2-40B4-BE49-F238E27FC236}">
                <a16:creationId xmlns:a16="http://schemas.microsoft.com/office/drawing/2014/main" id="{75B5E0E3-5B85-40F2-B13E-6B9EB486EB5D}"/>
              </a:ext>
            </a:extLst>
          </p:cNvPr>
          <p:cNvSpPr txBox="1">
            <a:spLocks noChangeArrowheads="1"/>
          </p:cNvSpPr>
          <p:nvPr/>
        </p:nvSpPr>
        <p:spPr bwMode="auto">
          <a:xfrm>
            <a:off x="8246804" y="3414486"/>
            <a:ext cx="81676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685800" eaLnBrk="0" fontAlgn="base" hangingPunct="0">
              <a:lnSpc>
                <a:spcPct val="100000"/>
              </a:lnSpc>
              <a:spcBef>
                <a:spcPct val="0"/>
              </a:spcBef>
              <a:spcAft>
                <a:spcPct val="0"/>
              </a:spcAft>
              <a:buNone/>
            </a:pPr>
            <a:r>
              <a:rPr lang="en-US" altLang="en-US" sz="1400" b="1" dirty="0">
                <a:solidFill>
                  <a:srgbClr val="F2F4F8"/>
                </a:solidFill>
              </a:rPr>
              <a:t>Compile </a:t>
            </a:r>
          </a:p>
          <a:p>
            <a:pPr algn="ctr" defTabSz="685800" eaLnBrk="0" fontAlgn="base" hangingPunct="0">
              <a:lnSpc>
                <a:spcPct val="100000"/>
              </a:lnSpc>
              <a:spcBef>
                <a:spcPct val="0"/>
              </a:spcBef>
              <a:spcAft>
                <a:spcPct val="0"/>
              </a:spcAft>
              <a:buNone/>
            </a:pPr>
            <a:r>
              <a:rPr lang="en-US" altLang="en-US" sz="1400" b="1" dirty="0">
                <a:solidFill>
                  <a:srgbClr val="F2F4F8"/>
                </a:solidFill>
              </a:rPr>
              <a:t>&amp;</a:t>
            </a:r>
          </a:p>
          <a:p>
            <a:pPr algn="ctr" defTabSz="685800" eaLnBrk="0" fontAlgn="base" hangingPunct="0">
              <a:lnSpc>
                <a:spcPct val="100000"/>
              </a:lnSpc>
              <a:spcBef>
                <a:spcPct val="0"/>
              </a:spcBef>
              <a:spcAft>
                <a:spcPct val="0"/>
              </a:spcAft>
              <a:buNone/>
            </a:pPr>
            <a:r>
              <a:rPr lang="en-US" altLang="en-US" sz="1400" b="1" dirty="0">
                <a:solidFill>
                  <a:srgbClr val="F2F4F8"/>
                </a:solidFill>
              </a:rPr>
              <a:t>link</a:t>
            </a:r>
          </a:p>
        </p:txBody>
      </p:sp>
      <p:cxnSp>
        <p:nvCxnSpPr>
          <p:cNvPr id="81" name="Connector: Elbow 80">
            <a:extLst>
              <a:ext uri="{FF2B5EF4-FFF2-40B4-BE49-F238E27FC236}">
                <a16:creationId xmlns:a16="http://schemas.microsoft.com/office/drawing/2014/main" id="{D4C5D55E-1746-4857-90EE-3B416AEA5950}"/>
              </a:ext>
            </a:extLst>
          </p:cNvPr>
          <p:cNvCxnSpPr>
            <a:cxnSpLocks/>
          </p:cNvCxnSpPr>
          <p:nvPr/>
        </p:nvCxnSpPr>
        <p:spPr>
          <a:xfrm flipV="1">
            <a:off x="7742684" y="3913976"/>
            <a:ext cx="407541" cy="1"/>
          </a:xfrm>
          <a:prstGeom prst="bentConnector3">
            <a:avLst>
              <a:gd name="adj1" fmla="val 50000"/>
            </a:avLst>
          </a:prstGeom>
          <a:ln w="25400" cap="sq" cmpd="dbl">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6B314BB7-8399-4513-B0E3-89C6C0C8F0FE}"/>
              </a:ext>
            </a:extLst>
          </p:cNvPr>
          <p:cNvSpPr txBox="1"/>
          <p:nvPr/>
        </p:nvSpPr>
        <p:spPr>
          <a:xfrm>
            <a:off x="5864012" y="3723113"/>
            <a:ext cx="1876705" cy="507831"/>
          </a:xfrm>
          <a:prstGeom prst="rect">
            <a:avLst/>
          </a:prstGeom>
          <a:noFill/>
        </p:spPr>
        <p:txBody>
          <a:bodyPr wrap="square" rtlCol="0">
            <a:spAutoFit/>
          </a:bodyPr>
          <a:lstStyle/>
          <a:p>
            <a:pPr algn="ctr" defTabSz="685800" fontAlgn="base">
              <a:spcBef>
                <a:spcPct val="0"/>
              </a:spcBef>
              <a:spcAft>
                <a:spcPct val="0"/>
              </a:spcAft>
            </a:pPr>
            <a:r>
              <a:rPr lang="en-US" altLang="en-US" sz="900" b="1" dirty="0">
                <a:solidFill>
                  <a:srgbClr val="000000"/>
                </a:solidFill>
                <a:latin typeface="Arial" panose="020B0604020202020204" pitchFamily="34" charset="0"/>
                <a:cs typeface="Arial" panose="020B0604020202020204" pitchFamily="34" charset="0"/>
              </a:rPr>
              <a:t>Scan, impact analysis, copy to PDS, compile, create artifacts,  &amp; report</a:t>
            </a:r>
            <a:endParaRPr lang="en-US" sz="1200" dirty="0">
              <a:solidFill>
                <a:srgbClr val="000000"/>
              </a:solidFill>
              <a:latin typeface="Arial" panose="020B0604020202020204" pitchFamily="34" charset="0"/>
            </a:endParaRPr>
          </a:p>
        </p:txBody>
      </p:sp>
      <p:sp>
        <p:nvSpPr>
          <p:cNvPr id="86" name="TextBox 25">
            <a:extLst>
              <a:ext uri="{FF2B5EF4-FFF2-40B4-BE49-F238E27FC236}">
                <a16:creationId xmlns:a16="http://schemas.microsoft.com/office/drawing/2014/main" id="{8DB92C9D-A737-4EBE-8378-6A9270762F9B}"/>
              </a:ext>
            </a:extLst>
          </p:cNvPr>
          <p:cNvSpPr txBox="1">
            <a:spLocks noChangeArrowheads="1"/>
          </p:cNvSpPr>
          <p:nvPr/>
        </p:nvSpPr>
        <p:spPr bwMode="auto">
          <a:xfrm>
            <a:off x="6168811" y="2650637"/>
            <a:ext cx="1313215" cy="253916"/>
          </a:xfrm>
          <a:custGeom>
            <a:avLst/>
            <a:gdLst>
              <a:gd name="connsiteX0" fmla="*/ 0 w 1313215"/>
              <a:gd name="connsiteY0" fmla="*/ 0 h 253916"/>
              <a:gd name="connsiteX1" fmla="*/ 682872 w 1313215"/>
              <a:gd name="connsiteY1" fmla="*/ 0 h 253916"/>
              <a:gd name="connsiteX2" fmla="*/ 1313215 w 1313215"/>
              <a:gd name="connsiteY2" fmla="*/ 0 h 253916"/>
              <a:gd name="connsiteX3" fmla="*/ 1313215 w 1313215"/>
              <a:gd name="connsiteY3" fmla="*/ 253916 h 253916"/>
              <a:gd name="connsiteX4" fmla="*/ 669740 w 1313215"/>
              <a:gd name="connsiteY4" fmla="*/ 253916 h 253916"/>
              <a:gd name="connsiteX5" fmla="*/ 0 w 1313215"/>
              <a:gd name="connsiteY5" fmla="*/ 253916 h 253916"/>
              <a:gd name="connsiteX6" fmla="*/ 0 w 1313215"/>
              <a:gd name="connsiteY6" fmla="*/ 0 h 253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3215" h="253916" fill="none" extrusionOk="0">
                <a:moveTo>
                  <a:pt x="0" y="0"/>
                </a:moveTo>
                <a:cubicBezTo>
                  <a:pt x="259365" y="13586"/>
                  <a:pt x="445425" y="15906"/>
                  <a:pt x="682872" y="0"/>
                </a:cubicBezTo>
                <a:cubicBezTo>
                  <a:pt x="920319" y="-15906"/>
                  <a:pt x="1125406" y="3732"/>
                  <a:pt x="1313215" y="0"/>
                </a:cubicBezTo>
                <a:cubicBezTo>
                  <a:pt x="1315796" y="119670"/>
                  <a:pt x="1321980" y="183168"/>
                  <a:pt x="1313215" y="253916"/>
                </a:cubicBezTo>
                <a:cubicBezTo>
                  <a:pt x="994344" y="232817"/>
                  <a:pt x="831145" y="278612"/>
                  <a:pt x="669740" y="253916"/>
                </a:cubicBezTo>
                <a:cubicBezTo>
                  <a:pt x="508335" y="229220"/>
                  <a:pt x="279019" y="231108"/>
                  <a:pt x="0" y="253916"/>
                </a:cubicBezTo>
                <a:cubicBezTo>
                  <a:pt x="-3731" y="140349"/>
                  <a:pt x="246" y="73985"/>
                  <a:pt x="0" y="0"/>
                </a:cubicBezTo>
                <a:close/>
              </a:path>
              <a:path w="1313215" h="253916" stroke="0" extrusionOk="0">
                <a:moveTo>
                  <a:pt x="0" y="0"/>
                </a:moveTo>
                <a:cubicBezTo>
                  <a:pt x="237200" y="2768"/>
                  <a:pt x="384089" y="23543"/>
                  <a:pt x="643475" y="0"/>
                </a:cubicBezTo>
                <a:cubicBezTo>
                  <a:pt x="902861" y="-23543"/>
                  <a:pt x="1138498" y="29702"/>
                  <a:pt x="1313215" y="0"/>
                </a:cubicBezTo>
                <a:cubicBezTo>
                  <a:pt x="1323976" y="89658"/>
                  <a:pt x="1309365" y="166996"/>
                  <a:pt x="1313215" y="253916"/>
                </a:cubicBezTo>
                <a:cubicBezTo>
                  <a:pt x="1141252" y="261415"/>
                  <a:pt x="978546" y="265630"/>
                  <a:pt x="656608" y="253916"/>
                </a:cubicBezTo>
                <a:cubicBezTo>
                  <a:pt x="334670" y="242202"/>
                  <a:pt x="143420" y="255930"/>
                  <a:pt x="0" y="253916"/>
                </a:cubicBezTo>
                <a:cubicBezTo>
                  <a:pt x="5155" y="165423"/>
                  <a:pt x="-9334" y="100555"/>
                  <a:pt x="0" y="0"/>
                </a:cubicBezTo>
                <a:close/>
              </a:path>
            </a:pathLst>
          </a:cu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1">
            <a:schemeClr val="dk1"/>
          </a:lnRef>
          <a:fillRef idx="2">
            <a:schemeClr val="dk1"/>
          </a:fillRef>
          <a:effectRef idx="1">
            <a:schemeClr val="dk1"/>
          </a:effectRef>
          <a:fontRef idx="minor">
            <a:schemeClr val="dk1"/>
          </a:fontRef>
        </p:style>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685800" eaLnBrk="0" fontAlgn="base" hangingPunct="0">
              <a:lnSpc>
                <a:spcPct val="100000"/>
              </a:lnSpc>
              <a:spcBef>
                <a:spcPct val="0"/>
              </a:spcBef>
              <a:spcAft>
                <a:spcPct val="0"/>
              </a:spcAft>
              <a:buNone/>
            </a:pPr>
            <a:r>
              <a:rPr lang="en-US" altLang="en-US" sz="1050" b="1" i="1" dirty="0">
                <a:solidFill>
                  <a:srgbClr val="000000"/>
                </a:solidFill>
              </a:rPr>
              <a:t>MVS API’s</a:t>
            </a:r>
          </a:p>
        </p:txBody>
      </p:sp>
      <p:grpSp>
        <p:nvGrpSpPr>
          <p:cNvPr id="17" name="Group 16">
            <a:extLst>
              <a:ext uri="{FF2B5EF4-FFF2-40B4-BE49-F238E27FC236}">
                <a16:creationId xmlns:a16="http://schemas.microsoft.com/office/drawing/2014/main" id="{90A7A91C-A3B7-445C-89EE-2575BD90F05A}"/>
              </a:ext>
            </a:extLst>
          </p:cNvPr>
          <p:cNvGrpSpPr/>
          <p:nvPr/>
        </p:nvGrpSpPr>
        <p:grpSpPr>
          <a:xfrm>
            <a:off x="6804151" y="759807"/>
            <a:ext cx="1566905" cy="842594"/>
            <a:chOff x="7208383" y="1105387"/>
            <a:chExt cx="1566905" cy="842594"/>
          </a:xfr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p:grpSpPr>
        <p:sp>
          <p:nvSpPr>
            <p:cNvPr id="61" name="Rectangle 2">
              <a:extLst>
                <a:ext uri="{FF2B5EF4-FFF2-40B4-BE49-F238E27FC236}">
                  <a16:creationId xmlns:a16="http://schemas.microsoft.com/office/drawing/2014/main" id="{43436F4F-BCBD-49AD-B270-0B823C0CFA01}"/>
                </a:ext>
              </a:extLst>
            </p:cNvPr>
            <p:cNvSpPr>
              <a:spLocks noChangeArrowheads="1"/>
            </p:cNvSpPr>
            <p:nvPr/>
          </p:nvSpPr>
          <p:spPr bwMode="auto">
            <a:xfrm>
              <a:off x="7208383" y="1105387"/>
              <a:ext cx="1472927" cy="842594"/>
            </a:xfrm>
            <a:custGeom>
              <a:avLst/>
              <a:gdLst>
                <a:gd name="connsiteX0" fmla="*/ 0 w 1472927"/>
                <a:gd name="connsiteY0" fmla="*/ 0 h 842594"/>
                <a:gd name="connsiteX1" fmla="*/ 476246 w 1472927"/>
                <a:gd name="connsiteY1" fmla="*/ 0 h 842594"/>
                <a:gd name="connsiteX2" fmla="*/ 967222 w 1472927"/>
                <a:gd name="connsiteY2" fmla="*/ 0 h 842594"/>
                <a:gd name="connsiteX3" fmla="*/ 1472927 w 1472927"/>
                <a:gd name="connsiteY3" fmla="*/ 0 h 842594"/>
                <a:gd name="connsiteX4" fmla="*/ 1472927 w 1472927"/>
                <a:gd name="connsiteY4" fmla="*/ 421297 h 842594"/>
                <a:gd name="connsiteX5" fmla="*/ 1472927 w 1472927"/>
                <a:gd name="connsiteY5" fmla="*/ 842594 h 842594"/>
                <a:gd name="connsiteX6" fmla="*/ 981951 w 1472927"/>
                <a:gd name="connsiteY6" fmla="*/ 842594 h 842594"/>
                <a:gd name="connsiteX7" fmla="*/ 520434 w 1472927"/>
                <a:gd name="connsiteY7" fmla="*/ 842594 h 842594"/>
                <a:gd name="connsiteX8" fmla="*/ 0 w 1472927"/>
                <a:gd name="connsiteY8" fmla="*/ 842594 h 842594"/>
                <a:gd name="connsiteX9" fmla="*/ 0 w 1472927"/>
                <a:gd name="connsiteY9" fmla="*/ 429723 h 842594"/>
                <a:gd name="connsiteX10" fmla="*/ 0 w 1472927"/>
                <a:gd name="connsiteY10" fmla="*/ 0 h 84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2927" h="842594" fill="none" extrusionOk="0">
                  <a:moveTo>
                    <a:pt x="0" y="0"/>
                  </a:moveTo>
                  <a:cubicBezTo>
                    <a:pt x="128698" y="-20782"/>
                    <a:pt x="272959" y="6293"/>
                    <a:pt x="476246" y="0"/>
                  </a:cubicBezTo>
                  <a:cubicBezTo>
                    <a:pt x="679533" y="-6293"/>
                    <a:pt x="755184" y="10836"/>
                    <a:pt x="967222" y="0"/>
                  </a:cubicBezTo>
                  <a:cubicBezTo>
                    <a:pt x="1179260" y="-10836"/>
                    <a:pt x="1310733" y="50271"/>
                    <a:pt x="1472927" y="0"/>
                  </a:cubicBezTo>
                  <a:cubicBezTo>
                    <a:pt x="1494880" y="135944"/>
                    <a:pt x="1426852" y="211417"/>
                    <a:pt x="1472927" y="421297"/>
                  </a:cubicBezTo>
                  <a:cubicBezTo>
                    <a:pt x="1519002" y="631177"/>
                    <a:pt x="1424507" y="695974"/>
                    <a:pt x="1472927" y="842594"/>
                  </a:cubicBezTo>
                  <a:cubicBezTo>
                    <a:pt x="1231293" y="861258"/>
                    <a:pt x="1099174" y="801149"/>
                    <a:pt x="981951" y="842594"/>
                  </a:cubicBezTo>
                  <a:cubicBezTo>
                    <a:pt x="864728" y="884039"/>
                    <a:pt x="701594" y="815939"/>
                    <a:pt x="520434" y="842594"/>
                  </a:cubicBezTo>
                  <a:cubicBezTo>
                    <a:pt x="339274" y="869249"/>
                    <a:pt x="166063" y="807236"/>
                    <a:pt x="0" y="842594"/>
                  </a:cubicBezTo>
                  <a:cubicBezTo>
                    <a:pt x="-5321" y="643123"/>
                    <a:pt x="15145" y="625010"/>
                    <a:pt x="0" y="429723"/>
                  </a:cubicBezTo>
                  <a:cubicBezTo>
                    <a:pt x="-15145" y="234436"/>
                    <a:pt x="45917" y="200706"/>
                    <a:pt x="0" y="0"/>
                  </a:cubicBezTo>
                  <a:close/>
                </a:path>
                <a:path w="1472927" h="842594" stroke="0" extrusionOk="0">
                  <a:moveTo>
                    <a:pt x="0" y="0"/>
                  </a:moveTo>
                  <a:cubicBezTo>
                    <a:pt x="118266" y="-46092"/>
                    <a:pt x="241275" y="48306"/>
                    <a:pt x="476246" y="0"/>
                  </a:cubicBezTo>
                  <a:cubicBezTo>
                    <a:pt x="711217" y="-48306"/>
                    <a:pt x="750071" y="48668"/>
                    <a:pt x="923034" y="0"/>
                  </a:cubicBezTo>
                  <a:cubicBezTo>
                    <a:pt x="1095997" y="-48668"/>
                    <a:pt x="1331926" y="53013"/>
                    <a:pt x="1472927" y="0"/>
                  </a:cubicBezTo>
                  <a:cubicBezTo>
                    <a:pt x="1484730" y="201518"/>
                    <a:pt x="1455687" y="323798"/>
                    <a:pt x="1472927" y="412871"/>
                  </a:cubicBezTo>
                  <a:cubicBezTo>
                    <a:pt x="1490167" y="501944"/>
                    <a:pt x="1425098" y="672542"/>
                    <a:pt x="1472927" y="842594"/>
                  </a:cubicBezTo>
                  <a:cubicBezTo>
                    <a:pt x="1336410" y="843253"/>
                    <a:pt x="1195697" y="821018"/>
                    <a:pt x="1011410" y="842594"/>
                  </a:cubicBezTo>
                  <a:cubicBezTo>
                    <a:pt x="827123" y="864170"/>
                    <a:pt x="747111" y="797913"/>
                    <a:pt x="549893" y="842594"/>
                  </a:cubicBezTo>
                  <a:cubicBezTo>
                    <a:pt x="352675" y="887275"/>
                    <a:pt x="151544" y="841916"/>
                    <a:pt x="0" y="842594"/>
                  </a:cubicBezTo>
                  <a:cubicBezTo>
                    <a:pt x="-44598" y="683149"/>
                    <a:pt x="11516" y="640022"/>
                    <a:pt x="0" y="446575"/>
                  </a:cubicBezTo>
                  <a:cubicBezTo>
                    <a:pt x="-11516" y="253128"/>
                    <a:pt x="31852" y="192309"/>
                    <a:pt x="0" y="0"/>
                  </a:cubicBezTo>
                  <a:close/>
                </a:path>
              </a:pathLst>
            </a:custGeom>
            <a:grpFill/>
            <a:ln>
              <a:headEnd/>
              <a:tailEnd/>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1">
              <a:schemeClr val="accent1"/>
            </a:lnRef>
            <a:fillRef idx="2">
              <a:schemeClr val="accent1"/>
            </a:fillRef>
            <a:effectRef idx="1">
              <a:schemeClr val="accent1"/>
            </a:effectRef>
            <a:fontRef idx="minor">
              <a:schemeClr val="dk1"/>
            </a:fontRef>
          </p:style>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685800" fontAlgn="base">
                <a:spcBef>
                  <a:spcPct val="0"/>
                </a:spcBef>
                <a:spcAft>
                  <a:spcPct val="0"/>
                </a:spcAft>
                <a:buNone/>
              </a:pPr>
              <a:endParaRPr lang="en-US" sz="1100" b="1" dirty="0">
                <a:solidFill>
                  <a:srgbClr val="191919"/>
                </a:solidFill>
                <a:latin typeface="Arial" charset="0"/>
                <a:ea typeface="Arial" charset="0"/>
                <a:cs typeface="Arial" charset="0"/>
              </a:endParaRPr>
            </a:p>
            <a:p>
              <a:pPr algn="ctr" defTabSz="685800" fontAlgn="base">
                <a:spcBef>
                  <a:spcPct val="0"/>
                </a:spcBef>
                <a:spcAft>
                  <a:spcPct val="0"/>
                </a:spcAft>
                <a:buNone/>
              </a:pPr>
              <a:r>
                <a:rPr lang="en-US" sz="1100" b="1" dirty="0">
                  <a:solidFill>
                    <a:srgbClr val="191919"/>
                  </a:solidFill>
                  <a:latin typeface="Arial" charset="0"/>
                  <a:ea typeface="Arial" charset="0"/>
                  <a:cs typeface="Arial" charset="0"/>
                </a:rPr>
                <a:t>DBB WebApp</a:t>
              </a:r>
            </a:p>
            <a:p>
              <a:pPr algn="ctr" defTabSz="685800" fontAlgn="base">
                <a:spcBef>
                  <a:spcPct val="0"/>
                </a:spcBef>
                <a:spcAft>
                  <a:spcPct val="0"/>
                </a:spcAft>
                <a:buNone/>
              </a:pPr>
              <a:endParaRPr lang="en-US" sz="1100" b="1" dirty="0">
                <a:solidFill>
                  <a:srgbClr val="191919"/>
                </a:solidFill>
                <a:latin typeface="Arial" charset="0"/>
                <a:ea typeface="Arial" charset="0"/>
                <a:cs typeface="Arial" charset="0"/>
              </a:endParaRPr>
            </a:p>
            <a:p>
              <a:pPr algn="ctr" defTabSz="685800" fontAlgn="base">
                <a:spcBef>
                  <a:spcPct val="0"/>
                </a:spcBef>
                <a:spcAft>
                  <a:spcPct val="0"/>
                </a:spcAft>
                <a:buNone/>
              </a:pPr>
              <a:r>
                <a:rPr lang="en-US" sz="900" dirty="0">
                  <a:solidFill>
                    <a:srgbClr val="191919"/>
                  </a:solidFill>
                  <a:latin typeface="Arial" charset="0"/>
                  <a:ea typeface="Arial" charset="0"/>
                  <a:cs typeface="Arial" charset="0"/>
                </a:rPr>
                <a:t>- Dependency Metadata</a:t>
              </a:r>
            </a:p>
            <a:p>
              <a:pPr marL="171446" indent="-171446" algn="ctr" defTabSz="685800" fontAlgn="base">
                <a:spcBef>
                  <a:spcPct val="0"/>
                </a:spcBef>
                <a:spcAft>
                  <a:spcPct val="0"/>
                </a:spcAft>
                <a:buFontTx/>
                <a:buChar char="-"/>
              </a:pPr>
              <a:r>
                <a:rPr lang="en-US" sz="900" dirty="0">
                  <a:solidFill>
                    <a:srgbClr val="191919"/>
                  </a:solidFill>
                  <a:latin typeface="Arial" charset="0"/>
                  <a:ea typeface="Arial" charset="0"/>
                  <a:cs typeface="Arial" charset="0"/>
                </a:rPr>
                <a:t>Build Results History</a:t>
              </a:r>
            </a:p>
            <a:p>
              <a:pPr marL="171446" indent="-171446" algn="ctr" defTabSz="685800" fontAlgn="base">
                <a:spcBef>
                  <a:spcPct val="0"/>
                </a:spcBef>
                <a:spcAft>
                  <a:spcPct val="0"/>
                </a:spcAft>
                <a:buFontTx/>
                <a:buChar char="-"/>
              </a:pPr>
              <a:endParaRPr lang="en-US" sz="900" dirty="0">
                <a:solidFill>
                  <a:srgbClr val="191919"/>
                </a:solidFill>
                <a:latin typeface="Arial" charset="0"/>
                <a:ea typeface="Arial" charset="0"/>
                <a:cs typeface="Arial" charset="0"/>
              </a:endParaRPr>
            </a:p>
          </p:txBody>
        </p:sp>
        <p:pic>
          <p:nvPicPr>
            <p:cNvPr id="92" name="Picture 91">
              <a:extLst>
                <a:ext uri="{FF2B5EF4-FFF2-40B4-BE49-F238E27FC236}">
                  <a16:creationId xmlns:a16="http://schemas.microsoft.com/office/drawing/2014/main" id="{98CC2AAE-D641-4753-94DF-888843CD5CB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35857" y="1160772"/>
              <a:ext cx="339431" cy="424477"/>
            </a:xfrm>
            <a:prstGeom prst="rect">
              <a:avLst/>
            </a:prstGeom>
            <a:grpFill/>
          </p:spPr>
        </p:pic>
      </p:grpSp>
      <p:grpSp>
        <p:nvGrpSpPr>
          <p:cNvPr id="23" name="Group 22">
            <a:extLst>
              <a:ext uri="{FF2B5EF4-FFF2-40B4-BE49-F238E27FC236}">
                <a16:creationId xmlns:a16="http://schemas.microsoft.com/office/drawing/2014/main" id="{9BE3FED1-196B-40EB-BA47-BFC4D6C267F9}"/>
              </a:ext>
            </a:extLst>
          </p:cNvPr>
          <p:cNvGrpSpPr/>
          <p:nvPr/>
        </p:nvGrpSpPr>
        <p:grpSpPr>
          <a:xfrm>
            <a:off x="198323" y="1065479"/>
            <a:ext cx="1761369" cy="899062"/>
            <a:chOff x="198322" y="1065478"/>
            <a:chExt cx="1761369" cy="899062"/>
          </a:xfrm>
        </p:grpSpPr>
        <p:sp>
          <p:nvSpPr>
            <p:cNvPr id="96" name="Rectangle 2">
              <a:extLst>
                <a:ext uri="{FF2B5EF4-FFF2-40B4-BE49-F238E27FC236}">
                  <a16:creationId xmlns:a16="http://schemas.microsoft.com/office/drawing/2014/main" id="{1115EB28-6500-4DA5-A772-BF8FE4F5EE52}"/>
                </a:ext>
              </a:extLst>
            </p:cNvPr>
            <p:cNvSpPr>
              <a:spLocks noChangeArrowheads="1"/>
            </p:cNvSpPr>
            <p:nvPr/>
          </p:nvSpPr>
          <p:spPr bwMode="auto">
            <a:xfrm>
              <a:off x="198322" y="1065478"/>
              <a:ext cx="1761369" cy="899062"/>
            </a:xfrm>
            <a:custGeom>
              <a:avLst/>
              <a:gdLst>
                <a:gd name="connsiteX0" fmla="*/ 0 w 1761369"/>
                <a:gd name="connsiteY0" fmla="*/ 0 h 899062"/>
                <a:gd name="connsiteX1" fmla="*/ 569509 w 1761369"/>
                <a:gd name="connsiteY1" fmla="*/ 0 h 899062"/>
                <a:gd name="connsiteX2" fmla="*/ 1156632 w 1761369"/>
                <a:gd name="connsiteY2" fmla="*/ 0 h 899062"/>
                <a:gd name="connsiteX3" fmla="*/ 1761369 w 1761369"/>
                <a:gd name="connsiteY3" fmla="*/ 0 h 899062"/>
                <a:gd name="connsiteX4" fmla="*/ 1761369 w 1761369"/>
                <a:gd name="connsiteY4" fmla="*/ 449531 h 899062"/>
                <a:gd name="connsiteX5" fmla="*/ 1761369 w 1761369"/>
                <a:gd name="connsiteY5" fmla="*/ 899062 h 899062"/>
                <a:gd name="connsiteX6" fmla="*/ 1174246 w 1761369"/>
                <a:gd name="connsiteY6" fmla="*/ 899062 h 899062"/>
                <a:gd name="connsiteX7" fmla="*/ 622350 w 1761369"/>
                <a:gd name="connsiteY7" fmla="*/ 899062 h 899062"/>
                <a:gd name="connsiteX8" fmla="*/ 0 w 1761369"/>
                <a:gd name="connsiteY8" fmla="*/ 899062 h 899062"/>
                <a:gd name="connsiteX9" fmla="*/ 0 w 1761369"/>
                <a:gd name="connsiteY9" fmla="*/ 458522 h 899062"/>
                <a:gd name="connsiteX10" fmla="*/ 0 w 1761369"/>
                <a:gd name="connsiteY10" fmla="*/ 0 h 89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1369" h="899062" fill="none" extrusionOk="0">
                  <a:moveTo>
                    <a:pt x="0" y="0"/>
                  </a:moveTo>
                  <a:cubicBezTo>
                    <a:pt x="245964" y="-58480"/>
                    <a:pt x="347013" y="40718"/>
                    <a:pt x="569509" y="0"/>
                  </a:cubicBezTo>
                  <a:cubicBezTo>
                    <a:pt x="792005" y="-40718"/>
                    <a:pt x="964980" y="46061"/>
                    <a:pt x="1156632" y="0"/>
                  </a:cubicBezTo>
                  <a:cubicBezTo>
                    <a:pt x="1348284" y="-46061"/>
                    <a:pt x="1599512" y="52914"/>
                    <a:pt x="1761369" y="0"/>
                  </a:cubicBezTo>
                  <a:cubicBezTo>
                    <a:pt x="1805252" y="187548"/>
                    <a:pt x="1712869" y="342764"/>
                    <a:pt x="1761369" y="449531"/>
                  </a:cubicBezTo>
                  <a:cubicBezTo>
                    <a:pt x="1809869" y="556298"/>
                    <a:pt x="1732522" y="706277"/>
                    <a:pt x="1761369" y="899062"/>
                  </a:cubicBezTo>
                  <a:cubicBezTo>
                    <a:pt x="1622766" y="950453"/>
                    <a:pt x="1391403" y="841523"/>
                    <a:pt x="1174246" y="899062"/>
                  </a:cubicBezTo>
                  <a:cubicBezTo>
                    <a:pt x="957089" y="956601"/>
                    <a:pt x="761816" y="856148"/>
                    <a:pt x="622350" y="899062"/>
                  </a:cubicBezTo>
                  <a:cubicBezTo>
                    <a:pt x="482884" y="941976"/>
                    <a:pt x="196500" y="879720"/>
                    <a:pt x="0" y="899062"/>
                  </a:cubicBezTo>
                  <a:cubicBezTo>
                    <a:pt x="-39542" y="722647"/>
                    <a:pt x="51318" y="563693"/>
                    <a:pt x="0" y="458522"/>
                  </a:cubicBezTo>
                  <a:cubicBezTo>
                    <a:pt x="-51318" y="353351"/>
                    <a:pt x="9027" y="203034"/>
                    <a:pt x="0" y="0"/>
                  </a:cubicBezTo>
                  <a:close/>
                </a:path>
                <a:path w="1761369" h="899062" stroke="0" extrusionOk="0">
                  <a:moveTo>
                    <a:pt x="0" y="0"/>
                  </a:moveTo>
                  <a:cubicBezTo>
                    <a:pt x="117976" y="-31784"/>
                    <a:pt x="304520" y="67883"/>
                    <a:pt x="569509" y="0"/>
                  </a:cubicBezTo>
                  <a:cubicBezTo>
                    <a:pt x="834498" y="-67883"/>
                    <a:pt x="957047" y="41137"/>
                    <a:pt x="1103791" y="0"/>
                  </a:cubicBezTo>
                  <a:cubicBezTo>
                    <a:pt x="1250535" y="-41137"/>
                    <a:pt x="1495910" y="43026"/>
                    <a:pt x="1761369" y="0"/>
                  </a:cubicBezTo>
                  <a:cubicBezTo>
                    <a:pt x="1803110" y="216603"/>
                    <a:pt x="1731785" y="348970"/>
                    <a:pt x="1761369" y="440540"/>
                  </a:cubicBezTo>
                  <a:cubicBezTo>
                    <a:pt x="1790953" y="532110"/>
                    <a:pt x="1743575" y="681081"/>
                    <a:pt x="1761369" y="899062"/>
                  </a:cubicBezTo>
                  <a:cubicBezTo>
                    <a:pt x="1640913" y="918498"/>
                    <a:pt x="1416037" y="890003"/>
                    <a:pt x="1209473" y="899062"/>
                  </a:cubicBezTo>
                  <a:cubicBezTo>
                    <a:pt x="1002909" y="908121"/>
                    <a:pt x="908432" y="892420"/>
                    <a:pt x="657578" y="899062"/>
                  </a:cubicBezTo>
                  <a:cubicBezTo>
                    <a:pt x="406724" y="905704"/>
                    <a:pt x="236647" y="891521"/>
                    <a:pt x="0" y="899062"/>
                  </a:cubicBezTo>
                  <a:cubicBezTo>
                    <a:pt x="-24776" y="754376"/>
                    <a:pt x="11907" y="653841"/>
                    <a:pt x="0" y="476503"/>
                  </a:cubicBezTo>
                  <a:cubicBezTo>
                    <a:pt x="-11907" y="299165"/>
                    <a:pt x="54145" y="231770"/>
                    <a:pt x="0" y="0"/>
                  </a:cubicBezTo>
                  <a:close/>
                </a:path>
              </a:pathLst>
            </a:cu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headEnd/>
              <a:tailEnd/>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1">
              <a:schemeClr val="accent1"/>
            </a:lnRef>
            <a:fillRef idx="2">
              <a:schemeClr val="accent1"/>
            </a:fillRef>
            <a:effectRef idx="1">
              <a:schemeClr val="accent1"/>
            </a:effectRef>
            <a:fontRef idx="minor">
              <a:schemeClr val="dk1"/>
            </a:fontRef>
          </p:style>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defTabSz="685800" fontAlgn="base">
                <a:lnSpc>
                  <a:spcPct val="100000"/>
                </a:lnSpc>
                <a:spcBef>
                  <a:spcPct val="0"/>
                </a:spcBef>
                <a:spcAft>
                  <a:spcPct val="0"/>
                </a:spcAft>
                <a:buClr>
                  <a:srgbClr val="000000"/>
                </a:buClr>
                <a:buNone/>
              </a:pPr>
              <a:endParaRPr lang="en-US" altLang="en-US" sz="1100" dirty="0">
                <a:solidFill>
                  <a:srgbClr val="000000"/>
                </a:solidFill>
              </a:endParaRPr>
            </a:p>
          </p:txBody>
        </p:sp>
        <p:sp>
          <p:nvSpPr>
            <p:cNvPr id="97" name="TextBox 25">
              <a:extLst>
                <a:ext uri="{FF2B5EF4-FFF2-40B4-BE49-F238E27FC236}">
                  <a16:creationId xmlns:a16="http://schemas.microsoft.com/office/drawing/2014/main" id="{2D7F3631-CEA4-448A-A7FE-92A8F05B8CC5}"/>
                </a:ext>
              </a:extLst>
            </p:cNvPr>
            <p:cNvSpPr txBox="1">
              <a:spLocks noChangeArrowheads="1"/>
            </p:cNvSpPr>
            <p:nvPr/>
          </p:nvSpPr>
          <p:spPr bwMode="auto">
            <a:xfrm>
              <a:off x="236887" y="1642710"/>
              <a:ext cx="1684819" cy="230832"/>
            </a:xfrm>
            <a:prstGeom prst="rect">
              <a:avLst/>
            </a:prstGeom>
            <a:solidFill>
              <a:schemeClr val="accent4">
                <a:lumMod val="20000"/>
                <a:lumOff val="80000"/>
              </a:schemeClr>
            </a:solidFill>
            <a:ln>
              <a:noFill/>
            </a:ln>
          </p:spPr>
          <p:style>
            <a:lnRef idx="1">
              <a:schemeClr val="accent4"/>
            </a:lnRef>
            <a:fillRef idx="2">
              <a:schemeClr val="accent4"/>
            </a:fillRef>
            <a:effectRef idx="1">
              <a:schemeClr val="accent4"/>
            </a:effectRef>
            <a:fontRef idx="minor">
              <a:schemeClr val="dk1"/>
            </a:fontRef>
          </p:style>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685800" eaLnBrk="0" fontAlgn="base" hangingPunct="0">
                <a:lnSpc>
                  <a:spcPct val="100000"/>
                </a:lnSpc>
                <a:spcBef>
                  <a:spcPct val="0"/>
                </a:spcBef>
                <a:spcAft>
                  <a:spcPct val="0"/>
                </a:spcAft>
                <a:buNone/>
              </a:pPr>
              <a:r>
                <a:rPr lang="en-US" altLang="en-US" sz="900" dirty="0">
                  <a:solidFill>
                    <a:srgbClr val="000000"/>
                  </a:solidFill>
                </a:rPr>
                <a:t>Status, logs and links to reports</a:t>
              </a:r>
            </a:p>
          </p:txBody>
        </p:sp>
        <p:pic>
          <p:nvPicPr>
            <p:cNvPr id="98" name="Image 59">
              <a:extLst>
                <a:ext uri="{FF2B5EF4-FFF2-40B4-BE49-F238E27FC236}">
                  <a16:creationId xmlns:a16="http://schemas.microsoft.com/office/drawing/2014/main" id="{08BB5087-1778-43A4-A28D-997E1E35964A}"/>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4000" b="91429" l="9375" r="90625">
                          <a14:foregroundMark x1="50000" y1="8000" x2="50000" y2="8000"/>
                          <a14:foregroundMark x1="42014" y1="14286" x2="42014" y2="14286"/>
                          <a14:foregroundMark x1="49653" y1="52000" x2="49653" y2="52000"/>
                          <a14:foregroundMark x1="50347" y1="52571" x2="50000" y2="55429"/>
                          <a14:foregroundMark x1="50000" y1="57714" x2="50000" y2="57714"/>
                          <a14:foregroundMark x1="51736" y1="58286" x2="51736" y2="58286"/>
                          <a14:foregroundMark x1="43056" y1="44000" x2="43056" y2="44000"/>
                          <a14:foregroundMark x1="49306" y1="51429" x2="49306" y2="51429"/>
                          <a14:foregroundMark x1="40278" y1="28000" x2="40278" y2="28000"/>
                          <a14:foregroundMark x1="13194" y1="77143" x2="13194" y2="77143"/>
                          <a14:foregroundMark x1="14931" y1="77143" x2="14931" y2="77143"/>
                          <a14:foregroundMark x1="21528" y1="85143" x2="21528" y2="85143"/>
                          <a14:foregroundMark x1="34722" y1="83429" x2="34722" y2="83429"/>
                          <a14:foregroundMark x1="49306" y1="79429" x2="49306" y2="79429"/>
                          <a14:foregroundMark x1="70139" y1="81143" x2="70139" y2="81143"/>
                          <a14:foregroundMark x1="85417" y1="83429" x2="85417" y2="83429"/>
                          <a14:foregroundMark x1="62847" y1="70857" x2="62847" y2="70857"/>
                          <a14:foregroundMark x1="45486" y1="4571" x2="45486" y2="4571"/>
                          <a14:foregroundMark x1="59375" y1="48000" x2="59375" y2="48000"/>
                          <a14:foregroundMark x1="52431" y1="50286" x2="52431" y2="50286"/>
                          <a14:foregroundMark x1="53819" y1="49143" x2="53819" y2="49143"/>
                          <a14:foregroundMark x1="57639" y1="48000" x2="57639" y2="48000"/>
                          <a14:foregroundMark x1="34375" y1="82857" x2="34375" y2="82857"/>
                          <a14:foregroundMark x1="42361" y1="83429" x2="42361" y2="83429"/>
                          <a14:foregroundMark x1="49653" y1="74286" x2="49653" y2="74286"/>
                          <a14:foregroundMark x1="54514" y1="88571" x2="54514" y2="88571"/>
                          <a14:foregroundMark x1="63194" y1="83429" x2="63194" y2="83429"/>
                          <a14:foregroundMark x1="71181" y1="87429" x2="71181" y2="87429"/>
                          <a14:foregroundMark x1="78472" y1="83429" x2="78472" y2="83429"/>
                          <a14:foregroundMark x1="90972" y1="78857" x2="90972" y2="78857"/>
                          <a14:foregroundMark x1="82986" y1="91429" x2="82986" y2="91429"/>
                          <a14:backgroundMark x1="17014" y1="15429" x2="25000" y2="56571"/>
                          <a14:backgroundMark x1="25000" y1="56571" x2="27083" y2="56571"/>
                        </a14:backgroundRemoval>
                      </a14:imgEffect>
                    </a14:imgLayer>
                  </a14:imgProps>
                </a:ext>
                <a:ext uri="{28A0092B-C50C-407E-A947-70E740481C1C}">
                  <a14:useLocalDpi xmlns:a14="http://schemas.microsoft.com/office/drawing/2010/main"/>
                </a:ext>
              </a:extLst>
            </a:blip>
            <a:stretch>
              <a:fillRect/>
            </a:stretch>
          </p:blipFill>
          <p:spPr>
            <a:xfrm>
              <a:off x="236887" y="1126696"/>
              <a:ext cx="674938" cy="401155"/>
            </a:xfrm>
            <a:prstGeom prst="rect">
              <a:avLst/>
            </a:prstGeom>
            <a:solidFill>
              <a:schemeClr val="accent4">
                <a:lumMod val="20000"/>
                <a:lumOff val="80000"/>
              </a:schemeClr>
            </a:solidFill>
            <a:ln>
              <a:noFill/>
            </a:ln>
          </p:spPr>
          <p:style>
            <a:lnRef idx="1">
              <a:schemeClr val="accent4"/>
            </a:lnRef>
            <a:fillRef idx="2">
              <a:schemeClr val="accent4"/>
            </a:fillRef>
            <a:effectRef idx="1">
              <a:schemeClr val="accent4"/>
            </a:effectRef>
            <a:fontRef idx="minor">
              <a:schemeClr val="dk1"/>
            </a:fontRef>
          </p:style>
        </p:pic>
        <p:pic>
          <p:nvPicPr>
            <p:cNvPr id="100" name="Picture 99">
              <a:extLst>
                <a:ext uri="{FF2B5EF4-FFF2-40B4-BE49-F238E27FC236}">
                  <a16:creationId xmlns:a16="http://schemas.microsoft.com/office/drawing/2014/main" id="{B35006ED-2E73-4916-8AB2-D640A347503D}"/>
                </a:ext>
              </a:extLst>
            </p:cNvPr>
            <p:cNvPicPr>
              <a:picLocks noChangeAspect="1"/>
            </p:cNvPicPr>
            <p:nvPr/>
          </p:nvPicPr>
          <p:blipFill>
            <a:blip r:embed="rId10"/>
            <a:stretch>
              <a:fillRect/>
            </a:stretch>
          </p:blipFill>
          <p:spPr>
            <a:xfrm>
              <a:off x="982205" y="1169193"/>
              <a:ext cx="939500" cy="292933"/>
            </a:xfrm>
            <a:prstGeom prst="rect">
              <a:avLst/>
            </a:prstGeom>
            <a:ln>
              <a:noFill/>
            </a:ln>
          </p:spPr>
          <p:style>
            <a:lnRef idx="1">
              <a:schemeClr val="accent4"/>
            </a:lnRef>
            <a:fillRef idx="2">
              <a:schemeClr val="accent4"/>
            </a:fillRef>
            <a:effectRef idx="1">
              <a:schemeClr val="accent4"/>
            </a:effectRef>
            <a:fontRef idx="minor">
              <a:schemeClr val="dk1"/>
            </a:fontRef>
          </p:style>
        </p:pic>
      </p:grpSp>
      <p:grpSp>
        <p:nvGrpSpPr>
          <p:cNvPr id="32" name="Group 31">
            <a:extLst>
              <a:ext uri="{FF2B5EF4-FFF2-40B4-BE49-F238E27FC236}">
                <a16:creationId xmlns:a16="http://schemas.microsoft.com/office/drawing/2014/main" id="{CBD8ADD8-C207-4F34-A199-3BA690E599C2}"/>
              </a:ext>
            </a:extLst>
          </p:cNvPr>
          <p:cNvGrpSpPr/>
          <p:nvPr/>
        </p:nvGrpSpPr>
        <p:grpSpPr>
          <a:xfrm>
            <a:off x="344246" y="2766091"/>
            <a:ext cx="2982825" cy="1037526"/>
            <a:chOff x="344245" y="2766090"/>
            <a:chExt cx="2982825" cy="1037526"/>
          </a:xfrm>
        </p:grpSpPr>
        <p:grpSp>
          <p:nvGrpSpPr>
            <p:cNvPr id="28" name="Group 27">
              <a:extLst>
                <a:ext uri="{FF2B5EF4-FFF2-40B4-BE49-F238E27FC236}">
                  <a16:creationId xmlns:a16="http://schemas.microsoft.com/office/drawing/2014/main" id="{0C5CBCE2-DCA0-4871-8A05-7A342973E0FE}"/>
                </a:ext>
              </a:extLst>
            </p:cNvPr>
            <p:cNvGrpSpPr/>
            <p:nvPr/>
          </p:nvGrpSpPr>
          <p:grpSpPr>
            <a:xfrm>
              <a:off x="344245" y="2804646"/>
              <a:ext cx="2982825" cy="998970"/>
              <a:chOff x="344245" y="2804646"/>
              <a:chExt cx="2982825" cy="998970"/>
            </a:xfrm>
          </p:grpSpPr>
          <p:grpSp>
            <p:nvGrpSpPr>
              <p:cNvPr id="106" name="Group 105">
                <a:extLst>
                  <a:ext uri="{FF2B5EF4-FFF2-40B4-BE49-F238E27FC236}">
                    <a16:creationId xmlns:a16="http://schemas.microsoft.com/office/drawing/2014/main" id="{8CD258FC-8813-4F5B-94BE-C6FCE40A6726}"/>
                  </a:ext>
                </a:extLst>
              </p:cNvPr>
              <p:cNvGrpSpPr/>
              <p:nvPr/>
            </p:nvGrpSpPr>
            <p:grpSpPr>
              <a:xfrm>
                <a:off x="344245" y="2804646"/>
                <a:ext cx="1441376" cy="998970"/>
                <a:chOff x="-1293957" y="2840638"/>
                <a:chExt cx="2161634" cy="1599342"/>
              </a:xfrm>
            </p:grpSpPr>
            <p:sp>
              <p:nvSpPr>
                <p:cNvPr id="107" name="Rectangle 2">
                  <a:extLst>
                    <a:ext uri="{FF2B5EF4-FFF2-40B4-BE49-F238E27FC236}">
                      <a16:creationId xmlns:a16="http://schemas.microsoft.com/office/drawing/2014/main" id="{D61A324B-A72D-493D-8C1E-E339E4FAFD04}"/>
                    </a:ext>
                  </a:extLst>
                </p:cNvPr>
                <p:cNvSpPr>
                  <a:spLocks noChangeArrowheads="1"/>
                </p:cNvSpPr>
                <p:nvPr/>
              </p:nvSpPr>
              <p:spPr bwMode="auto">
                <a:xfrm>
                  <a:off x="-1293957" y="2840638"/>
                  <a:ext cx="2161634" cy="1599342"/>
                </a:xfrm>
                <a:prstGeom prst="rect">
                  <a:avLst/>
                </a:prstGeom>
                <a:solidFill>
                  <a:schemeClr val="accent3">
                    <a:lumMod val="50000"/>
                  </a:schemeClr>
                </a:solidFill>
                <a:ln w="6350" cap="sq">
                  <a:solidFill>
                    <a:schemeClr val="bg1">
                      <a:lumMod val="65000"/>
                    </a:schemeClr>
                  </a:solidFill>
                  <a:miter lim="800000"/>
                  <a:headEnd/>
                  <a:tailEnd/>
                  <a:extLst>
                    <a:ext uri="{C807C97D-BFC1-408E-A445-0C87EB9F89A2}">
                      <ask:lineSketchStyleProps xmlns:ask="http://schemas.microsoft.com/office/drawing/2018/sketchyshapes" sd="1219033472">
                        <a:custGeom>
                          <a:avLst/>
                          <a:gdLst>
                            <a:gd name="connsiteX0" fmla="*/ 0 w 1441376"/>
                            <a:gd name="connsiteY0" fmla="*/ 0 h 998970"/>
                            <a:gd name="connsiteX1" fmla="*/ 466045 w 1441376"/>
                            <a:gd name="connsiteY1" fmla="*/ 0 h 998970"/>
                            <a:gd name="connsiteX2" fmla="*/ 946504 w 1441376"/>
                            <a:gd name="connsiteY2" fmla="*/ 0 h 998970"/>
                            <a:gd name="connsiteX3" fmla="*/ 1441376 w 1441376"/>
                            <a:gd name="connsiteY3" fmla="*/ 0 h 998970"/>
                            <a:gd name="connsiteX4" fmla="*/ 1441376 w 1441376"/>
                            <a:gd name="connsiteY4" fmla="*/ 499485 h 998970"/>
                            <a:gd name="connsiteX5" fmla="*/ 1441376 w 1441376"/>
                            <a:gd name="connsiteY5" fmla="*/ 998970 h 998970"/>
                            <a:gd name="connsiteX6" fmla="*/ 960917 w 1441376"/>
                            <a:gd name="connsiteY6" fmla="*/ 998970 h 998970"/>
                            <a:gd name="connsiteX7" fmla="*/ 509286 w 1441376"/>
                            <a:gd name="connsiteY7" fmla="*/ 998970 h 998970"/>
                            <a:gd name="connsiteX8" fmla="*/ 0 w 1441376"/>
                            <a:gd name="connsiteY8" fmla="*/ 998970 h 998970"/>
                            <a:gd name="connsiteX9" fmla="*/ 0 w 1441376"/>
                            <a:gd name="connsiteY9" fmla="*/ 509475 h 998970"/>
                            <a:gd name="connsiteX10" fmla="*/ 0 w 1441376"/>
                            <a:gd name="connsiteY10" fmla="*/ 0 h 99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1376" h="998970" fill="none" extrusionOk="0">
                              <a:moveTo>
                                <a:pt x="0" y="0"/>
                              </a:moveTo>
                              <a:cubicBezTo>
                                <a:pt x="191614" y="-33235"/>
                                <a:pt x="240404" y="30252"/>
                                <a:pt x="466045" y="0"/>
                              </a:cubicBezTo>
                              <a:cubicBezTo>
                                <a:pt x="691687" y="-30252"/>
                                <a:pt x="749607" y="32694"/>
                                <a:pt x="946504" y="0"/>
                              </a:cubicBezTo>
                              <a:cubicBezTo>
                                <a:pt x="1143401" y="-32694"/>
                                <a:pt x="1231608" y="32285"/>
                                <a:pt x="1441376" y="0"/>
                              </a:cubicBezTo>
                              <a:cubicBezTo>
                                <a:pt x="1501140" y="133006"/>
                                <a:pt x="1410562" y="295190"/>
                                <a:pt x="1441376" y="499485"/>
                              </a:cubicBezTo>
                              <a:cubicBezTo>
                                <a:pt x="1472190" y="703780"/>
                                <a:pt x="1387259" y="872564"/>
                                <a:pt x="1441376" y="998970"/>
                              </a:cubicBezTo>
                              <a:cubicBezTo>
                                <a:pt x="1316269" y="1039995"/>
                                <a:pt x="1136338" y="978620"/>
                                <a:pt x="960917" y="998970"/>
                              </a:cubicBezTo>
                              <a:cubicBezTo>
                                <a:pt x="785496" y="1019320"/>
                                <a:pt x="672706" y="968131"/>
                                <a:pt x="509286" y="998970"/>
                              </a:cubicBezTo>
                              <a:cubicBezTo>
                                <a:pt x="345866" y="1029809"/>
                                <a:pt x="235852" y="941800"/>
                                <a:pt x="0" y="998970"/>
                              </a:cubicBezTo>
                              <a:cubicBezTo>
                                <a:pt x="-24861" y="859698"/>
                                <a:pt x="54038" y="732094"/>
                                <a:pt x="0" y="509475"/>
                              </a:cubicBezTo>
                              <a:cubicBezTo>
                                <a:pt x="-54038" y="286856"/>
                                <a:pt x="18123" y="134477"/>
                                <a:pt x="0" y="0"/>
                              </a:cubicBezTo>
                              <a:close/>
                            </a:path>
                            <a:path w="1441376" h="998970" stroke="0" extrusionOk="0">
                              <a:moveTo>
                                <a:pt x="0" y="0"/>
                              </a:moveTo>
                              <a:cubicBezTo>
                                <a:pt x="137256" y="-22091"/>
                                <a:pt x="366012" y="14883"/>
                                <a:pt x="466045" y="0"/>
                              </a:cubicBezTo>
                              <a:cubicBezTo>
                                <a:pt x="566079" y="-14883"/>
                                <a:pt x="701858" y="23559"/>
                                <a:pt x="903262" y="0"/>
                              </a:cubicBezTo>
                              <a:cubicBezTo>
                                <a:pt x="1104666" y="-23559"/>
                                <a:pt x="1320588" y="63769"/>
                                <a:pt x="1441376" y="0"/>
                              </a:cubicBezTo>
                              <a:cubicBezTo>
                                <a:pt x="1442134" y="180188"/>
                                <a:pt x="1424543" y="348679"/>
                                <a:pt x="1441376" y="489495"/>
                              </a:cubicBezTo>
                              <a:cubicBezTo>
                                <a:pt x="1458209" y="630312"/>
                                <a:pt x="1414386" y="865431"/>
                                <a:pt x="1441376" y="998970"/>
                              </a:cubicBezTo>
                              <a:cubicBezTo>
                                <a:pt x="1290631" y="1046098"/>
                                <a:pt x="1162077" y="951422"/>
                                <a:pt x="989745" y="998970"/>
                              </a:cubicBezTo>
                              <a:cubicBezTo>
                                <a:pt x="817413" y="1046518"/>
                                <a:pt x="745531" y="968002"/>
                                <a:pt x="538114" y="998970"/>
                              </a:cubicBezTo>
                              <a:cubicBezTo>
                                <a:pt x="330697" y="1029938"/>
                                <a:pt x="108929" y="985482"/>
                                <a:pt x="0" y="998970"/>
                              </a:cubicBezTo>
                              <a:cubicBezTo>
                                <a:pt x="-48591" y="843352"/>
                                <a:pt x="34506" y="761066"/>
                                <a:pt x="0" y="529454"/>
                              </a:cubicBezTo>
                              <a:cubicBezTo>
                                <a:pt x="-34506" y="297842"/>
                                <a:pt x="3047" y="193213"/>
                                <a:pt x="0" y="0"/>
                              </a:cubicBezTo>
                              <a:close/>
                            </a:path>
                          </a:pathLst>
                        </a:custGeom>
                        <ask:type>
                          <ask:lineSketchNone/>
                        </ask:type>
                      </ask:lineSketchStyleProps>
                    </a:ext>
                  </a:extLst>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685800" fontAlgn="base">
                    <a:lnSpc>
                      <a:spcPct val="100000"/>
                    </a:lnSpc>
                    <a:spcBef>
                      <a:spcPct val="0"/>
                    </a:spcBef>
                    <a:spcAft>
                      <a:spcPct val="0"/>
                    </a:spcAft>
                    <a:buClr>
                      <a:srgbClr val="000000"/>
                    </a:buClr>
                    <a:buNone/>
                  </a:pPr>
                  <a:endParaRPr lang="en-US" altLang="en-US" sz="1100" dirty="0">
                    <a:solidFill>
                      <a:srgbClr val="000000"/>
                    </a:solidFill>
                  </a:endParaRPr>
                </a:p>
              </p:txBody>
            </p:sp>
            <p:sp>
              <p:nvSpPr>
                <p:cNvPr id="108" name="Flowchart: Magnetic Disk 107">
                  <a:extLst>
                    <a:ext uri="{FF2B5EF4-FFF2-40B4-BE49-F238E27FC236}">
                      <a16:creationId xmlns:a16="http://schemas.microsoft.com/office/drawing/2014/main" id="{3EAEAA98-CDBB-40A7-9738-A42EAAC277E1}"/>
                    </a:ext>
                  </a:extLst>
                </p:cNvPr>
                <p:cNvSpPr/>
                <p:nvPr/>
              </p:nvSpPr>
              <p:spPr>
                <a:xfrm>
                  <a:off x="-992276" y="3279377"/>
                  <a:ext cx="1497782" cy="1044635"/>
                </a:xfrm>
                <a:prstGeom prst="flowChartMagneticDisk">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bg1">
                      <a:lumMod val="65000"/>
                    </a:schemeClr>
                  </a:solidFill>
                </a:ln>
              </p:spPr>
              <p:style>
                <a:lnRef idx="1">
                  <a:schemeClr val="dk1"/>
                </a:lnRef>
                <a:fillRef idx="2">
                  <a:schemeClr val="dk1"/>
                </a:fillRef>
                <a:effectRef idx="1">
                  <a:schemeClr val="dk1"/>
                </a:effectRef>
                <a:fontRef idx="minor">
                  <a:schemeClr val="dk1"/>
                </a:fontRef>
              </p:style>
              <p:txBody>
                <a:bodyPr rtlCol="0" anchor="ctr"/>
                <a:lstStyle/>
                <a:p>
                  <a:pPr algn="ctr" defTabSz="685800" eaLnBrk="0" fontAlgn="base" hangingPunct="0">
                    <a:spcBef>
                      <a:spcPct val="0"/>
                    </a:spcBef>
                    <a:spcAft>
                      <a:spcPct val="0"/>
                    </a:spcAft>
                  </a:pPr>
                  <a:r>
                    <a:rPr lang="en-US" sz="1050" b="1" dirty="0">
                      <a:solidFill>
                        <a:srgbClr val="000000"/>
                      </a:solidFill>
                      <a:latin typeface="IBM Plex Sans" panose="020B0503050203000203" pitchFamily="34" charset="0"/>
                    </a:rPr>
                    <a:t>Main Repository</a:t>
                  </a:r>
                </a:p>
              </p:txBody>
            </p:sp>
          </p:grpSp>
          <p:cxnSp>
            <p:nvCxnSpPr>
              <p:cNvPr id="109" name="Connector: Elbow 108">
                <a:extLst>
                  <a:ext uri="{FF2B5EF4-FFF2-40B4-BE49-F238E27FC236}">
                    <a16:creationId xmlns:a16="http://schemas.microsoft.com/office/drawing/2014/main" id="{7711689E-5EFF-4BBC-9755-9F72CB65B88C}"/>
                  </a:ext>
                </a:extLst>
              </p:cNvPr>
              <p:cNvCxnSpPr>
                <a:cxnSpLocks/>
              </p:cNvCxnSpPr>
              <p:nvPr/>
            </p:nvCxnSpPr>
            <p:spPr>
              <a:xfrm flipV="1">
                <a:off x="1831181" y="2921710"/>
                <a:ext cx="1415331" cy="84"/>
              </a:xfrm>
              <a:prstGeom prst="bentConnector3">
                <a:avLst>
                  <a:gd name="adj1" fmla="val 50000"/>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1" name="TextBox 25">
                <a:extLst>
                  <a:ext uri="{FF2B5EF4-FFF2-40B4-BE49-F238E27FC236}">
                    <a16:creationId xmlns:a16="http://schemas.microsoft.com/office/drawing/2014/main" id="{56CB9E43-17E3-4259-9600-36A662098C85}"/>
                  </a:ext>
                </a:extLst>
              </p:cNvPr>
              <p:cNvSpPr txBox="1">
                <a:spLocks noChangeArrowheads="1"/>
              </p:cNvSpPr>
              <p:nvPr/>
            </p:nvSpPr>
            <p:spPr bwMode="auto">
              <a:xfrm>
                <a:off x="1656581" y="3000559"/>
                <a:ext cx="167048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685800" eaLnBrk="0" fontAlgn="base" hangingPunct="0">
                  <a:lnSpc>
                    <a:spcPct val="100000"/>
                  </a:lnSpc>
                  <a:spcBef>
                    <a:spcPct val="0"/>
                  </a:spcBef>
                  <a:spcAft>
                    <a:spcPct val="0"/>
                  </a:spcAft>
                  <a:buNone/>
                </a:pPr>
                <a:r>
                  <a:rPr lang="en-US" altLang="en-US" sz="1400" dirty="0">
                    <a:solidFill>
                      <a:srgbClr val="FFFFFF"/>
                    </a:solidFill>
                  </a:rPr>
                  <a:t>CLONE to USS</a:t>
                </a:r>
              </a:p>
            </p:txBody>
          </p:sp>
        </p:grpSp>
        <p:sp>
          <p:nvSpPr>
            <p:cNvPr id="105" name="Text Box 16">
              <a:extLst>
                <a:ext uri="{FF2B5EF4-FFF2-40B4-BE49-F238E27FC236}">
                  <a16:creationId xmlns:a16="http://schemas.microsoft.com/office/drawing/2014/main" id="{BAE69885-88EE-4049-AF67-AB50AB5041C6}"/>
                </a:ext>
              </a:extLst>
            </p:cNvPr>
            <p:cNvSpPr txBox="1">
              <a:spLocks noChangeArrowheads="1"/>
            </p:cNvSpPr>
            <p:nvPr/>
          </p:nvSpPr>
          <p:spPr bwMode="auto">
            <a:xfrm>
              <a:off x="498443" y="2766090"/>
              <a:ext cx="1158138" cy="240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67500" tIns="35100" rIns="67500" bIns="35100">
              <a:spAutoFit/>
            </a:bodyP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defTabSz="685800" eaLnBrk="0" fontAlgn="base" hangingPunct="0">
                <a:lnSpc>
                  <a:spcPct val="100000"/>
                </a:lnSpc>
                <a:spcBef>
                  <a:spcPts val="844"/>
                </a:spcBef>
                <a:spcAft>
                  <a:spcPct val="0"/>
                </a:spcAft>
                <a:buNone/>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pPr>
              <a:r>
                <a:rPr lang="en-US" altLang="en-US" sz="1100" b="1" dirty="0">
                  <a:solidFill>
                    <a:srgbClr val="FFFFFF"/>
                  </a:solidFill>
                  <a:latin typeface="Arial" panose="020B0604020202020204" pitchFamily="34" charset="0"/>
                  <a:cs typeface="Arial" panose="020B0604020202020204" pitchFamily="34" charset="0"/>
                </a:rPr>
                <a:t>Any Git Server</a:t>
              </a:r>
            </a:p>
          </p:txBody>
        </p:sp>
      </p:grpSp>
      <p:pic>
        <p:nvPicPr>
          <p:cNvPr id="99" name="Picture 98" descr="A close up of a sign&#10;&#10;Description automatically generated">
            <a:extLst>
              <a:ext uri="{FF2B5EF4-FFF2-40B4-BE49-F238E27FC236}">
                <a16:creationId xmlns:a16="http://schemas.microsoft.com/office/drawing/2014/main" id="{507A0D8C-5615-4010-A7D7-D3FC8F733945}"/>
              </a:ext>
            </a:extLst>
          </p:cNvPr>
          <p:cNvPicPr>
            <a:picLocks noChangeAspect="1"/>
          </p:cNvPicPr>
          <p:nvPr/>
        </p:nvPicPr>
        <p:blipFill>
          <a:blip r:embed="rId11"/>
          <a:stretch>
            <a:fillRect/>
          </a:stretch>
        </p:blipFill>
        <p:spPr>
          <a:xfrm>
            <a:off x="6357365" y="3006254"/>
            <a:ext cx="862422" cy="430493"/>
          </a:xfrm>
          <a:prstGeom prst="rect">
            <a:avLst/>
          </a:prstGeom>
        </p:spPr>
      </p:pic>
      <p:cxnSp>
        <p:nvCxnSpPr>
          <p:cNvPr id="3" name="Straight Connector 2">
            <a:extLst>
              <a:ext uri="{FF2B5EF4-FFF2-40B4-BE49-F238E27FC236}">
                <a16:creationId xmlns:a16="http://schemas.microsoft.com/office/drawing/2014/main" id="{A042EE4F-47E6-4A5E-B92B-350F19BF7D03}"/>
              </a:ext>
            </a:extLst>
          </p:cNvPr>
          <p:cNvCxnSpPr/>
          <p:nvPr/>
        </p:nvCxnSpPr>
        <p:spPr>
          <a:xfrm>
            <a:off x="3478844" y="4490776"/>
            <a:ext cx="4324493"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E22A181-9F51-4FB1-9003-597D00C31A3F}"/>
              </a:ext>
            </a:extLst>
          </p:cNvPr>
          <p:cNvCxnSpPr>
            <a:cxnSpLocks/>
          </p:cNvCxnSpPr>
          <p:nvPr/>
        </p:nvCxnSpPr>
        <p:spPr>
          <a:xfrm>
            <a:off x="8243587" y="4490777"/>
            <a:ext cx="818019" cy="4347"/>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9F3E4588-4A43-4CFD-B208-E309994D99C6}"/>
              </a:ext>
            </a:extLst>
          </p:cNvPr>
          <p:cNvSpPr/>
          <p:nvPr/>
        </p:nvSpPr>
        <p:spPr>
          <a:xfrm>
            <a:off x="4622604" y="4529611"/>
            <a:ext cx="633508" cy="353943"/>
          </a:xfrm>
          <a:prstGeom prst="rect">
            <a:avLst/>
          </a:prstGeom>
          <a:noFill/>
        </p:spPr>
        <p:txBody>
          <a:bodyPr wrap="none" lIns="91440" tIns="45720" rIns="91440" bIns="45720">
            <a:spAutoFit/>
          </a:bodyPr>
          <a:lstStyle/>
          <a:p>
            <a:pPr algn="ctr" defTabSz="685800" eaLnBrk="0" fontAlgn="base" hangingPunct="0">
              <a:spcBef>
                <a:spcPct val="0"/>
              </a:spcBef>
              <a:spcAft>
                <a:spcPct val="0"/>
              </a:spcAft>
            </a:pPr>
            <a:r>
              <a:rPr lang="en-US" sz="1700" dirty="0">
                <a:ln w="0"/>
                <a:gradFill>
                  <a:gsLst>
                    <a:gs pos="0">
                      <a:srgbClr val="D41A69">
                        <a:lumMod val="50000"/>
                      </a:srgbClr>
                    </a:gs>
                    <a:gs pos="50000">
                      <a:srgbClr val="D41A69"/>
                    </a:gs>
                    <a:gs pos="100000">
                      <a:srgbClr val="D41A69">
                        <a:lumMod val="60000"/>
                        <a:lumOff val="40000"/>
                      </a:srgbClr>
                    </a:gs>
                  </a:gsLst>
                  <a:lin ang="5400000"/>
                </a:gradFill>
                <a:effectLst>
                  <a:reflection blurRad="6350" stA="53000" endA="300" endPos="35500" dir="5400000" sy="-90000" algn="bl" rotWithShape="0"/>
                </a:effectLst>
                <a:latin typeface="Arial" panose="020B0604020202020204" pitchFamily="34" charset="0"/>
              </a:rPr>
              <a:t>USS</a:t>
            </a:r>
          </a:p>
        </p:txBody>
      </p:sp>
      <p:cxnSp>
        <p:nvCxnSpPr>
          <p:cNvPr id="57" name="Straight Connector 56">
            <a:extLst>
              <a:ext uri="{FF2B5EF4-FFF2-40B4-BE49-F238E27FC236}">
                <a16:creationId xmlns:a16="http://schemas.microsoft.com/office/drawing/2014/main" id="{9C35CCD2-F673-483C-B27A-65181E12983C}"/>
              </a:ext>
            </a:extLst>
          </p:cNvPr>
          <p:cNvCxnSpPr>
            <a:cxnSpLocks/>
          </p:cNvCxnSpPr>
          <p:nvPr/>
        </p:nvCxnSpPr>
        <p:spPr>
          <a:xfrm>
            <a:off x="6200795" y="3669985"/>
            <a:ext cx="121283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9D8DFDB-794D-4E58-92BE-D7E762889D5F}"/>
              </a:ext>
            </a:extLst>
          </p:cNvPr>
          <p:cNvSpPr/>
          <p:nvPr/>
        </p:nvSpPr>
        <p:spPr>
          <a:xfrm>
            <a:off x="8315989" y="4617253"/>
            <a:ext cx="657552" cy="353943"/>
          </a:xfrm>
          <a:prstGeom prst="rect">
            <a:avLst/>
          </a:prstGeom>
          <a:noFill/>
        </p:spPr>
        <p:txBody>
          <a:bodyPr wrap="none" lIns="91440" tIns="45720" rIns="91440" bIns="45720">
            <a:spAutoFit/>
          </a:bodyPr>
          <a:lstStyle/>
          <a:p>
            <a:pPr algn="ctr" defTabSz="685800" eaLnBrk="0" fontAlgn="base" hangingPunct="0">
              <a:spcBef>
                <a:spcPct val="0"/>
              </a:spcBef>
              <a:spcAft>
                <a:spcPct val="0"/>
              </a:spcAft>
            </a:pPr>
            <a:r>
              <a:rPr lang="en-US" sz="1700" dirty="0">
                <a:ln w="0"/>
                <a:gradFill>
                  <a:gsLst>
                    <a:gs pos="0">
                      <a:srgbClr val="D41A69">
                        <a:lumMod val="50000"/>
                      </a:srgbClr>
                    </a:gs>
                    <a:gs pos="50000">
                      <a:srgbClr val="D41A69"/>
                    </a:gs>
                    <a:gs pos="100000">
                      <a:srgbClr val="D41A69">
                        <a:lumMod val="60000"/>
                        <a:lumOff val="40000"/>
                      </a:srgbClr>
                    </a:gs>
                  </a:gsLst>
                  <a:lin ang="5400000"/>
                </a:gradFill>
                <a:effectLst>
                  <a:reflection blurRad="6350" stA="53000" endA="300" endPos="35500" dir="5400000" sy="-90000" algn="bl" rotWithShape="0"/>
                </a:effectLst>
                <a:latin typeface="Arial" panose="020B0604020202020204" pitchFamily="34" charset="0"/>
              </a:rPr>
              <a:t>MVS</a:t>
            </a:r>
          </a:p>
        </p:txBody>
      </p:sp>
      <p:grpSp>
        <p:nvGrpSpPr>
          <p:cNvPr id="31" name="Group 30">
            <a:extLst>
              <a:ext uri="{FF2B5EF4-FFF2-40B4-BE49-F238E27FC236}">
                <a16:creationId xmlns:a16="http://schemas.microsoft.com/office/drawing/2014/main" id="{D520DFF7-318D-4C96-ABCA-B59A18D78B8D}"/>
              </a:ext>
            </a:extLst>
          </p:cNvPr>
          <p:cNvGrpSpPr/>
          <p:nvPr/>
        </p:nvGrpSpPr>
        <p:grpSpPr>
          <a:xfrm>
            <a:off x="1974405" y="1176222"/>
            <a:ext cx="3989033" cy="3047946"/>
            <a:chOff x="1974404" y="1176222"/>
            <a:chExt cx="3989033" cy="3047946"/>
          </a:xfrm>
        </p:grpSpPr>
        <p:sp>
          <p:nvSpPr>
            <p:cNvPr id="90" name="AutoShape 26">
              <a:extLst>
                <a:ext uri="{FF2B5EF4-FFF2-40B4-BE49-F238E27FC236}">
                  <a16:creationId xmlns:a16="http://schemas.microsoft.com/office/drawing/2014/main" id="{2DC9541E-1302-479E-B344-68E0A848BD3E}"/>
                </a:ext>
              </a:extLst>
            </p:cNvPr>
            <p:cNvSpPr>
              <a:spLocks noChangeArrowheads="1"/>
            </p:cNvSpPr>
            <p:nvPr/>
          </p:nvSpPr>
          <p:spPr bwMode="auto">
            <a:xfrm>
              <a:off x="4630112" y="2782499"/>
              <a:ext cx="618492" cy="410928"/>
            </a:xfrm>
            <a:prstGeom prst="flowChartMagneticDisk">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tyle>
            <a:lnRef idx="1">
              <a:schemeClr val="dk1"/>
            </a:lnRef>
            <a:fillRef idx="2">
              <a:schemeClr val="dk1"/>
            </a:fillRef>
            <a:effectRef idx="1">
              <a:schemeClr val="dk1"/>
            </a:effectRef>
            <a:fontRef idx="minor">
              <a:schemeClr val="dk1"/>
            </a:fontRef>
          </p:style>
          <p:txBody>
            <a:bodyPr wrap="none" lIns="67500" tIns="35100" rIns="67500" bIns="35100" anchor="ct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algn="ctr" defTabSz="685800" fontAlgn="base">
                <a:lnSpc>
                  <a:spcPct val="100000"/>
                </a:lnSpc>
                <a:spcBef>
                  <a:spcPct val="0"/>
                </a:spcBef>
                <a:spcAft>
                  <a:spcPct val="0"/>
                </a:spcAft>
                <a:buNone/>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pPr>
              <a:r>
                <a:rPr lang="en-US" altLang="en-US" sz="1050" dirty="0">
                  <a:solidFill>
                    <a:srgbClr val="000000"/>
                  </a:solidFill>
                  <a:latin typeface="IBM Plex Sans" panose="020B0503050203000203" pitchFamily="34" charset="0"/>
                  <a:cs typeface="Arial" panose="020B0604020202020204" pitchFamily="34" charset="0"/>
                </a:rPr>
                <a:t>CLONE</a:t>
              </a:r>
            </a:p>
          </p:txBody>
        </p:sp>
        <p:grpSp>
          <p:nvGrpSpPr>
            <p:cNvPr id="30" name="Group 29">
              <a:extLst>
                <a:ext uri="{FF2B5EF4-FFF2-40B4-BE49-F238E27FC236}">
                  <a16:creationId xmlns:a16="http://schemas.microsoft.com/office/drawing/2014/main" id="{30C7A538-DA8F-46A9-B4F9-FEB6C2CBB450}"/>
                </a:ext>
              </a:extLst>
            </p:cNvPr>
            <p:cNvGrpSpPr/>
            <p:nvPr/>
          </p:nvGrpSpPr>
          <p:grpSpPr>
            <a:xfrm>
              <a:off x="1974404" y="1176222"/>
              <a:ext cx="3989033" cy="3047946"/>
              <a:chOff x="1974404" y="1176222"/>
              <a:chExt cx="3989033" cy="3047946"/>
            </a:xfrm>
          </p:grpSpPr>
          <p:cxnSp>
            <p:nvCxnSpPr>
              <p:cNvPr id="69" name="Connector: Elbow 68">
                <a:extLst>
                  <a:ext uri="{FF2B5EF4-FFF2-40B4-BE49-F238E27FC236}">
                    <a16:creationId xmlns:a16="http://schemas.microsoft.com/office/drawing/2014/main" id="{2582CF33-7352-442A-9C41-64004690F317}"/>
                  </a:ext>
                </a:extLst>
              </p:cNvPr>
              <p:cNvCxnSpPr>
                <a:cxnSpLocks/>
                <a:stCxn id="90" idx="4"/>
              </p:cNvCxnSpPr>
              <p:nvPr/>
            </p:nvCxnSpPr>
            <p:spPr>
              <a:xfrm flipV="1">
                <a:off x="5248604" y="2983823"/>
                <a:ext cx="615407" cy="4140"/>
              </a:xfrm>
              <a:prstGeom prst="bentConnector3">
                <a:avLst>
                  <a:gd name="adj1" fmla="val 50000"/>
                </a:avLst>
              </a:prstGeom>
              <a:ln w="31750" cmpd="dbl">
                <a:solidFill>
                  <a:schemeClr val="bg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24979855-1DA8-4BE5-860A-4399CBF2621E}"/>
                  </a:ext>
                </a:extLst>
              </p:cNvPr>
              <p:cNvCxnSpPr>
                <a:cxnSpLocks/>
                <a:endCxn id="90" idx="2"/>
              </p:cNvCxnSpPr>
              <p:nvPr/>
            </p:nvCxnSpPr>
            <p:spPr>
              <a:xfrm flipV="1">
                <a:off x="3886325" y="2987964"/>
                <a:ext cx="743787" cy="69752"/>
              </a:xfrm>
              <a:prstGeom prst="bentConnector3">
                <a:avLst>
                  <a:gd name="adj1" fmla="val -10445"/>
                </a:avLst>
              </a:prstGeom>
              <a:ln w="31750" cmpd="dbl">
                <a:solidFill>
                  <a:schemeClr val="bg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73" name="TextBox 25">
                <a:extLst>
                  <a:ext uri="{FF2B5EF4-FFF2-40B4-BE49-F238E27FC236}">
                    <a16:creationId xmlns:a16="http://schemas.microsoft.com/office/drawing/2014/main" id="{6D419816-8739-4EA3-B55C-C6C017510507}"/>
                  </a:ext>
                </a:extLst>
              </p:cNvPr>
              <p:cNvSpPr txBox="1">
                <a:spLocks noChangeArrowheads="1"/>
              </p:cNvSpPr>
              <p:nvPr/>
            </p:nvSpPr>
            <p:spPr bwMode="auto">
              <a:xfrm>
                <a:off x="3712108" y="3624004"/>
                <a:ext cx="2251329"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685800" eaLnBrk="0" fontAlgn="base" hangingPunct="0">
                  <a:lnSpc>
                    <a:spcPct val="100000"/>
                  </a:lnSpc>
                  <a:spcBef>
                    <a:spcPct val="0"/>
                  </a:spcBef>
                  <a:spcAft>
                    <a:spcPct val="0"/>
                  </a:spcAft>
                  <a:buNone/>
                </a:pPr>
                <a:r>
                  <a:rPr lang="en-US" altLang="en-US" sz="1100" b="1" dirty="0">
                    <a:solidFill>
                      <a:srgbClr val="FFFFFF"/>
                    </a:solidFill>
                  </a:rPr>
                  <a:t>Run Groovy build  script</a:t>
                </a:r>
              </a:p>
              <a:p>
                <a:pPr algn="ctr" defTabSz="685800" eaLnBrk="0" fontAlgn="base" hangingPunct="0">
                  <a:lnSpc>
                    <a:spcPct val="100000"/>
                  </a:lnSpc>
                  <a:spcBef>
                    <a:spcPct val="0"/>
                  </a:spcBef>
                  <a:spcAft>
                    <a:spcPct val="0"/>
                  </a:spcAft>
                  <a:buNone/>
                </a:pPr>
                <a:endParaRPr lang="en-US" altLang="en-US" sz="1100" b="1" dirty="0">
                  <a:solidFill>
                    <a:srgbClr val="FFFFFF"/>
                  </a:solidFill>
                </a:endParaRPr>
              </a:p>
              <a:p>
                <a:pPr algn="ctr" defTabSz="685800" eaLnBrk="0" fontAlgn="base" hangingPunct="0">
                  <a:lnSpc>
                    <a:spcPct val="100000"/>
                  </a:lnSpc>
                  <a:spcBef>
                    <a:spcPct val="0"/>
                  </a:spcBef>
                  <a:spcAft>
                    <a:spcPct val="0"/>
                  </a:spcAft>
                  <a:buNone/>
                </a:pPr>
                <a:r>
                  <a:rPr lang="en-US" altLang="en-US" sz="1100" b="1" dirty="0">
                    <a:solidFill>
                      <a:srgbClr val="FFFFFF"/>
                    </a:solidFill>
                  </a:rPr>
                  <a:t>Return status and Logs</a:t>
                </a:r>
              </a:p>
            </p:txBody>
          </p:sp>
          <p:cxnSp>
            <p:nvCxnSpPr>
              <p:cNvPr id="114" name="Connector: Elbow 113">
                <a:extLst>
                  <a:ext uri="{FF2B5EF4-FFF2-40B4-BE49-F238E27FC236}">
                    <a16:creationId xmlns:a16="http://schemas.microsoft.com/office/drawing/2014/main" id="{460CBC67-448A-4285-B6DD-E39A08EC83AD}"/>
                  </a:ext>
                </a:extLst>
              </p:cNvPr>
              <p:cNvCxnSpPr>
                <a:cxnSpLocks/>
                <a:stCxn id="93" idx="2"/>
              </p:cNvCxnSpPr>
              <p:nvPr/>
            </p:nvCxnSpPr>
            <p:spPr>
              <a:xfrm rot="16200000" flipH="1">
                <a:off x="4286179" y="2381227"/>
                <a:ext cx="819774" cy="2258421"/>
              </a:xfrm>
              <a:prstGeom prst="bentConnector2">
                <a:avLst/>
              </a:prstGeom>
              <a:ln w="31750" cmpd="dbl">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FA3F158A-9E8C-48F6-B601-66A6BDE00C5C}"/>
                  </a:ext>
                </a:extLst>
              </p:cNvPr>
              <p:cNvCxnSpPr>
                <a:cxnSpLocks/>
                <a:endCxn id="93" idx="0"/>
              </p:cNvCxnSpPr>
              <p:nvPr/>
            </p:nvCxnSpPr>
            <p:spPr>
              <a:xfrm>
                <a:off x="1974404" y="1235385"/>
                <a:ext cx="1592452" cy="932468"/>
              </a:xfrm>
              <a:prstGeom prst="bentConnector2">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2" name="TextBox 25">
                <a:extLst>
                  <a:ext uri="{FF2B5EF4-FFF2-40B4-BE49-F238E27FC236}">
                    <a16:creationId xmlns:a16="http://schemas.microsoft.com/office/drawing/2014/main" id="{442E4512-C0DA-48A6-8BFF-CC8C19E72501}"/>
                  </a:ext>
                </a:extLst>
              </p:cNvPr>
              <p:cNvSpPr txBox="1">
                <a:spLocks noChangeArrowheads="1"/>
              </p:cNvSpPr>
              <p:nvPr/>
            </p:nvSpPr>
            <p:spPr bwMode="auto">
              <a:xfrm>
                <a:off x="2305863" y="1176222"/>
                <a:ext cx="12757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685800" eaLnBrk="0" fontAlgn="base" hangingPunct="0">
                  <a:lnSpc>
                    <a:spcPct val="100000"/>
                  </a:lnSpc>
                  <a:spcBef>
                    <a:spcPct val="0"/>
                  </a:spcBef>
                  <a:spcAft>
                    <a:spcPct val="0"/>
                  </a:spcAft>
                  <a:buNone/>
                </a:pPr>
                <a:r>
                  <a:rPr lang="en-US" altLang="en-US" sz="1400" dirty="0">
                    <a:solidFill>
                      <a:srgbClr val="FFFFFF"/>
                    </a:solidFill>
                  </a:rPr>
                  <a:t>Start Job </a:t>
                </a:r>
              </a:p>
            </p:txBody>
          </p:sp>
          <p:grpSp>
            <p:nvGrpSpPr>
              <p:cNvPr id="29" name="Group 28">
                <a:extLst>
                  <a:ext uri="{FF2B5EF4-FFF2-40B4-BE49-F238E27FC236}">
                    <a16:creationId xmlns:a16="http://schemas.microsoft.com/office/drawing/2014/main" id="{5BD9D6C3-C517-4F89-9ED5-692AB6BE9A60}"/>
                  </a:ext>
                </a:extLst>
              </p:cNvPr>
              <p:cNvGrpSpPr/>
              <p:nvPr/>
            </p:nvGrpSpPr>
            <p:grpSpPr>
              <a:xfrm>
                <a:off x="1993098" y="1537117"/>
                <a:ext cx="1264683" cy="824448"/>
                <a:chOff x="1993098" y="1537117"/>
                <a:chExt cx="1264683" cy="824448"/>
              </a:xfrm>
            </p:grpSpPr>
            <p:cxnSp>
              <p:nvCxnSpPr>
                <p:cNvPr id="91" name="Connector: Elbow 90">
                  <a:extLst>
                    <a:ext uri="{FF2B5EF4-FFF2-40B4-BE49-F238E27FC236}">
                      <a16:creationId xmlns:a16="http://schemas.microsoft.com/office/drawing/2014/main" id="{CC744CEB-D928-4162-AE20-E9A6687F3AE1}"/>
                    </a:ext>
                  </a:extLst>
                </p:cNvPr>
                <p:cNvCxnSpPr>
                  <a:cxnSpLocks/>
                  <a:stCxn id="102" idx="1"/>
                </p:cNvCxnSpPr>
                <p:nvPr/>
              </p:nvCxnSpPr>
              <p:spPr>
                <a:xfrm rot="10800000">
                  <a:off x="1993098" y="1537117"/>
                  <a:ext cx="1264683" cy="824448"/>
                </a:xfrm>
                <a:prstGeom prst="bentConnector3">
                  <a:avLst>
                    <a:gd name="adj1" fmla="val 50000"/>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TextBox 25">
                  <a:extLst>
                    <a:ext uri="{FF2B5EF4-FFF2-40B4-BE49-F238E27FC236}">
                      <a16:creationId xmlns:a16="http://schemas.microsoft.com/office/drawing/2014/main" id="{B814D59D-00E7-4A6C-9608-A117842EBDE2}"/>
                    </a:ext>
                  </a:extLst>
                </p:cNvPr>
                <p:cNvSpPr txBox="1">
                  <a:spLocks noChangeArrowheads="1"/>
                </p:cNvSpPr>
                <p:nvPr/>
              </p:nvSpPr>
              <p:spPr bwMode="auto">
                <a:xfrm>
                  <a:off x="2088439" y="1619626"/>
                  <a:ext cx="8908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685800" eaLnBrk="0" fontAlgn="base" hangingPunct="0">
                    <a:lnSpc>
                      <a:spcPct val="100000"/>
                    </a:lnSpc>
                    <a:spcBef>
                      <a:spcPct val="0"/>
                    </a:spcBef>
                    <a:spcAft>
                      <a:spcPct val="0"/>
                    </a:spcAft>
                    <a:buNone/>
                  </a:pPr>
                  <a:r>
                    <a:rPr lang="en-US" altLang="en-US" sz="1400" dirty="0">
                      <a:solidFill>
                        <a:srgbClr val="FFFFFF"/>
                      </a:solidFill>
                    </a:rPr>
                    <a:t>Logs</a:t>
                  </a:r>
                </a:p>
              </p:txBody>
            </p:sp>
          </p:grpSp>
        </p:grpSp>
      </p:grpSp>
      <p:grpSp>
        <p:nvGrpSpPr>
          <p:cNvPr id="25" name="Group 24">
            <a:extLst>
              <a:ext uri="{FF2B5EF4-FFF2-40B4-BE49-F238E27FC236}">
                <a16:creationId xmlns:a16="http://schemas.microsoft.com/office/drawing/2014/main" id="{1D90D282-CF5D-4CDB-833F-C8AD7B2657C2}"/>
              </a:ext>
            </a:extLst>
          </p:cNvPr>
          <p:cNvGrpSpPr/>
          <p:nvPr/>
        </p:nvGrpSpPr>
        <p:grpSpPr>
          <a:xfrm>
            <a:off x="3233039" y="2167856"/>
            <a:ext cx="667635" cy="932696"/>
            <a:chOff x="3233038" y="2167855"/>
            <a:chExt cx="667635" cy="932696"/>
          </a:xfrm>
        </p:grpSpPr>
        <p:sp>
          <p:nvSpPr>
            <p:cNvPr id="93" name="Rectangle 15">
              <a:extLst>
                <a:ext uri="{FF2B5EF4-FFF2-40B4-BE49-F238E27FC236}">
                  <a16:creationId xmlns:a16="http://schemas.microsoft.com/office/drawing/2014/main" id="{0F0EA47D-1051-42BD-B377-EC9673738130}"/>
                </a:ext>
              </a:extLst>
            </p:cNvPr>
            <p:cNvSpPr>
              <a:spLocks noChangeArrowheads="1"/>
            </p:cNvSpPr>
            <p:nvPr/>
          </p:nvSpPr>
          <p:spPr bwMode="auto">
            <a:xfrm>
              <a:off x="3233038" y="2167855"/>
              <a:ext cx="667635" cy="932696"/>
            </a:xfrm>
            <a:prstGeom prst="rect">
              <a:avLst/>
            </a:prstGeom>
            <a:solidFill>
              <a:schemeClr val="accent4">
                <a:lumMod val="20000"/>
                <a:lumOff val="80000"/>
              </a:schemeClr>
            </a:solidFill>
            <a:ln>
              <a:headEnd/>
              <a:tailEnd/>
            </a:ln>
          </p:spPr>
          <p:style>
            <a:lnRef idx="1">
              <a:schemeClr val="accent4"/>
            </a:lnRef>
            <a:fillRef idx="2">
              <a:schemeClr val="accent4"/>
            </a:fillRef>
            <a:effectRef idx="1">
              <a:schemeClr val="accent4"/>
            </a:effectRef>
            <a:fontRef idx="minor">
              <a:schemeClr val="dk1"/>
            </a:fontRef>
          </p:style>
          <p:txBody>
            <a:bodyPr wrap="none" lIns="67500" tIns="35100" rIns="67500" bIns="35100" anchor="ct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algn="ctr" defTabSz="685800" fontAlgn="base">
                <a:lnSpc>
                  <a:spcPct val="100000"/>
                </a:lnSpc>
                <a:spcBef>
                  <a:spcPct val="0"/>
                </a:spcBef>
                <a:spcAft>
                  <a:spcPct val="0"/>
                </a:spcAft>
                <a:buNone/>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pPr>
              <a:endParaRPr lang="en-US" altLang="en-US" sz="900" dirty="0">
                <a:solidFill>
                  <a:srgbClr val="FFFFFF"/>
                </a:solidFill>
                <a:latin typeface="Arial" panose="020B0604020202020204" pitchFamily="34" charset="0"/>
                <a:cs typeface="Arial" panose="020B0604020202020204" pitchFamily="34" charset="0"/>
              </a:endParaRPr>
            </a:p>
          </p:txBody>
        </p:sp>
        <p:pic>
          <p:nvPicPr>
            <p:cNvPr id="102" name="Image 59">
              <a:extLst>
                <a:ext uri="{FF2B5EF4-FFF2-40B4-BE49-F238E27FC236}">
                  <a16:creationId xmlns:a16="http://schemas.microsoft.com/office/drawing/2014/main" id="{EB62A821-F3EF-4138-BB8B-94D41B3D97DF}"/>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4000" b="91429" l="9375" r="90625">
                          <a14:foregroundMark x1="50000" y1="8000" x2="50000" y2="8000"/>
                          <a14:foregroundMark x1="42014" y1="14286" x2="42014" y2="14286"/>
                          <a14:foregroundMark x1="49653" y1="52000" x2="49653" y2="52000"/>
                          <a14:foregroundMark x1="50347" y1="52571" x2="50000" y2="55429"/>
                          <a14:foregroundMark x1="50000" y1="57714" x2="50000" y2="57714"/>
                          <a14:foregroundMark x1="51736" y1="58286" x2="51736" y2="58286"/>
                          <a14:foregroundMark x1="43056" y1="44000" x2="43056" y2="44000"/>
                          <a14:foregroundMark x1="49306" y1="51429" x2="49306" y2="51429"/>
                          <a14:foregroundMark x1="40278" y1="28000" x2="40278" y2="28000"/>
                          <a14:foregroundMark x1="13194" y1="77143" x2="13194" y2="77143"/>
                          <a14:foregroundMark x1="14931" y1="77143" x2="14931" y2="77143"/>
                          <a14:foregroundMark x1="21528" y1="85143" x2="21528" y2="85143"/>
                          <a14:foregroundMark x1="34722" y1="83429" x2="34722" y2="83429"/>
                          <a14:foregroundMark x1="49306" y1="79429" x2="49306" y2="79429"/>
                          <a14:foregroundMark x1="70139" y1="81143" x2="70139" y2="81143"/>
                          <a14:foregroundMark x1="85417" y1="83429" x2="85417" y2="83429"/>
                          <a14:foregroundMark x1="62847" y1="70857" x2="62847" y2="70857"/>
                          <a14:foregroundMark x1="45486" y1="4571" x2="45486" y2="4571"/>
                          <a14:foregroundMark x1="59375" y1="48000" x2="59375" y2="48000"/>
                          <a14:foregroundMark x1="52431" y1="50286" x2="52431" y2="50286"/>
                          <a14:foregroundMark x1="53819" y1="49143" x2="53819" y2="49143"/>
                          <a14:foregroundMark x1="57639" y1="48000" x2="57639" y2="48000"/>
                          <a14:foregroundMark x1="34375" y1="82857" x2="34375" y2="82857"/>
                          <a14:foregroundMark x1="42361" y1="83429" x2="42361" y2="83429"/>
                          <a14:foregroundMark x1="49653" y1="74286" x2="49653" y2="74286"/>
                          <a14:foregroundMark x1="54514" y1="88571" x2="54514" y2="88571"/>
                          <a14:foregroundMark x1="63194" y1="83429" x2="63194" y2="83429"/>
                          <a14:foregroundMark x1="71181" y1="87429" x2="71181" y2="87429"/>
                          <a14:foregroundMark x1="78472" y1="83429" x2="78472" y2="83429"/>
                          <a14:foregroundMark x1="90972" y1="78857" x2="90972" y2="78857"/>
                          <a14:foregroundMark x1="82986" y1="91429" x2="82986" y2="91429"/>
                          <a14:backgroundMark x1="17014" y1="15429" x2="25000" y2="56571"/>
                          <a14:backgroundMark x1="25000" y1="56571" x2="27083" y2="56571"/>
                        </a14:backgroundRemoval>
                      </a14:imgEffect>
                    </a14:imgLayer>
                  </a14:imgProps>
                </a:ext>
                <a:ext uri="{28A0092B-C50C-407E-A947-70E740481C1C}">
                  <a14:useLocalDpi xmlns:a14="http://schemas.microsoft.com/office/drawing/2010/main"/>
                </a:ext>
              </a:extLst>
            </a:blip>
            <a:stretch>
              <a:fillRect/>
            </a:stretch>
          </p:blipFill>
          <p:spPr>
            <a:xfrm>
              <a:off x="3257780" y="2195144"/>
              <a:ext cx="634480" cy="332839"/>
            </a:xfrm>
            <a:prstGeom prst="rect">
              <a:avLst/>
            </a:prstGeom>
          </p:spPr>
        </p:pic>
        <p:sp>
          <p:nvSpPr>
            <p:cNvPr id="103" name="TextBox 102">
              <a:extLst>
                <a:ext uri="{FF2B5EF4-FFF2-40B4-BE49-F238E27FC236}">
                  <a16:creationId xmlns:a16="http://schemas.microsoft.com/office/drawing/2014/main" id="{D16D663F-4DC2-4679-93E0-3FBB139B27A1}"/>
                </a:ext>
              </a:extLst>
            </p:cNvPr>
            <p:cNvSpPr txBox="1"/>
            <p:nvPr/>
          </p:nvSpPr>
          <p:spPr>
            <a:xfrm>
              <a:off x="3283752" y="2648476"/>
              <a:ext cx="587960" cy="261610"/>
            </a:xfrm>
            <a:prstGeom prst="rect">
              <a:avLst/>
            </a:prstGeom>
            <a:noFill/>
          </p:spPr>
          <p:txBody>
            <a:bodyPr wrap="square" rtlCol="0">
              <a:spAutoFit/>
            </a:bodyPr>
            <a:lstStyle/>
            <a:p>
              <a:pPr defTabSz="685800" eaLnBrk="0" fontAlgn="base" hangingPunct="0">
                <a:spcBef>
                  <a:spcPct val="0"/>
                </a:spcBef>
                <a:spcAft>
                  <a:spcPct val="0"/>
                </a:spcAft>
              </a:pPr>
              <a:r>
                <a:rPr lang="en-US" sz="1100" dirty="0">
                  <a:solidFill>
                    <a:srgbClr val="000000"/>
                  </a:solidFill>
                  <a:latin typeface="Arial" panose="020B0604020202020204" pitchFamily="34" charset="0"/>
                </a:rPr>
                <a:t>Agent</a:t>
              </a:r>
            </a:p>
          </p:txBody>
        </p:sp>
      </p:grpSp>
      <p:sp>
        <p:nvSpPr>
          <p:cNvPr id="58" name="Rectangle 57">
            <a:extLst>
              <a:ext uri="{FF2B5EF4-FFF2-40B4-BE49-F238E27FC236}">
                <a16:creationId xmlns:a16="http://schemas.microsoft.com/office/drawing/2014/main" id="{31D57F29-F296-4E98-947B-7B99E3F10B83}"/>
              </a:ext>
            </a:extLst>
          </p:cNvPr>
          <p:cNvSpPr/>
          <p:nvPr/>
        </p:nvSpPr>
        <p:spPr>
          <a:xfrm>
            <a:off x="5762370" y="1648987"/>
            <a:ext cx="1004396" cy="461665"/>
          </a:xfrm>
          <a:prstGeom prst="rect">
            <a:avLst/>
          </a:prstGeom>
          <a:noFill/>
        </p:spPr>
        <p:txBody>
          <a:bodyPr wrap="square" lIns="91440" tIns="45720" rIns="91440" bIns="45720">
            <a:spAutoFit/>
          </a:bodyPr>
          <a:lstStyle/>
          <a:p>
            <a:pPr algn="ctr" defTabSz="685800" eaLnBrk="0" fontAlgn="base" hangingPunct="0">
              <a:spcBef>
                <a:spcPct val="0"/>
              </a:spcBef>
              <a:spcAft>
                <a:spcPct val="0"/>
              </a:spcAft>
            </a:pPr>
            <a:r>
              <a:rPr lang="en-US" sz="2400" dirty="0">
                <a:ln w="0"/>
                <a:gradFill>
                  <a:gsLst>
                    <a:gs pos="0">
                      <a:srgbClr val="D41A69">
                        <a:lumMod val="50000"/>
                      </a:srgbClr>
                    </a:gs>
                    <a:gs pos="50000">
                      <a:srgbClr val="D41A69"/>
                    </a:gs>
                    <a:gs pos="100000">
                      <a:srgbClr val="D41A69">
                        <a:lumMod val="60000"/>
                        <a:lumOff val="40000"/>
                      </a:srgbClr>
                    </a:gs>
                  </a:gsLst>
                  <a:lin ang="5400000"/>
                </a:gradFill>
                <a:effectLst>
                  <a:reflection blurRad="6350" stA="53000" endA="300" endPos="35500" dir="5400000" sy="-90000" algn="bl" rotWithShape="0"/>
                </a:effectLst>
                <a:latin typeface="Arial" panose="020B0604020202020204" pitchFamily="34" charset="0"/>
              </a:rPr>
              <a:t>z/OS</a:t>
            </a:r>
          </a:p>
        </p:txBody>
      </p:sp>
      <p:grpSp>
        <p:nvGrpSpPr>
          <p:cNvPr id="12" name="Group 11">
            <a:extLst>
              <a:ext uri="{FF2B5EF4-FFF2-40B4-BE49-F238E27FC236}">
                <a16:creationId xmlns:a16="http://schemas.microsoft.com/office/drawing/2014/main" id="{5D2DC821-247B-4450-A818-A2D4C8BB4E94}"/>
              </a:ext>
            </a:extLst>
          </p:cNvPr>
          <p:cNvGrpSpPr/>
          <p:nvPr/>
        </p:nvGrpSpPr>
        <p:grpSpPr>
          <a:xfrm>
            <a:off x="195339" y="1979349"/>
            <a:ext cx="2110525" cy="3073731"/>
            <a:chOff x="195339" y="1979349"/>
            <a:chExt cx="2110525" cy="3073731"/>
          </a:xfrm>
        </p:grpSpPr>
        <p:grpSp>
          <p:nvGrpSpPr>
            <p:cNvPr id="5" name="Group 4">
              <a:extLst>
                <a:ext uri="{FF2B5EF4-FFF2-40B4-BE49-F238E27FC236}">
                  <a16:creationId xmlns:a16="http://schemas.microsoft.com/office/drawing/2014/main" id="{B09A94D4-9145-4195-87D4-A84F0C6877E2}"/>
                </a:ext>
              </a:extLst>
            </p:cNvPr>
            <p:cNvGrpSpPr/>
            <p:nvPr/>
          </p:nvGrpSpPr>
          <p:grpSpPr>
            <a:xfrm>
              <a:off x="1092166" y="1979349"/>
              <a:ext cx="1213698" cy="2399221"/>
              <a:chOff x="337438" y="1964661"/>
              <a:chExt cx="1618263" cy="3198958"/>
            </a:xfrm>
          </p:grpSpPr>
          <p:cxnSp>
            <p:nvCxnSpPr>
              <p:cNvPr id="59" name="Connector: Elbow 58">
                <a:extLst>
                  <a:ext uri="{FF2B5EF4-FFF2-40B4-BE49-F238E27FC236}">
                    <a16:creationId xmlns:a16="http://schemas.microsoft.com/office/drawing/2014/main" id="{D8D10523-46A4-49AF-9B49-F26B94BF4F8E}"/>
                  </a:ext>
                </a:extLst>
              </p:cNvPr>
              <p:cNvCxnSpPr>
                <a:cxnSpLocks/>
                <a:stCxn id="105" idx="0"/>
                <a:endCxn id="96" idx="2"/>
              </p:cNvCxnSpPr>
              <p:nvPr/>
            </p:nvCxnSpPr>
            <p:spPr>
              <a:xfrm rot="5400000" flipH="1" flipV="1">
                <a:off x="-195931" y="2498030"/>
                <a:ext cx="1068732" cy="1993"/>
              </a:xfrm>
              <a:prstGeom prst="bentConnector3">
                <a:avLst>
                  <a:gd name="adj1" fmla="val 50000"/>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0" name="TextBox 25">
                <a:extLst>
                  <a:ext uri="{FF2B5EF4-FFF2-40B4-BE49-F238E27FC236}">
                    <a16:creationId xmlns:a16="http://schemas.microsoft.com/office/drawing/2014/main" id="{5A2A65A2-68FB-49DD-AAE7-7AD02F626627}"/>
                  </a:ext>
                </a:extLst>
              </p:cNvPr>
              <p:cNvSpPr txBox="1">
                <a:spLocks noChangeArrowheads="1"/>
              </p:cNvSpPr>
              <p:nvPr/>
            </p:nvSpPr>
            <p:spPr bwMode="auto">
              <a:xfrm>
                <a:off x="439409" y="4753250"/>
                <a:ext cx="1516292" cy="41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685800" eaLnBrk="0" fontAlgn="base" hangingPunct="0">
                  <a:lnSpc>
                    <a:spcPct val="100000"/>
                  </a:lnSpc>
                  <a:spcBef>
                    <a:spcPct val="0"/>
                  </a:spcBef>
                  <a:spcAft>
                    <a:spcPct val="0"/>
                  </a:spcAft>
                  <a:buNone/>
                </a:pPr>
                <a:r>
                  <a:rPr lang="en-US" altLang="en-US" sz="1400" dirty="0">
                    <a:solidFill>
                      <a:srgbClr val="FFFFFF"/>
                    </a:solidFill>
                  </a:rPr>
                  <a:t>Pull Request</a:t>
                </a:r>
              </a:p>
            </p:txBody>
          </p:sp>
        </p:grpSp>
        <p:grpSp>
          <p:nvGrpSpPr>
            <p:cNvPr id="66" name="Group 65">
              <a:extLst>
                <a:ext uri="{FF2B5EF4-FFF2-40B4-BE49-F238E27FC236}">
                  <a16:creationId xmlns:a16="http://schemas.microsoft.com/office/drawing/2014/main" id="{4786BC61-674C-4A9B-A346-855037503F0C}"/>
                </a:ext>
              </a:extLst>
            </p:cNvPr>
            <p:cNvGrpSpPr/>
            <p:nvPr/>
          </p:nvGrpSpPr>
          <p:grpSpPr>
            <a:xfrm>
              <a:off x="195339" y="4038678"/>
              <a:ext cx="1650787" cy="1014402"/>
              <a:chOff x="337987" y="4414519"/>
              <a:chExt cx="1650787" cy="1014402"/>
            </a:xfrm>
          </p:grpSpPr>
          <p:grpSp>
            <p:nvGrpSpPr>
              <p:cNvPr id="70" name="Group 69">
                <a:extLst>
                  <a:ext uri="{FF2B5EF4-FFF2-40B4-BE49-F238E27FC236}">
                    <a16:creationId xmlns:a16="http://schemas.microsoft.com/office/drawing/2014/main" id="{B8D8B685-4D38-47B4-935A-BEBF607FA18A}"/>
                  </a:ext>
                </a:extLst>
              </p:cNvPr>
              <p:cNvGrpSpPr/>
              <p:nvPr/>
            </p:nvGrpSpPr>
            <p:grpSpPr>
              <a:xfrm>
                <a:off x="337987" y="4928566"/>
                <a:ext cx="1650787" cy="500355"/>
                <a:chOff x="337987" y="4928566"/>
                <a:chExt cx="1650787" cy="500355"/>
              </a:xfrm>
            </p:grpSpPr>
            <p:sp>
              <p:nvSpPr>
                <p:cNvPr id="75" name="Rectangle: Rounded Corners 74">
                  <a:extLst>
                    <a:ext uri="{FF2B5EF4-FFF2-40B4-BE49-F238E27FC236}">
                      <a16:creationId xmlns:a16="http://schemas.microsoft.com/office/drawing/2014/main" id="{E0D12321-9717-42E6-A3E8-7614C551FD1C}"/>
                    </a:ext>
                  </a:extLst>
                </p:cNvPr>
                <p:cNvSpPr/>
                <p:nvPr/>
              </p:nvSpPr>
              <p:spPr>
                <a:xfrm>
                  <a:off x="427412" y="5019564"/>
                  <a:ext cx="1561362" cy="409357"/>
                </a:xfrm>
                <a:prstGeom prst="roundRect">
                  <a:avLst>
                    <a:gd name="adj" fmla="val 50000"/>
                  </a:avLst>
                </a:prstGeom>
                <a:solidFill>
                  <a:srgbClr val="7030A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76" name="Picture 75" descr="A picture containing clock, plate, light&#10;&#10;Description automatically generated">
                  <a:extLst>
                    <a:ext uri="{FF2B5EF4-FFF2-40B4-BE49-F238E27FC236}">
                      <a16:creationId xmlns:a16="http://schemas.microsoft.com/office/drawing/2014/main" id="{49306315-4EA0-4042-8F8D-B4C001EF803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37987" y="4928566"/>
                  <a:ext cx="616053" cy="346530"/>
                </a:xfrm>
                <a:prstGeom prst="rect">
                  <a:avLst/>
                </a:prstGeom>
              </p:spPr>
            </p:pic>
            <p:sp>
              <p:nvSpPr>
                <p:cNvPr id="77" name="Text Box 16">
                  <a:extLst>
                    <a:ext uri="{FF2B5EF4-FFF2-40B4-BE49-F238E27FC236}">
                      <a16:creationId xmlns:a16="http://schemas.microsoft.com/office/drawing/2014/main" id="{29D89E95-A5E5-48E8-B9A9-E9E5831D0F19}"/>
                    </a:ext>
                  </a:extLst>
                </p:cNvPr>
                <p:cNvSpPr txBox="1">
                  <a:spLocks noChangeArrowheads="1"/>
                </p:cNvSpPr>
                <p:nvPr/>
              </p:nvSpPr>
              <p:spPr bwMode="auto">
                <a:xfrm>
                  <a:off x="919316" y="5064101"/>
                  <a:ext cx="594731" cy="340735"/>
                </a:xfrm>
                <a:prstGeom prst="rect">
                  <a:avLst/>
                </a:prstGeom>
                <a:noFill/>
                <a:ln>
                  <a:noFill/>
                </a:ln>
              </p:spPr>
              <p:style>
                <a:lnRef idx="1">
                  <a:schemeClr val="accent6"/>
                </a:lnRef>
                <a:fillRef idx="2">
                  <a:schemeClr val="accent6"/>
                </a:fillRef>
                <a:effectRef idx="1">
                  <a:schemeClr val="accent6"/>
                </a:effectRef>
                <a:fontRef idx="minor">
                  <a:schemeClr val="dk1"/>
                </a:fontRef>
              </p:style>
              <p:txBody>
                <a:bodyPr wrap="square" lIns="90000" tIns="46800" rIns="90000" bIns="46800">
                  <a:spAutoFit/>
                </a:bodyP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a:lnSpc>
                      <a:spcPct val="100000"/>
                    </a:lnSpc>
                    <a:spcBef>
                      <a:spcPts val="1125"/>
                    </a:spcBef>
                    <a:buNone/>
                  </a:pPr>
                  <a:r>
                    <a:rPr lang="en-US" altLang="en-US" sz="1600" b="1" i="1" dirty="0" err="1">
                      <a:solidFill>
                        <a:schemeClr val="bg1"/>
                      </a:solidFill>
                      <a:latin typeface="Arial" panose="020B0604020202020204" pitchFamily="34" charset="0"/>
                      <a:cs typeface="Arial" panose="020B0604020202020204" pitchFamily="34" charset="0"/>
                    </a:rPr>
                    <a:t>IDz</a:t>
                  </a:r>
                  <a:endParaRPr lang="en-US" altLang="en-US" sz="1467" b="1" i="1" dirty="0">
                    <a:solidFill>
                      <a:schemeClr val="bg1"/>
                    </a:solidFill>
                    <a:latin typeface="Arial" panose="020B0604020202020204" pitchFamily="34" charset="0"/>
                    <a:cs typeface="Arial" panose="020B0604020202020204" pitchFamily="34" charset="0"/>
                  </a:endParaRPr>
                </a:p>
              </p:txBody>
            </p:sp>
          </p:grpSp>
          <p:cxnSp>
            <p:nvCxnSpPr>
              <p:cNvPr id="72" name="Straight Arrow Connector 71">
                <a:extLst>
                  <a:ext uri="{FF2B5EF4-FFF2-40B4-BE49-F238E27FC236}">
                    <a16:creationId xmlns:a16="http://schemas.microsoft.com/office/drawing/2014/main" id="{7C72677C-93E1-4678-9D6E-20CA4FF7CB03}"/>
                  </a:ext>
                </a:extLst>
              </p:cNvPr>
              <p:cNvCxnSpPr>
                <a:cxnSpLocks/>
              </p:cNvCxnSpPr>
              <p:nvPr/>
            </p:nvCxnSpPr>
            <p:spPr>
              <a:xfrm>
                <a:off x="1231579" y="4414519"/>
                <a:ext cx="0" cy="452098"/>
              </a:xfrm>
              <a:prstGeom prst="straightConnector1">
                <a:avLst/>
              </a:prstGeom>
              <a:ln w="444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28914"/>
    </mc:Choice>
    <mc:Fallback xmlns="">
      <p:transition spd="slow" advTm="1289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1000" fill="hold"/>
                                        <p:tgtEl>
                                          <p:spTgt spid="12"/>
                                        </p:tgtEl>
                                        <p:attrNameLst>
                                          <p:attrName>ppt_x</p:attrName>
                                        </p:attrNameLst>
                                      </p:cBhvr>
                                      <p:tavLst>
                                        <p:tav tm="0">
                                          <p:val>
                                            <p:strVal val="#ppt_x"/>
                                          </p:val>
                                        </p:tav>
                                        <p:tav tm="100000">
                                          <p:val>
                                            <p:strVal val="#ppt_x"/>
                                          </p:val>
                                        </p:tav>
                                      </p:tavLst>
                                    </p:anim>
                                    <p:anim calcmode="lin" valueType="num">
                                      <p:cBhvr additive="base">
                                        <p:cTn id="26"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64B5F18-561E-44EE-9911-F05F15DBE8AA}"/>
              </a:ext>
            </a:extLst>
          </p:cNvPr>
          <p:cNvSpPr/>
          <p:nvPr/>
        </p:nvSpPr>
        <p:spPr>
          <a:xfrm>
            <a:off x="6002040" y="4349313"/>
            <a:ext cx="3141960"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sp>
        <p:nvSpPr>
          <p:cNvPr id="2" name="Title 1">
            <a:extLst>
              <a:ext uri="{FF2B5EF4-FFF2-40B4-BE49-F238E27FC236}">
                <a16:creationId xmlns:a16="http://schemas.microsoft.com/office/drawing/2014/main" id="{A093E5EF-BB41-4D2E-87E8-279579562DEA}"/>
              </a:ext>
            </a:extLst>
          </p:cNvPr>
          <p:cNvSpPr>
            <a:spLocks noGrp="1"/>
          </p:cNvSpPr>
          <p:nvPr>
            <p:ph type="title"/>
          </p:nvPr>
        </p:nvSpPr>
        <p:spPr>
          <a:xfrm>
            <a:off x="0" y="518"/>
            <a:ext cx="3393072" cy="485679"/>
          </a:xfrm>
        </p:spPr>
        <p:txBody>
          <a:bodyPr>
            <a:normAutofit/>
          </a:bodyPr>
          <a:lstStyle/>
          <a:p>
            <a:r>
              <a:rPr lang="en-US" sz="2400" dirty="0">
                <a:solidFill>
                  <a:schemeClr val="bg1"/>
                </a:solidFill>
              </a:rPr>
              <a:t>DBB Java API Toolkit </a:t>
            </a:r>
          </a:p>
        </p:txBody>
      </p:sp>
      <p:sp>
        <p:nvSpPr>
          <p:cNvPr id="3" name="Content Placeholder 2">
            <a:extLst>
              <a:ext uri="{FF2B5EF4-FFF2-40B4-BE49-F238E27FC236}">
                <a16:creationId xmlns:a16="http://schemas.microsoft.com/office/drawing/2014/main" id="{7E07A90B-C5C6-4ADA-A58E-9DA4E5FCD035}"/>
              </a:ext>
            </a:extLst>
          </p:cNvPr>
          <p:cNvSpPr>
            <a:spLocks noGrp="1"/>
          </p:cNvSpPr>
          <p:nvPr>
            <p:ph idx="1"/>
          </p:nvPr>
        </p:nvSpPr>
        <p:spPr>
          <a:xfrm>
            <a:off x="161923" y="1008789"/>
            <a:ext cx="4480673" cy="3631979"/>
          </a:xfrm>
          <a:solidFill>
            <a:schemeClr val="tx1"/>
          </a:solidFill>
        </p:spPr>
        <p:txBody>
          <a:bodyPr>
            <a:normAutofit/>
          </a:bodyPr>
          <a:lstStyle/>
          <a:p>
            <a:pPr marL="0" indent="0" algn="ctr">
              <a:buNone/>
            </a:pPr>
            <a:r>
              <a:rPr lang="en-US" sz="2400" dirty="0">
                <a:solidFill>
                  <a:schemeClr val="bg1"/>
                </a:solidFill>
              </a:rPr>
              <a:t>A set of Java APIs used to define scripts that:</a:t>
            </a:r>
            <a:br>
              <a:rPr lang="en-US" sz="2400" dirty="0">
                <a:solidFill>
                  <a:schemeClr val="bg1"/>
                </a:solidFill>
              </a:rPr>
            </a:br>
            <a:endParaRPr lang="en-US" sz="2400" dirty="0">
              <a:solidFill>
                <a:schemeClr val="bg1"/>
              </a:solidFill>
            </a:endParaRPr>
          </a:p>
          <a:p>
            <a:pPr marL="274313" lvl="1"/>
            <a:r>
              <a:rPr lang="en-US" sz="2000" dirty="0">
                <a:solidFill>
                  <a:schemeClr val="bg1"/>
                </a:solidFill>
              </a:rPr>
              <a:t>Run MVS programs, TSO/ISPF commands,  Submit  JCL </a:t>
            </a:r>
          </a:p>
          <a:p>
            <a:pPr marL="274313" lvl="1"/>
            <a:r>
              <a:rPr lang="en-US" sz="2000" dirty="0">
                <a:solidFill>
                  <a:schemeClr val="bg1"/>
                </a:solidFill>
              </a:rPr>
              <a:t>Scan, store and retrieve application dependency metadata </a:t>
            </a:r>
          </a:p>
          <a:p>
            <a:pPr marL="274313" lvl="1"/>
            <a:r>
              <a:rPr lang="en-US" sz="2000" dirty="0">
                <a:solidFill>
                  <a:schemeClr val="bg1"/>
                </a:solidFill>
              </a:rPr>
              <a:t>Utilities to copy to/from PDS’s and USS zFS</a:t>
            </a:r>
          </a:p>
          <a:p>
            <a:pPr marL="274313" lvl="1"/>
            <a:r>
              <a:rPr lang="en-US" sz="2000" dirty="0">
                <a:solidFill>
                  <a:schemeClr val="bg1"/>
                </a:solidFill>
              </a:rPr>
              <a:t>Migrate source from PDS’s to Git </a:t>
            </a:r>
          </a:p>
          <a:p>
            <a:pPr marL="0" indent="0">
              <a:buNone/>
            </a:pPr>
            <a:endParaRPr lang="en-US" sz="2400" dirty="0">
              <a:solidFill>
                <a:schemeClr val="bg1"/>
              </a:solidFill>
            </a:endParaRPr>
          </a:p>
        </p:txBody>
      </p:sp>
      <p:sp>
        <p:nvSpPr>
          <p:cNvPr id="5" name="Rectangle 4">
            <a:extLst>
              <a:ext uri="{FF2B5EF4-FFF2-40B4-BE49-F238E27FC236}">
                <a16:creationId xmlns:a16="http://schemas.microsoft.com/office/drawing/2014/main" id="{70260129-1F9B-4FDC-ABA6-39E28D653CF6}"/>
              </a:ext>
            </a:extLst>
          </p:cNvPr>
          <p:cNvSpPr/>
          <p:nvPr/>
        </p:nvSpPr>
        <p:spPr>
          <a:xfrm>
            <a:off x="6847687" y="4349313"/>
            <a:ext cx="2296313"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0" fontAlgn="base" hangingPunct="0">
              <a:spcBef>
                <a:spcPct val="0"/>
              </a:spcBef>
              <a:spcAft>
                <a:spcPct val="0"/>
              </a:spcAft>
            </a:pPr>
            <a:endParaRPr lang="en-US" sz="1700">
              <a:solidFill>
                <a:srgbClr val="FFFFFF"/>
              </a:solidFill>
              <a:latin typeface="Arial"/>
            </a:endParaRPr>
          </a:p>
        </p:txBody>
      </p:sp>
      <p:pic>
        <p:nvPicPr>
          <p:cNvPr id="4" name="Picture 3">
            <a:extLst>
              <a:ext uri="{FF2B5EF4-FFF2-40B4-BE49-F238E27FC236}">
                <a16:creationId xmlns:a16="http://schemas.microsoft.com/office/drawing/2014/main" id="{1DC55700-FC53-4E9E-92A9-FDF5929F5DC3}"/>
              </a:ext>
            </a:extLst>
          </p:cNvPr>
          <p:cNvPicPr>
            <a:picLocks noChangeAspect="1"/>
          </p:cNvPicPr>
          <p:nvPr/>
        </p:nvPicPr>
        <p:blipFill rotWithShape="1">
          <a:blip r:embed="rId2"/>
          <a:srcRect l="521" t="11939" r="43056" b="1728"/>
          <a:stretch/>
        </p:blipFill>
        <p:spPr>
          <a:xfrm>
            <a:off x="4642596" y="502732"/>
            <a:ext cx="4339484" cy="37348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62462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DE0C642-57EE-6246-9AF5-6B41D495A821}"/>
              </a:ext>
            </a:extLst>
          </p:cNvPr>
          <p:cNvSpPr>
            <a:spLocks noGrp="1"/>
          </p:cNvSpPr>
          <p:nvPr>
            <p:ph type="body" sz="quarter" idx="13"/>
          </p:nvPr>
        </p:nvSpPr>
        <p:spPr>
          <a:xfrm>
            <a:off x="675771" y="918684"/>
            <a:ext cx="3241191" cy="712507"/>
          </a:xfrm>
        </p:spPr>
        <p:txBody>
          <a:bodyPr/>
          <a:lstStyle/>
          <a:p>
            <a:r>
              <a:rPr lang="en-US" sz="2000" dirty="0"/>
              <a:t>Improve speed and quality</a:t>
            </a:r>
          </a:p>
        </p:txBody>
      </p:sp>
      <p:sp>
        <p:nvSpPr>
          <p:cNvPr id="7" name="Text Placeholder 6">
            <a:extLst>
              <a:ext uri="{FF2B5EF4-FFF2-40B4-BE49-F238E27FC236}">
                <a16:creationId xmlns:a16="http://schemas.microsoft.com/office/drawing/2014/main" id="{E2422CB6-6E23-3349-9D9C-4DA5CF7363BE}"/>
              </a:ext>
            </a:extLst>
          </p:cNvPr>
          <p:cNvSpPr>
            <a:spLocks noGrp="1"/>
          </p:cNvSpPr>
          <p:nvPr>
            <p:ph type="body" sz="quarter" idx="14"/>
          </p:nvPr>
        </p:nvSpPr>
        <p:spPr>
          <a:xfrm>
            <a:off x="4892040" y="945822"/>
            <a:ext cx="3763539" cy="712507"/>
          </a:xfrm>
        </p:spPr>
        <p:txBody>
          <a:bodyPr/>
          <a:lstStyle/>
          <a:p>
            <a:r>
              <a:rPr lang="en-US" sz="2000" dirty="0"/>
              <a:t>Optimize Cost and Skills</a:t>
            </a:r>
          </a:p>
        </p:txBody>
      </p:sp>
      <p:sp>
        <p:nvSpPr>
          <p:cNvPr id="52" name="Content Placeholder 51">
            <a:extLst>
              <a:ext uri="{FF2B5EF4-FFF2-40B4-BE49-F238E27FC236}">
                <a16:creationId xmlns:a16="http://schemas.microsoft.com/office/drawing/2014/main" id="{87625A4D-F858-2D4B-9BCC-ABD19233EE51}"/>
              </a:ext>
            </a:extLst>
          </p:cNvPr>
          <p:cNvSpPr>
            <a:spLocks noGrp="1"/>
          </p:cNvSpPr>
          <p:nvPr>
            <p:ph sz="quarter" idx="19"/>
          </p:nvPr>
        </p:nvSpPr>
        <p:spPr>
          <a:xfrm>
            <a:off x="4569055" y="2755900"/>
            <a:ext cx="4572000" cy="2377440"/>
          </a:xfrm>
        </p:spPr>
        <p:txBody>
          <a:bodyPr/>
          <a:lstStyle/>
          <a:p>
            <a:r>
              <a:rPr lang="en-US" dirty="0"/>
              <a:t> </a:t>
            </a:r>
          </a:p>
        </p:txBody>
      </p:sp>
      <p:sp>
        <p:nvSpPr>
          <p:cNvPr id="54" name="Content Placeholder 53">
            <a:extLst>
              <a:ext uri="{FF2B5EF4-FFF2-40B4-BE49-F238E27FC236}">
                <a16:creationId xmlns:a16="http://schemas.microsoft.com/office/drawing/2014/main" id="{F8D5F483-A463-1A4B-AF53-D523853AA01E}"/>
              </a:ext>
            </a:extLst>
          </p:cNvPr>
          <p:cNvSpPr>
            <a:spLocks noGrp="1"/>
          </p:cNvSpPr>
          <p:nvPr>
            <p:ph sz="quarter" idx="20"/>
          </p:nvPr>
        </p:nvSpPr>
        <p:spPr>
          <a:xfrm>
            <a:off x="0" y="2755900"/>
            <a:ext cx="4572000" cy="2377440"/>
          </a:xfrm>
        </p:spPr>
        <p:txBody>
          <a:bodyPr/>
          <a:lstStyle/>
          <a:p>
            <a:r>
              <a:rPr lang="en-US" dirty="0"/>
              <a:t> </a:t>
            </a:r>
          </a:p>
        </p:txBody>
      </p:sp>
      <p:sp>
        <p:nvSpPr>
          <p:cNvPr id="2464" name="Title 3"/>
          <p:cNvSpPr txBox="1">
            <a:spLocks noGrp="1"/>
          </p:cNvSpPr>
          <p:nvPr>
            <p:ph type="title"/>
          </p:nvPr>
        </p:nvSpPr>
        <p:spPr>
          <a:xfrm>
            <a:off x="210312" y="201168"/>
            <a:ext cx="5016728" cy="893341"/>
          </a:xfrm>
        </p:spPr>
        <p:txBody>
          <a:bodyPr/>
          <a:lstStyle/>
          <a:p>
            <a:r>
              <a:rPr lang="en-US" dirty="0"/>
              <a:t>The 6 core DevOps capabilities mapped to the sales plays</a:t>
            </a:r>
          </a:p>
        </p:txBody>
      </p:sp>
      <p:sp>
        <p:nvSpPr>
          <p:cNvPr id="46" name="Rounded Rectangle 45">
            <a:extLst>
              <a:ext uri="{FF2B5EF4-FFF2-40B4-BE49-F238E27FC236}">
                <a16:creationId xmlns:a16="http://schemas.microsoft.com/office/drawing/2014/main" id="{430BBF07-A523-8744-95DF-26D4E98A2470}"/>
              </a:ext>
            </a:extLst>
          </p:cNvPr>
          <p:cNvSpPr/>
          <p:nvPr/>
        </p:nvSpPr>
        <p:spPr>
          <a:xfrm>
            <a:off x="4972511" y="3589844"/>
            <a:ext cx="3953767" cy="640080"/>
          </a:xfrm>
          <a:prstGeom prst="roundRect">
            <a:avLst/>
          </a:prstGeom>
          <a:solidFill>
            <a:srgbClr val="92D050"/>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Enterprise wide standardization with an open pipeline</a:t>
            </a: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sym typeface="Avenir Next"/>
            </a:endParaRPr>
          </a:p>
        </p:txBody>
      </p:sp>
      <p:sp>
        <p:nvSpPr>
          <p:cNvPr id="47" name="Rounded Rectangle 46">
            <a:extLst>
              <a:ext uri="{FF2B5EF4-FFF2-40B4-BE49-F238E27FC236}">
                <a16:creationId xmlns:a16="http://schemas.microsoft.com/office/drawing/2014/main" id="{EEB80282-5D52-0546-9095-4A7FF6423410}"/>
              </a:ext>
            </a:extLst>
          </p:cNvPr>
          <p:cNvSpPr/>
          <p:nvPr/>
        </p:nvSpPr>
        <p:spPr>
          <a:xfrm>
            <a:off x="4956048" y="2857840"/>
            <a:ext cx="3953767" cy="640080"/>
          </a:xfrm>
          <a:prstGeom prst="roundRect">
            <a:avLst/>
          </a:prstGeom>
          <a:solidFill>
            <a:srgbClr val="92D050"/>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Bring your own IDE</a:t>
            </a:r>
          </a:p>
        </p:txBody>
      </p:sp>
      <p:sp>
        <p:nvSpPr>
          <p:cNvPr id="48" name="Rounded Rectangle 47">
            <a:extLst>
              <a:ext uri="{FF2B5EF4-FFF2-40B4-BE49-F238E27FC236}">
                <a16:creationId xmlns:a16="http://schemas.microsoft.com/office/drawing/2014/main" id="{E90AF7A9-ED5F-0140-AF24-EFC940AA379D}"/>
              </a:ext>
            </a:extLst>
          </p:cNvPr>
          <p:cNvSpPr/>
          <p:nvPr/>
        </p:nvSpPr>
        <p:spPr>
          <a:xfrm>
            <a:off x="4956048" y="4328805"/>
            <a:ext cx="3970230" cy="640080"/>
          </a:xfrm>
          <a:prstGeom prst="roundRect">
            <a:avLst/>
          </a:prstGeom>
          <a:solidFill>
            <a:srgbClr val="92D050"/>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685800" rtl="0" eaLnBrk="1" fontAlgn="auto" latinLnBrk="0" hangingPunct="0">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sym typeface="Avenir Next"/>
              </a:rPr>
              <a:t>On demand development and test environments</a:t>
            </a:r>
          </a:p>
        </p:txBody>
      </p:sp>
      <p:sp>
        <p:nvSpPr>
          <p:cNvPr id="58" name="Rounded Rectangle 57">
            <a:extLst>
              <a:ext uri="{FF2B5EF4-FFF2-40B4-BE49-F238E27FC236}">
                <a16:creationId xmlns:a16="http://schemas.microsoft.com/office/drawing/2014/main" id="{4108A627-F5E1-D64F-B64A-25CEAF2598E5}"/>
              </a:ext>
            </a:extLst>
          </p:cNvPr>
          <p:cNvSpPr/>
          <p:nvPr/>
        </p:nvSpPr>
        <p:spPr>
          <a:xfrm>
            <a:off x="212136" y="3589844"/>
            <a:ext cx="3956408" cy="640080"/>
          </a:xfrm>
          <a:prstGeom prst="roundRect">
            <a:avLst/>
          </a:prstGeom>
          <a:pattFill prst="lgCheck">
            <a:fgClr>
              <a:srgbClr val="C3DBFF"/>
            </a:fgClr>
            <a:bgClr>
              <a:srgbClr val="92D050"/>
            </a:bgClr>
          </a:patt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Enterprise class discovery and intelligence</a:t>
            </a:r>
          </a:p>
        </p:txBody>
      </p:sp>
      <p:sp>
        <p:nvSpPr>
          <p:cNvPr id="59" name="Rounded Rectangle 58">
            <a:extLst>
              <a:ext uri="{FF2B5EF4-FFF2-40B4-BE49-F238E27FC236}">
                <a16:creationId xmlns:a16="http://schemas.microsoft.com/office/drawing/2014/main" id="{BB3DE0AD-EAA7-B447-84B9-D5CD848D63CD}"/>
              </a:ext>
            </a:extLst>
          </p:cNvPr>
          <p:cNvSpPr/>
          <p:nvPr/>
        </p:nvSpPr>
        <p:spPr>
          <a:xfrm>
            <a:off x="212135" y="2850883"/>
            <a:ext cx="3972871" cy="640080"/>
          </a:xfrm>
          <a:prstGeom prst="roundRect">
            <a:avLst/>
          </a:prstGeom>
          <a:solidFill>
            <a:srgbClr val="92D050"/>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Automated Testing</a:t>
            </a:r>
          </a:p>
        </p:txBody>
      </p:sp>
      <p:sp>
        <p:nvSpPr>
          <p:cNvPr id="60" name="Rounded Rectangle 59">
            <a:extLst>
              <a:ext uri="{FF2B5EF4-FFF2-40B4-BE49-F238E27FC236}">
                <a16:creationId xmlns:a16="http://schemas.microsoft.com/office/drawing/2014/main" id="{DA341EF6-7D18-CD4C-871A-7BC3453A2088}"/>
              </a:ext>
            </a:extLst>
          </p:cNvPr>
          <p:cNvSpPr/>
          <p:nvPr/>
        </p:nvSpPr>
        <p:spPr>
          <a:xfrm>
            <a:off x="212136" y="4328805"/>
            <a:ext cx="3956408" cy="640080"/>
          </a:xfrm>
          <a:prstGeom prst="roundRect">
            <a:avLst/>
          </a:prstGeom>
          <a:solidFill>
            <a:srgbClr val="92D050"/>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685800" rtl="0" eaLnBrk="1" fontAlgn="auto" latinLnBrk="0" hangingPunct="0">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sym typeface="Avenir Next"/>
              </a:rPr>
              <a:t>Dependency Based Build</a:t>
            </a:r>
          </a:p>
        </p:txBody>
      </p:sp>
      <p:pic>
        <p:nvPicPr>
          <p:cNvPr id="50" name="Picture 49">
            <a:extLst>
              <a:ext uri="{FF2B5EF4-FFF2-40B4-BE49-F238E27FC236}">
                <a16:creationId xmlns:a16="http://schemas.microsoft.com/office/drawing/2014/main" id="{1D59925B-1334-B441-9412-F891E6D5C6F8}"/>
              </a:ext>
            </a:extLst>
          </p:cNvPr>
          <p:cNvPicPr>
            <a:picLocks noChangeAspect="1"/>
          </p:cNvPicPr>
          <p:nvPr/>
        </p:nvPicPr>
        <p:blipFill>
          <a:blip r:embed="rId3"/>
          <a:stretch>
            <a:fillRect/>
          </a:stretch>
        </p:blipFill>
        <p:spPr>
          <a:xfrm>
            <a:off x="5319797" y="1589538"/>
            <a:ext cx="778637" cy="882455"/>
          </a:xfrm>
          <a:prstGeom prst="rect">
            <a:avLst/>
          </a:prstGeom>
        </p:spPr>
      </p:pic>
      <p:sp>
        <p:nvSpPr>
          <p:cNvPr id="51" name="Rounded Rectangle 57">
            <a:extLst>
              <a:ext uri="{FF2B5EF4-FFF2-40B4-BE49-F238E27FC236}">
                <a16:creationId xmlns:a16="http://schemas.microsoft.com/office/drawing/2014/main" id="{1D03DEFC-71D0-804D-80D4-98EF5B9A9204}"/>
              </a:ext>
            </a:extLst>
          </p:cNvPr>
          <p:cNvSpPr/>
          <p:nvPr/>
        </p:nvSpPr>
        <p:spPr>
          <a:xfrm>
            <a:off x="6855055" y="34033"/>
            <a:ext cx="1939624" cy="640080"/>
          </a:xfrm>
          <a:prstGeom prst="roundRect">
            <a:avLst/>
          </a:prstGeom>
          <a:solidFill>
            <a:schemeClr val="accent1">
              <a:lumMod val="40000"/>
              <a:lumOff val="60000"/>
            </a:schemeClr>
          </a:solidFill>
          <a:ln w="25400" cap="flat">
            <a:solidFill>
              <a:srgbClr val="00206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IBM Plex Sans"/>
                <a:ea typeface="+mn-ea"/>
                <a:cs typeface="+mn-cs"/>
              </a:rPr>
              <a:t>Discover and unleash IBM Z through API’s</a:t>
            </a:r>
          </a:p>
        </p:txBody>
      </p:sp>
      <p:sp>
        <p:nvSpPr>
          <p:cNvPr id="53" name="Rounded Rectangle 57">
            <a:extLst>
              <a:ext uri="{FF2B5EF4-FFF2-40B4-BE49-F238E27FC236}">
                <a16:creationId xmlns:a16="http://schemas.microsoft.com/office/drawing/2014/main" id="{87FEB2C7-C946-7640-941F-814BFB266F44}"/>
              </a:ext>
            </a:extLst>
          </p:cNvPr>
          <p:cNvSpPr/>
          <p:nvPr/>
        </p:nvSpPr>
        <p:spPr>
          <a:xfrm>
            <a:off x="4659146" y="34033"/>
            <a:ext cx="2039605" cy="640080"/>
          </a:xfrm>
          <a:prstGeom prst="roundRect">
            <a:avLst/>
          </a:prstGeom>
          <a:solidFill>
            <a:srgbClr val="92D050"/>
          </a:solidFill>
          <a:ln w="25400" cap="flat">
            <a:solidFill>
              <a:srgbClr val="00206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IBM Plex Sans"/>
                <a:ea typeface="+mn-ea"/>
                <a:cs typeface="+mn-cs"/>
              </a:rPr>
              <a:t>Continuous Integration</a:t>
            </a:r>
          </a:p>
        </p:txBody>
      </p:sp>
      <p:grpSp>
        <p:nvGrpSpPr>
          <p:cNvPr id="64" name="Group 63">
            <a:extLst>
              <a:ext uri="{FF2B5EF4-FFF2-40B4-BE49-F238E27FC236}">
                <a16:creationId xmlns:a16="http://schemas.microsoft.com/office/drawing/2014/main" id="{3F724785-DD54-4D5B-9754-A74D262A456F}"/>
              </a:ext>
            </a:extLst>
          </p:cNvPr>
          <p:cNvGrpSpPr/>
          <p:nvPr/>
        </p:nvGrpSpPr>
        <p:grpSpPr>
          <a:xfrm>
            <a:off x="687215" y="1853900"/>
            <a:ext cx="551280" cy="544213"/>
            <a:chOff x="665747" y="1583037"/>
            <a:chExt cx="614367" cy="606491"/>
          </a:xfrm>
        </p:grpSpPr>
        <p:cxnSp>
          <p:nvCxnSpPr>
            <p:cNvPr id="65" name="Straight Connector 64">
              <a:extLst>
                <a:ext uri="{FF2B5EF4-FFF2-40B4-BE49-F238E27FC236}">
                  <a16:creationId xmlns:a16="http://schemas.microsoft.com/office/drawing/2014/main" id="{6A933984-9749-4E48-AABD-7D6E5196EA92}"/>
                </a:ext>
              </a:extLst>
            </p:cNvPr>
            <p:cNvCxnSpPr>
              <a:stCxn id="71" idx="0"/>
              <a:endCxn id="71" idx="4"/>
            </p:cNvCxnSpPr>
            <p:nvPr/>
          </p:nvCxnSpPr>
          <p:spPr>
            <a:xfrm>
              <a:off x="972931" y="1583037"/>
              <a:ext cx="0" cy="606491"/>
            </a:xfrm>
            <a:prstGeom prst="line">
              <a:avLst/>
            </a:prstGeom>
            <a:noFill/>
            <a:ln w="25400" cap="flat" cmpd="sng" algn="ctr">
              <a:solidFill>
                <a:srgbClr val="FFFFFF"/>
              </a:solidFill>
              <a:prstDash val="solid"/>
            </a:ln>
            <a:effectLst/>
          </p:spPr>
        </p:cxnSp>
        <p:cxnSp>
          <p:nvCxnSpPr>
            <p:cNvPr id="66" name="Straight Connector 65">
              <a:extLst>
                <a:ext uri="{FF2B5EF4-FFF2-40B4-BE49-F238E27FC236}">
                  <a16:creationId xmlns:a16="http://schemas.microsoft.com/office/drawing/2014/main" id="{22B3F5AC-D395-45AF-B2FB-C0CDCE9CF359}"/>
                </a:ext>
              </a:extLst>
            </p:cNvPr>
            <p:cNvCxnSpPr>
              <a:stCxn id="71" idx="2"/>
              <a:endCxn id="71" idx="6"/>
            </p:cNvCxnSpPr>
            <p:nvPr/>
          </p:nvCxnSpPr>
          <p:spPr>
            <a:xfrm>
              <a:off x="665747" y="1886283"/>
              <a:ext cx="614367" cy="0"/>
            </a:xfrm>
            <a:prstGeom prst="line">
              <a:avLst/>
            </a:prstGeom>
            <a:noFill/>
            <a:ln w="25400" cap="flat" cmpd="sng" algn="ctr">
              <a:solidFill>
                <a:srgbClr val="FFFFFF"/>
              </a:solidFill>
              <a:prstDash val="solid"/>
            </a:ln>
            <a:effectLst/>
          </p:spPr>
        </p:cxnSp>
        <p:cxnSp>
          <p:nvCxnSpPr>
            <p:cNvPr id="67" name="Straight Connector 66">
              <a:extLst>
                <a:ext uri="{FF2B5EF4-FFF2-40B4-BE49-F238E27FC236}">
                  <a16:creationId xmlns:a16="http://schemas.microsoft.com/office/drawing/2014/main" id="{D93A400F-C317-4452-9058-400292185CF4}"/>
                </a:ext>
              </a:extLst>
            </p:cNvPr>
            <p:cNvCxnSpPr>
              <a:stCxn id="71" idx="1"/>
              <a:endCxn id="71" idx="5"/>
            </p:cNvCxnSpPr>
            <p:nvPr/>
          </p:nvCxnSpPr>
          <p:spPr>
            <a:xfrm>
              <a:off x="755719" y="1671856"/>
              <a:ext cx="434423" cy="428853"/>
            </a:xfrm>
            <a:prstGeom prst="line">
              <a:avLst/>
            </a:prstGeom>
            <a:noFill/>
            <a:ln w="25400" cap="flat" cmpd="sng" algn="ctr">
              <a:solidFill>
                <a:srgbClr val="FFFFFF"/>
              </a:solidFill>
              <a:prstDash val="solid"/>
            </a:ln>
            <a:effectLst/>
          </p:spPr>
        </p:cxnSp>
        <p:cxnSp>
          <p:nvCxnSpPr>
            <p:cNvPr id="68" name="Straight Connector 67">
              <a:extLst>
                <a:ext uri="{FF2B5EF4-FFF2-40B4-BE49-F238E27FC236}">
                  <a16:creationId xmlns:a16="http://schemas.microsoft.com/office/drawing/2014/main" id="{2FF84758-CAB9-435E-8321-B9B681F3E3B3}"/>
                </a:ext>
              </a:extLst>
            </p:cNvPr>
            <p:cNvCxnSpPr>
              <a:stCxn id="71" idx="3"/>
              <a:endCxn id="71" idx="7"/>
            </p:cNvCxnSpPr>
            <p:nvPr/>
          </p:nvCxnSpPr>
          <p:spPr>
            <a:xfrm flipV="1">
              <a:off x="755719" y="1671856"/>
              <a:ext cx="434423" cy="428853"/>
            </a:xfrm>
            <a:prstGeom prst="line">
              <a:avLst/>
            </a:prstGeom>
            <a:noFill/>
            <a:ln w="25400" cap="flat" cmpd="sng" algn="ctr">
              <a:solidFill>
                <a:srgbClr val="FFFFFF"/>
              </a:solidFill>
              <a:prstDash val="solid"/>
            </a:ln>
            <a:effectLst/>
          </p:spPr>
        </p:cxnSp>
        <p:sp>
          <p:nvSpPr>
            <p:cNvPr id="69" name="Oval 68">
              <a:extLst>
                <a:ext uri="{FF2B5EF4-FFF2-40B4-BE49-F238E27FC236}">
                  <a16:creationId xmlns:a16="http://schemas.microsoft.com/office/drawing/2014/main" id="{C952AA0E-7493-4413-97C1-1D3CA090DE9C}"/>
                </a:ext>
              </a:extLst>
            </p:cNvPr>
            <p:cNvSpPr/>
            <p:nvPr/>
          </p:nvSpPr>
          <p:spPr>
            <a:xfrm>
              <a:off x="739861" y="1656201"/>
              <a:ext cx="466138" cy="460162"/>
            </a:xfrm>
            <a:prstGeom prst="ellipse">
              <a:avLst/>
            </a:prstGeom>
            <a:solidFill>
              <a:srgbClr val="000000"/>
            </a:solidFill>
            <a:ln w="57150">
              <a:no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endParaRPr>
            </a:p>
          </p:txBody>
        </p:sp>
        <p:sp>
          <p:nvSpPr>
            <p:cNvPr id="70" name="Oval 69">
              <a:extLst>
                <a:ext uri="{FF2B5EF4-FFF2-40B4-BE49-F238E27FC236}">
                  <a16:creationId xmlns:a16="http://schemas.microsoft.com/office/drawing/2014/main" id="{8A314BE3-3E5D-4BF3-B6EA-80CBCD623408}"/>
                </a:ext>
              </a:extLst>
            </p:cNvPr>
            <p:cNvSpPr/>
            <p:nvPr/>
          </p:nvSpPr>
          <p:spPr>
            <a:xfrm>
              <a:off x="813975" y="1725307"/>
              <a:ext cx="466138" cy="460162"/>
            </a:xfrm>
            <a:prstGeom prst="ellipse">
              <a:avLst/>
            </a:prstGeom>
            <a:solidFill>
              <a:srgbClr val="000000"/>
            </a:solidFill>
            <a:ln w="57150">
              <a:no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endParaRPr>
            </a:p>
          </p:txBody>
        </p:sp>
        <p:sp>
          <p:nvSpPr>
            <p:cNvPr id="71" name="Oval 70">
              <a:extLst>
                <a:ext uri="{FF2B5EF4-FFF2-40B4-BE49-F238E27FC236}">
                  <a16:creationId xmlns:a16="http://schemas.microsoft.com/office/drawing/2014/main" id="{6F2D0F1E-3472-40FE-A69D-1FD01B6DBC92}"/>
                </a:ext>
              </a:extLst>
            </p:cNvPr>
            <p:cNvSpPr/>
            <p:nvPr/>
          </p:nvSpPr>
          <p:spPr>
            <a:xfrm>
              <a:off x="665747" y="1583037"/>
              <a:ext cx="614367" cy="606491"/>
            </a:xfrm>
            <a:prstGeom prst="ellipse">
              <a:avLst/>
            </a:prstGeom>
            <a:ln w="38100">
              <a:solidFill>
                <a:srgbClr val="FFFFFF"/>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endParaRPr>
            </a:p>
          </p:txBody>
        </p:sp>
        <p:sp>
          <p:nvSpPr>
            <p:cNvPr id="72" name="Triangle 68">
              <a:extLst>
                <a:ext uri="{FF2B5EF4-FFF2-40B4-BE49-F238E27FC236}">
                  <a16:creationId xmlns:a16="http://schemas.microsoft.com/office/drawing/2014/main" id="{4834B2A8-67D3-4B48-9980-627FDCAE4FF0}"/>
                </a:ext>
              </a:extLst>
            </p:cNvPr>
            <p:cNvSpPr/>
            <p:nvPr/>
          </p:nvSpPr>
          <p:spPr>
            <a:xfrm rot="1560841">
              <a:off x="981933" y="1654303"/>
              <a:ext cx="72889" cy="272894"/>
            </a:xfrm>
            <a:prstGeom prst="triangle">
              <a:avLst/>
            </a:prstGeom>
            <a:solidFill>
              <a:srgbClr val="FFFFFF"/>
            </a:solidFill>
            <a:ln>
              <a:no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endParaRPr>
            </a:p>
          </p:txBody>
        </p:sp>
      </p:grpSp>
      <p:sp>
        <p:nvSpPr>
          <p:cNvPr id="82" name="Oval 81">
            <a:extLst>
              <a:ext uri="{FF2B5EF4-FFF2-40B4-BE49-F238E27FC236}">
                <a16:creationId xmlns:a16="http://schemas.microsoft.com/office/drawing/2014/main" id="{2F1FF27E-BBE0-496A-B62C-174660605427}"/>
              </a:ext>
            </a:extLst>
          </p:cNvPr>
          <p:cNvSpPr/>
          <p:nvPr/>
        </p:nvSpPr>
        <p:spPr>
          <a:xfrm>
            <a:off x="7723239" y="1796554"/>
            <a:ext cx="551280" cy="544213"/>
          </a:xfrm>
          <a:prstGeom prst="ellipse">
            <a:avLst/>
          </a:prstGeom>
          <a:ln w="38100">
            <a:solidFill>
              <a:srgbClr val="FFFFFF"/>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2800" b="0"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a:t>
            </a:r>
          </a:p>
        </p:txBody>
      </p:sp>
      <p:grpSp>
        <p:nvGrpSpPr>
          <p:cNvPr id="83" name="Group 82">
            <a:extLst>
              <a:ext uri="{FF2B5EF4-FFF2-40B4-BE49-F238E27FC236}">
                <a16:creationId xmlns:a16="http://schemas.microsoft.com/office/drawing/2014/main" id="{4BB8DFD0-D618-4FE2-9A98-423C7747E499}"/>
              </a:ext>
            </a:extLst>
          </p:cNvPr>
          <p:cNvGrpSpPr/>
          <p:nvPr/>
        </p:nvGrpSpPr>
        <p:grpSpPr>
          <a:xfrm>
            <a:off x="3155479" y="1615775"/>
            <a:ext cx="714227" cy="717589"/>
            <a:chOff x="3153360" y="1594363"/>
            <a:chExt cx="714227" cy="717589"/>
          </a:xfrm>
        </p:grpSpPr>
        <p:sp>
          <p:nvSpPr>
            <p:cNvPr id="84" name="Oval 83">
              <a:extLst>
                <a:ext uri="{FF2B5EF4-FFF2-40B4-BE49-F238E27FC236}">
                  <a16:creationId xmlns:a16="http://schemas.microsoft.com/office/drawing/2014/main" id="{19970592-7F6B-4C21-87A1-F873945F07B7}"/>
                </a:ext>
              </a:extLst>
            </p:cNvPr>
            <p:cNvSpPr/>
            <p:nvPr/>
          </p:nvSpPr>
          <p:spPr>
            <a:xfrm>
              <a:off x="3153360" y="1767739"/>
              <a:ext cx="551280" cy="544213"/>
            </a:xfrm>
            <a:prstGeom prst="ellipse">
              <a:avLst/>
            </a:prstGeom>
            <a:solidFill>
              <a:srgbClr val="000000"/>
            </a:solidFill>
            <a:ln w="38100">
              <a:solidFill>
                <a:srgbClr val="FFFFFF"/>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rPr>
                <a:t>{...}</a:t>
              </a:r>
            </a:p>
          </p:txBody>
        </p:sp>
        <p:sp>
          <p:nvSpPr>
            <p:cNvPr id="85" name="Oval 84">
              <a:extLst>
                <a:ext uri="{FF2B5EF4-FFF2-40B4-BE49-F238E27FC236}">
                  <a16:creationId xmlns:a16="http://schemas.microsoft.com/office/drawing/2014/main" id="{6202A8C2-70C2-47C7-94ED-23691EEB823A}"/>
                </a:ext>
              </a:extLst>
            </p:cNvPr>
            <p:cNvSpPr/>
            <p:nvPr/>
          </p:nvSpPr>
          <p:spPr>
            <a:xfrm>
              <a:off x="3447074" y="1733336"/>
              <a:ext cx="164167" cy="162063"/>
            </a:xfrm>
            <a:prstGeom prst="ellipse">
              <a:avLst/>
            </a:prstGeom>
            <a:solidFill>
              <a:srgbClr val="000000"/>
            </a:solidFill>
            <a:ln w="38100">
              <a:solidFill>
                <a:srgbClr val="FFFFFF"/>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endParaRPr>
            </a:p>
          </p:txBody>
        </p:sp>
        <p:sp>
          <p:nvSpPr>
            <p:cNvPr id="86" name="Oval 85">
              <a:extLst>
                <a:ext uri="{FF2B5EF4-FFF2-40B4-BE49-F238E27FC236}">
                  <a16:creationId xmlns:a16="http://schemas.microsoft.com/office/drawing/2014/main" id="{2BBE0179-C236-40B1-9B16-52D52E6FAE5B}"/>
                </a:ext>
              </a:extLst>
            </p:cNvPr>
            <p:cNvSpPr/>
            <p:nvPr/>
          </p:nvSpPr>
          <p:spPr>
            <a:xfrm>
              <a:off x="3474309" y="1860711"/>
              <a:ext cx="164167" cy="162063"/>
            </a:xfrm>
            <a:prstGeom prst="ellipse">
              <a:avLst/>
            </a:prstGeom>
            <a:solidFill>
              <a:srgbClr val="000000"/>
            </a:solidFill>
            <a:ln w="38100">
              <a:solidFill>
                <a:srgbClr val="FFFFFF"/>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endParaRPr>
            </a:p>
          </p:txBody>
        </p:sp>
        <p:sp>
          <p:nvSpPr>
            <p:cNvPr id="87" name="Oval 86">
              <a:extLst>
                <a:ext uri="{FF2B5EF4-FFF2-40B4-BE49-F238E27FC236}">
                  <a16:creationId xmlns:a16="http://schemas.microsoft.com/office/drawing/2014/main" id="{935F1A84-6B67-4014-81F0-1A5BBD931AA7}"/>
                </a:ext>
              </a:extLst>
            </p:cNvPr>
            <p:cNvSpPr/>
            <p:nvPr/>
          </p:nvSpPr>
          <p:spPr>
            <a:xfrm>
              <a:off x="3596611" y="1883300"/>
              <a:ext cx="164167" cy="162063"/>
            </a:xfrm>
            <a:prstGeom prst="ellipse">
              <a:avLst/>
            </a:prstGeom>
            <a:solidFill>
              <a:srgbClr val="000000"/>
            </a:solidFill>
            <a:ln w="38100">
              <a:solidFill>
                <a:srgbClr val="FFFFFF"/>
              </a:solid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endParaRPr>
            </a:p>
          </p:txBody>
        </p:sp>
        <p:sp>
          <p:nvSpPr>
            <p:cNvPr id="88" name="Rectangle 87">
              <a:extLst>
                <a:ext uri="{FF2B5EF4-FFF2-40B4-BE49-F238E27FC236}">
                  <a16:creationId xmlns:a16="http://schemas.microsoft.com/office/drawing/2014/main" id="{49A6445A-7801-4C45-8FA0-0D3E2176455B}"/>
                </a:ext>
              </a:extLst>
            </p:cNvPr>
            <p:cNvSpPr/>
            <p:nvPr/>
          </p:nvSpPr>
          <p:spPr>
            <a:xfrm rot="2906322">
              <a:off x="3416329" y="1760945"/>
              <a:ext cx="476250" cy="143086"/>
            </a:xfrm>
            <a:prstGeom prst="rect">
              <a:avLst/>
            </a:prstGeom>
            <a:solidFill>
              <a:srgbClr val="000000"/>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endParaRPr>
            </a:p>
          </p:txBody>
        </p:sp>
        <p:sp>
          <p:nvSpPr>
            <p:cNvPr id="89" name="Oval 88">
              <a:extLst>
                <a:ext uri="{FF2B5EF4-FFF2-40B4-BE49-F238E27FC236}">
                  <a16:creationId xmlns:a16="http://schemas.microsoft.com/office/drawing/2014/main" id="{362DEE27-BDB2-495C-A093-7A98ACA9E5C0}"/>
                </a:ext>
              </a:extLst>
            </p:cNvPr>
            <p:cNvSpPr/>
            <p:nvPr/>
          </p:nvSpPr>
          <p:spPr>
            <a:xfrm>
              <a:off x="3464663" y="1729526"/>
              <a:ext cx="164167" cy="162063"/>
            </a:xfrm>
            <a:prstGeom prst="ellipse">
              <a:avLst/>
            </a:prstGeom>
            <a:solidFill>
              <a:srgbClr val="000000"/>
            </a:solidFill>
            <a:ln w="38100">
              <a:no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endParaRPr>
            </a:p>
          </p:txBody>
        </p:sp>
        <p:sp>
          <p:nvSpPr>
            <p:cNvPr id="90" name="Oval 89">
              <a:extLst>
                <a:ext uri="{FF2B5EF4-FFF2-40B4-BE49-F238E27FC236}">
                  <a16:creationId xmlns:a16="http://schemas.microsoft.com/office/drawing/2014/main" id="{F0110BEA-8D62-40FB-BB55-0C0902E17EE2}"/>
                </a:ext>
              </a:extLst>
            </p:cNvPr>
            <p:cNvSpPr/>
            <p:nvPr/>
          </p:nvSpPr>
          <p:spPr>
            <a:xfrm>
              <a:off x="3486454" y="1847291"/>
              <a:ext cx="164167" cy="162063"/>
            </a:xfrm>
            <a:prstGeom prst="ellipse">
              <a:avLst/>
            </a:prstGeom>
            <a:solidFill>
              <a:srgbClr val="000000"/>
            </a:solidFill>
            <a:ln w="38100">
              <a:noFill/>
            </a:ln>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endParaRPr>
            </a:p>
          </p:txBody>
        </p:sp>
        <p:sp>
          <p:nvSpPr>
            <p:cNvPr id="91" name="Rectangle 90">
              <a:extLst>
                <a:ext uri="{FF2B5EF4-FFF2-40B4-BE49-F238E27FC236}">
                  <a16:creationId xmlns:a16="http://schemas.microsoft.com/office/drawing/2014/main" id="{F5B5B6FF-AF41-411F-B9C4-DD141743EFD9}"/>
                </a:ext>
              </a:extLst>
            </p:cNvPr>
            <p:cNvSpPr/>
            <p:nvPr/>
          </p:nvSpPr>
          <p:spPr>
            <a:xfrm rot="5400000">
              <a:off x="3557919" y="1920267"/>
              <a:ext cx="476250" cy="143086"/>
            </a:xfrm>
            <a:prstGeom prst="rect">
              <a:avLst/>
            </a:prstGeom>
            <a:solidFill>
              <a:srgbClr val="000000"/>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endParaRPr>
            </a:p>
          </p:txBody>
        </p:sp>
        <p:sp>
          <p:nvSpPr>
            <p:cNvPr id="92" name="Rectangle 91">
              <a:extLst>
                <a:ext uri="{FF2B5EF4-FFF2-40B4-BE49-F238E27FC236}">
                  <a16:creationId xmlns:a16="http://schemas.microsoft.com/office/drawing/2014/main" id="{7AD83F6A-BCE4-4F43-BA9C-54E89FC4A59D}"/>
                </a:ext>
              </a:extLst>
            </p:cNvPr>
            <p:cNvSpPr/>
            <p:nvPr/>
          </p:nvSpPr>
          <p:spPr>
            <a:xfrm rot="805291">
              <a:off x="3263757" y="1615388"/>
              <a:ext cx="476250" cy="143086"/>
            </a:xfrm>
            <a:prstGeom prst="rect">
              <a:avLst/>
            </a:prstGeom>
            <a:solidFill>
              <a:srgbClr val="000000"/>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dirty="0">
                <a:ln>
                  <a:noFill/>
                </a:ln>
                <a:solidFill>
                  <a:srgbClr val="FFFFFF"/>
                </a:solidFill>
                <a:effectLst/>
                <a:uLnTx/>
                <a:uFillTx/>
                <a:latin typeface="Arial" panose="020B0604020202020204"/>
                <a:ea typeface="+mn-ea"/>
                <a:cs typeface="Arial" panose="020B0604020202020204" pitchFamily="34" charset="0"/>
              </a:endParaRPr>
            </a:p>
          </p:txBody>
        </p:sp>
      </p:grpSp>
    </p:spTree>
    <p:extLst>
      <p:ext uri="{BB962C8B-B14F-4D97-AF65-F5344CB8AC3E}">
        <p14:creationId xmlns:p14="http://schemas.microsoft.com/office/powerpoint/2010/main" val="651661354"/>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676604C-0597-E148-8387-CB0960F175CC}"/>
              </a:ext>
            </a:extLst>
          </p:cNvPr>
          <p:cNvSpPr>
            <a:spLocks noGrp="1"/>
          </p:cNvSpPr>
          <p:nvPr>
            <p:ph type="title"/>
          </p:nvPr>
        </p:nvSpPr>
        <p:spPr/>
        <p:txBody>
          <a:bodyPr/>
          <a:lstStyle/>
          <a:p>
            <a:r>
              <a:rPr lang="en-US" sz="2800" b="1" dirty="0"/>
              <a:t>DBB Groovy Starter Kit – aka zAppBuild</a:t>
            </a:r>
          </a:p>
        </p:txBody>
      </p:sp>
      <p:sp>
        <p:nvSpPr>
          <p:cNvPr id="3" name="Slide Number Placeholder 2">
            <a:extLst>
              <a:ext uri="{FF2B5EF4-FFF2-40B4-BE49-F238E27FC236}">
                <a16:creationId xmlns:a16="http://schemas.microsoft.com/office/drawing/2014/main" id="{422CA741-1ADD-6245-9213-15E781448EB5}"/>
              </a:ext>
            </a:extLst>
          </p:cNvPr>
          <p:cNvSpPr>
            <a:spLocks noGrp="1"/>
          </p:cNvSpPr>
          <p:nvPr>
            <p:ph type="sldNum" sz="quarter" idx="10"/>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3FD999D4-B456-9943-89B7-30D56181CE18}" type="slidenum">
              <a:rPr kumimoji="0" lang="en-US" sz="600" b="0" i="0" u="none" strike="noStrike" kern="1200" cap="none" spc="0" normalizeH="0" baseline="0" noProof="0" smtClean="0">
                <a:ln>
                  <a:noFill/>
                </a:ln>
                <a:solidFill>
                  <a:srgbClr val="FFFFFF"/>
                </a:solidFill>
                <a:effectLst/>
                <a:uLnTx/>
                <a:uFillTx/>
                <a:latin typeface="IBM Plex Sans"/>
                <a:cs typeface="Arial" charset="0"/>
              </a:rPr>
              <a:pPr marL="0" marR="0" lvl="0" indent="0" algn="r" defTabSz="685983" rtl="0" eaLnBrk="1" fontAlgn="auto" latinLnBrk="0" hangingPunct="1">
                <a:lnSpc>
                  <a:spcPct val="100000"/>
                </a:lnSpc>
                <a:spcBef>
                  <a:spcPts val="0"/>
                </a:spcBef>
                <a:spcAft>
                  <a:spcPts val="0"/>
                </a:spcAft>
                <a:buClrTx/>
                <a:buSzTx/>
                <a:buFontTx/>
                <a:buNone/>
                <a:tabLst/>
                <a:defRPr/>
              </a:pPr>
              <a:t>40</a:t>
            </a:fld>
            <a:endParaRPr kumimoji="0" lang="en-US" sz="600" b="0" i="0" u="none" strike="noStrike" kern="1200" cap="none" spc="0" normalizeH="0" baseline="0" noProof="0" dirty="0">
              <a:ln>
                <a:noFill/>
              </a:ln>
              <a:solidFill>
                <a:srgbClr val="FFFFFF"/>
              </a:solidFill>
              <a:effectLst/>
              <a:uLnTx/>
              <a:uFillTx/>
              <a:latin typeface="IBM Plex Sans"/>
              <a:cs typeface="Arial" charset="0"/>
            </a:endParaRPr>
          </a:p>
        </p:txBody>
      </p:sp>
      <p:sp>
        <p:nvSpPr>
          <p:cNvPr id="4" name="Footer Placeholder 3">
            <a:extLst>
              <a:ext uri="{FF2B5EF4-FFF2-40B4-BE49-F238E27FC236}">
                <a16:creationId xmlns:a16="http://schemas.microsoft.com/office/drawing/2014/main" id="{4FFF7E81-FA9D-0B45-9591-3F2265EA1010}"/>
              </a:ext>
            </a:extLst>
          </p:cNvPr>
          <p:cNvSpPr>
            <a:spLocks noGrp="1"/>
          </p:cNvSpPr>
          <p:nvPr>
            <p:ph type="ftr" sz="quarter" idx="11"/>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IBM Plex Sans"/>
                <a:cs typeface="Arial" charset="0"/>
              </a:rPr>
              <a:t>DevOps Acceleration Program / © 2019 IBM Corporation</a:t>
            </a:r>
            <a:endParaRPr kumimoji="0" lang="en-US" sz="600" b="0" i="0" u="none" strike="noStrike" kern="1200" cap="none" spc="0" normalizeH="0" baseline="0" noProof="0" dirty="0">
              <a:ln>
                <a:noFill/>
              </a:ln>
              <a:solidFill>
                <a:srgbClr val="FFFFFF"/>
              </a:solidFill>
              <a:effectLst/>
              <a:uLnTx/>
              <a:uFillTx/>
              <a:latin typeface="IBM Plex Sans"/>
              <a:cs typeface="Arial" charset="0"/>
            </a:endParaRPr>
          </a:p>
        </p:txBody>
      </p:sp>
      <p:sp>
        <p:nvSpPr>
          <p:cNvPr id="8" name="Text Placeholder 7">
            <a:extLst>
              <a:ext uri="{FF2B5EF4-FFF2-40B4-BE49-F238E27FC236}">
                <a16:creationId xmlns:a16="http://schemas.microsoft.com/office/drawing/2014/main" id="{DD725D3F-1511-3E4C-A66D-F077DB7B9E56}"/>
              </a:ext>
            </a:extLst>
          </p:cNvPr>
          <p:cNvSpPr>
            <a:spLocks noGrp="1"/>
          </p:cNvSpPr>
          <p:nvPr>
            <p:ph type="body" sz="quarter" idx="12"/>
          </p:nvPr>
        </p:nvSpPr>
        <p:spPr>
          <a:xfrm>
            <a:off x="228600" y="947738"/>
            <a:ext cx="8535988" cy="4195762"/>
          </a:xfrm>
        </p:spPr>
        <p:txBody>
          <a:bodyPr/>
          <a:lstStyle/>
          <a:p>
            <a:pPr marL="285750" indent="-285750">
              <a:buFont typeface="Arial" panose="020B0604020202020204" pitchFamily="34" charset="0"/>
              <a:buChar char="•"/>
            </a:pPr>
            <a:r>
              <a:rPr lang="en-US" sz="2400" dirty="0"/>
              <a:t>zAppBuild is set of sample Groovy scripts used to run a DBB Build (Compile and Link)</a:t>
            </a:r>
          </a:p>
          <a:p>
            <a:pPr marL="285750" indent="-285750">
              <a:buFont typeface="Arial" panose="020B0604020202020204" pitchFamily="34" charset="0"/>
              <a:buChar char="•"/>
            </a:pPr>
            <a:r>
              <a:rPr lang="en-US" sz="2400" dirty="0"/>
              <a:t>Its generic and customizable </a:t>
            </a:r>
          </a:p>
          <a:p>
            <a:pPr marL="285750" indent="-285750">
              <a:buFont typeface="Arial" panose="020B0604020202020204" pitchFamily="34" charset="0"/>
              <a:buChar char="•"/>
            </a:pPr>
            <a:r>
              <a:rPr lang="en-US" sz="2400" dirty="0"/>
              <a:t>builds any z/OS application (COBOL, Assembler, PL1)</a:t>
            </a:r>
          </a:p>
          <a:p>
            <a:pPr marL="285750" indent="-285750">
              <a:buFont typeface="Arial" panose="020B0604020202020204" pitchFamily="34" charset="0"/>
              <a:buChar char="•"/>
            </a:pPr>
            <a:r>
              <a:rPr lang="en-US" sz="2400" dirty="0"/>
              <a:t>delivered with the product or from our Public GitHub Site</a:t>
            </a:r>
          </a:p>
          <a:p>
            <a:pPr marL="285750" indent="-285750">
              <a:buFont typeface="Arial" panose="020B0604020202020204" pitchFamily="34" charset="0"/>
              <a:buChar char="•"/>
            </a:pPr>
            <a:r>
              <a:rPr lang="en-US" sz="2400" dirty="0"/>
              <a:t>Supports IDz User Builds and full Pipeline Builds</a:t>
            </a:r>
          </a:p>
          <a:p>
            <a:pPr marL="285750" indent="-285750">
              <a:buFont typeface="Arial" panose="020B0604020202020204" pitchFamily="34" charset="0"/>
              <a:buChar char="•"/>
            </a:pPr>
            <a:r>
              <a:rPr lang="en-US" sz="2400" b="1" dirty="0">
                <a:solidFill>
                  <a:schemeClr val="accent5">
                    <a:lumMod val="60000"/>
                    <a:lumOff val="40000"/>
                  </a:schemeClr>
                </a:solidFill>
              </a:rPr>
              <a:t>Main Purpose </a:t>
            </a:r>
            <a:r>
              <a:rPr lang="en-US" sz="2400" dirty="0">
                <a:solidFill>
                  <a:schemeClr val="accent5">
                    <a:lumMod val="60000"/>
                    <a:lumOff val="40000"/>
                  </a:schemeClr>
                </a:solidFill>
              </a:rPr>
              <a:t>-  </a:t>
            </a:r>
            <a:r>
              <a:rPr lang="en-US" sz="2800" i="1" u="sng" dirty="0">
                <a:solidFill>
                  <a:schemeClr val="accent5">
                    <a:lumMod val="60000"/>
                    <a:lumOff val="40000"/>
                  </a:schemeClr>
                </a:solidFill>
              </a:rPr>
              <a:t>accelerate</a:t>
            </a:r>
            <a:r>
              <a:rPr lang="en-US" sz="2800" dirty="0">
                <a:solidFill>
                  <a:schemeClr val="accent5">
                    <a:lumMod val="60000"/>
                    <a:lumOff val="40000"/>
                  </a:schemeClr>
                </a:solidFill>
              </a:rPr>
              <a:t> </a:t>
            </a:r>
            <a:r>
              <a:rPr lang="en-US" sz="2400" dirty="0">
                <a:solidFill>
                  <a:schemeClr val="accent5">
                    <a:lumMod val="60000"/>
                    <a:lumOff val="40000"/>
                  </a:schemeClr>
                </a:solidFill>
              </a:rPr>
              <a:t>client adoption of DBB</a:t>
            </a:r>
            <a:br>
              <a:rPr lang="en-US" sz="2400" dirty="0"/>
            </a:br>
            <a:r>
              <a:rPr lang="en-US" sz="2400" dirty="0"/>
              <a:t>				</a:t>
            </a:r>
          </a:p>
          <a:p>
            <a:pPr marL="285750" indent="-285750">
              <a:buFont typeface="Arial" panose="020B0604020202020204" pitchFamily="34" charset="0"/>
              <a:buChar char="•"/>
            </a:pPr>
            <a:r>
              <a:rPr lang="en-US" sz="2400" dirty="0">
                <a:hlinkClick r:id="rId3">
                  <a:extLst>
                    <a:ext uri="{A12FA001-AC4F-418D-AE19-62706E023703}">
                      <ahyp:hlinkClr xmlns:ahyp="http://schemas.microsoft.com/office/drawing/2018/hyperlinkcolor" val="tx"/>
                    </a:ext>
                  </a:extLst>
                </a:hlinkClick>
              </a:rPr>
              <a:t>                                                             https://github.com/ibm/dbb</a:t>
            </a:r>
            <a:endParaRPr lang="en-AU" altLang="en-US" sz="2000" dirty="0">
              <a:latin typeface="Arial"/>
            </a:endParaRP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endParaRPr lang="en-US" sz="2400" dirty="0"/>
          </a:p>
        </p:txBody>
      </p:sp>
    </p:spTree>
    <p:extLst>
      <p:ext uri="{BB962C8B-B14F-4D97-AF65-F5344CB8AC3E}">
        <p14:creationId xmlns:p14="http://schemas.microsoft.com/office/powerpoint/2010/main" val="23435628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81639-BB03-47D7-89C2-65745E495C2B}"/>
              </a:ext>
            </a:extLst>
          </p:cNvPr>
          <p:cNvSpPr>
            <a:spLocks noGrp="1"/>
          </p:cNvSpPr>
          <p:nvPr>
            <p:ph type="title"/>
          </p:nvPr>
        </p:nvSpPr>
        <p:spPr/>
        <p:txBody>
          <a:bodyPr/>
          <a:lstStyle/>
          <a:p>
            <a:r>
              <a:rPr lang="en-US" dirty="0"/>
              <a:t>zAppBuild  - Supported Build Actions</a:t>
            </a:r>
          </a:p>
        </p:txBody>
      </p:sp>
      <p:sp>
        <p:nvSpPr>
          <p:cNvPr id="3" name="Slide Number Placeholder 2">
            <a:extLst>
              <a:ext uri="{FF2B5EF4-FFF2-40B4-BE49-F238E27FC236}">
                <a16:creationId xmlns:a16="http://schemas.microsoft.com/office/drawing/2014/main" id="{AA566CBC-04DB-48F4-BBB3-3B8B2FDE8B80}"/>
              </a:ext>
            </a:extLst>
          </p:cNvPr>
          <p:cNvSpPr>
            <a:spLocks noGrp="1"/>
          </p:cNvSpPr>
          <p:nvPr>
            <p:ph type="sldNum" sz="quarter" idx="10"/>
          </p:nvPr>
        </p:nvSpPr>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3FD999D4-B456-9943-89B7-30D56181CE18}" type="slidenum">
              <a:rPr kumimoji="0" lang="en-US" sz="600" b="0" i="0" u="none" strike="noStrike" kern="1200" cap="none" spc="0" normalizeH="0" baseline="0" noProof="0">
                <a:ln>
                  <a:noFill/>
                </a:ln>
                <a:solidFill>
                  <a:srgbClr val="FFFFFF"/>
                </a:solidFill>
                <a:effectLst/>
                <a:uLnTx/>
                <a:uFillTx/>
                <a:latin typeface="IBM Plex Sans"/>
                <a:cs typeface="Arial" charset="0"/>
              </a:rPr>
              <a:pPr marL="0" marR="0" lvl="0" indent="0" algn="r" defTabSz="685783" rtl="0" eaLnBrk="1" fontAlgn="auto" latinLnBrk="0" hangingPunct="1">
                <a:lnSpc>
                  <a:spcPct val="100000"/>
                </a:lnSpc>
                <a:spcBef>
                  <a:spcPts val="0"/>
                </a:spcBef>
                <a:spcAft>
                  <a:spcPts val="0"/>
                </a:spcAft>
                <a:buClrTx/>
                <a:buSzTx/>
                <a:buFontTx/>
                <a:buNone/>
                <a:tabLst/>
                <a:defRPr/>
              </a:pPr>
              <a:t>41</a:t>
            </a:fld>
            <a:endParaRPr kumimoji="0" lang="en-US" sz="600" b="0" i="0" u="none" strike="noStrike" kern="1200" cap="none" spc="0" normalizeH="0" baseline="0" noProof="0" dirty="0">
              <a:ln>
                <a:noFill/>
              </a:ln>
              <a:solidFill>
                <a:srgbClr val="FFFFFF"/>
              </a:solidFill>
              <a:effectLst/>
              <a:uLnTx/>
              <a:uFillTx/>
              <a:latin typeface="IBM Plex Sans"/>
              <a:cs typeface="Arial" charset="0"/>
            </a:endParaRPr>
          </a:p>
        </p:txBody>
      </p:sp>
      <p:sp>
        <p:nvSpPr>
          <p:cNvPr id="4" name="Footer Placeholder 3">
            <a:extLst>
              <a:ext uri="{FF2B5EF4-FFF2-40B4-BE49-F238E27FC236}">
                <a16:creationId xmlns:a16="http://schemas.microsoft.com/office/drawing/2014/main" id="{8292F453-B223-437A-8658-81B685557A80}"/>
              </a:ext>
            </a:extLst>
          </p:cNvPr>
          <p:cNvSpPr>
            <a:spLocks noGrp="1"/>
          </p:cNvSpPr>
          <p:nvPr>
            <p:ph type="ftr" sz="quarter" idx="11"/>
          </p:nvPr>
        </p:nvSpPr>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a:cs typeface="Arial" charset="0"/>
              </a:rPr>
              <a:t>DevOps Acceleration Program / © 2019 IBM Corporation</a:t>
            </a:r>
          </a:p>
        </p:txBody>
      </p:sp>
      <p:sp>
        <p:nvSpPr>
          <p:cNvPr id="5" name="Rectangle 3">
            <a:extLst>
              <a:ext uri="{FF2B5EF4-FFF2-40B4-BE49-F238E27FC236}">
                <a16:creationId xmlns:a16="http://schemas.microsoft.com/office/drawing/2014/main" id="{21BAD6F5-C3CB-4EF5-8F0A-DD951AE525FB}"/>
              </a:ext>
            </a:extLst>
          </p:cNvPr>
          <p:cNvSpPr txBox="1">
            <a:spLocks noChangeArrowheads="1"/>
          </p:cNvSpPr>
          <p:nvPr/>
        </p:nvSpPr>
        <p:spPr>
          <a:xfrm>
            <a:off x="228600" y="878501"/>
            <a:ext cx="8831580" cy="394797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Clr>
                <a:srgbClr val="DD4526"/>
              </a:buClr>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rgbClr val="F66511"/>
              </a:buClr>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rgbClr val="DD4526"/>
              </a:buClr>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rgbClr val="DD4526"/>
              </a:buClr>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rgbClr val="DD4526"/>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85721" indent="-171446" defTabSz="685783">
              <a:lnSpc>
                <a:spcPct val="100000"/>
              </a:lnSpc>
              <a:buClr>
                <a:srgbClr val="F66511"/>
              </a:buClr>
              <a:defRPr/>
            </a:pPr>
            <a:r>
              <a:rPr kumimoji="0" lang="en-AU" altLang="en-US" sz="2175" b="1" i="0" u="none" strike="noStrike" kern="1200" cap="none" spc="0" normalizeH="0" baseline="0" noProof="0" dirty="0">
                <a:ln>
                  <a:noFill/>
                </a:ln>
                <a:solidFill>
                  <a:srgbClr val="FFFFFF"/>
                </a:solidFill>
                <a:effectLst/>
                <a:uLnTx/>
                <a:uFillTx/>
                <a:latin typeface="Arial"/>
                <a:ea typeface="+mn-ea"/>
                <a:cs typeface="+mn-cs"/>
              </a:rPr>
              <a:t>Single Program </a:t>
            </a:r>
            <a:r>
              <a:rPr kumimoji="0" lang="en-AU" altLang="en-US" sz="2175" b="0" i="0" u="none" strike="noStrike" kern="1200" cap="none" spc="0" normalizeH="0" baseline="0" noProof="0" dirty="0">
                <a:ln>
                  <a:noFill/>
                </a:ln>
                <a:solidFill>
                  <a:srgbClr val="FFFFFF"/>
                </a:solidFill>
                <a:effectLst/>
                <a:uLnTx/>
                <a:uFillTx/>
                <a:latin typeface="Arial"/>
                <a:ea typeface="+mn-ea"/>
                <a:cs typeface="+mn-cs"/>
              </a:rPr>
              <a:t>– Build a single program in the application. Mainly used by IDz User Build.</a:t>
            </a:r>
          </a:p>
          <a:p>
            <a:pPr marL="85721" indent="-171446" defTabSz="685783">
              <a:lnSpc>
                <a:spcPct val="100000"/>
              </a:lnSpc>
              <a:buClr>
                <a:srgbClr val="F66511"/>
              </a:buClr>
              <a:defRPr/>
            </a:pPr>
            <a:r>
              <a:rPr kumimoji="0" lang="en-AU" altLang="en-US" sz="2175" b="1" i="0" u="none" strike="noStrike" kern="1200" cap="none" spc="0" normalizeH="0" baseline="0" noProof="0" dirty="0">
                <a:ln>
                  <a:noFill/>
                </a:ln>
                <a:solidFill>
                  <a:srgbClr val="FFFFFF"/>
                </a:solidFill>
                <a:effectLst/>
                <a:uLnTx/>
                <a:uFillTx/>
                <a:latin typeface="Arial"/>
                <a:ea typeface="+mn-ea"/>
                <a:cs typeface="+mn-cs"/>
              </a:rPr>
              <a:t>List of Programs </a:t>
            </a:r>
            <a:r>
              <a:rPr kumimoji="0" lang="en-AU" altLang="en-US" sz="2175" b="0" i="0" u="none" strike="noStrike" kern="1200" cap="none" spc="0" normalizeH="0" baseline="0" noProof="0" dirty="0">
                <a:ln>
                  <a:noFill/>
                </a:ln>
                <a:solidFill>
                  <a:srgbClr val="FFFFFF"/>
                </a:solidFill>
                <a:effectLst/>
                <a:uLnTx/>
                <a:uFillTx/>
                <a:latin typeface="Arial"/>
                <a:ea typeface="+mn-ea"/>
                <a:cs typeface="+mn-cs"/>
              </a:rPr>
              <a:t>– Build a list of programs provided by a text file</a:t>
            </a:r>
          </a:p>
          <a:p>
            <a:pPr marL="85721" indent="-171446" defTabSz="685783">
              <a:lnSpc>
                <a:spcPct val="100000"/>
              </a:lnSpc>
              <a:buClr>
                <a:srgbClr val="F66511"/>
              </a:buClr>
              <a:defRPr/>
            </a:pPr>
            <a:r>
              <a:rPr kumimoji="0" lang="en-AU" altLang="en-US" sz="2175" b="1" i="0" u="none" strike="noStrike" kern="1200" cap="none" spc="0" normalizeH="0" baseline="0" noProof="0" dirty="0">
                <a:ln>
                  <a:noFill/>
                </a:ln>
                <a:solidFill>
                  <a:srgbClr val="FFFFFF"/>
                </a:solidFill>
                <a:effectLst/>
                <a:uLnTx/>
                <a:uFillTx/>
                <a:latin typeface="Arial"/>
                <a:ea typeface="+mn-ea"/>
                <a:cs typeface="+mn-cs"/>
              </a:rPr>
              <a:t>Full Build </a:t>
            </a:r>
            <a:r>
              <a:rPr kumimoji="0" lang="en-AU" altLang="en-US" sz="2175" b="0" i="0" u="none" strike="noStrike" kern="1200" cap="none" spc="0" normalizeH="0" baseline="0" noProof="0" dirty="0">
                <a:ln>
                  <a:noFill/>
                </a:ln>
                <a:solidFill>
                  <a:srgbClr val="FFFFFF"/>
                </a:solidFill>
                <a:effectLst/>
                <a:uLnTx/>
                <a:uFillTx/>
                <a:latin typeface="Arial"/>
                <a:ea typeface="+mn-ea"/>
                <a:cs typeface="+mn-cs"/>
              </a:rPr>
              <a:t>– Build all programs (or buildable files) of an application</a:t>
            </a:r>
          </a:p>
          <a:p>
            <a:pPr marL="85721" indent="-171446" defTabSz="685783">
              <a:lnSpc>
                <a:spcPct val="100000"/>
              </a:lnSpc>
              <a:buClr>
                <a:srgbClr val="F66511"/>
              </a:buClr>
              <a:defRPr/>
            </a:pPr>
            <a:r>
              <a:rPr kumimoji="0" lang="en-AU" altLang="en-US" sz="2175" b="1" i="1" u="none" strike="noStrike" kern="1200" cap="none" spc="0" normalizeH="0" baseline="0" noProof="0" dirty="0">
                <a:ln>
                  <a:noFill/>
                </a:ln>
                <a:solidFill>
                  <a:schemeClr val="accent5">
                    <a:lumMod val="60000"/>
                    <a:lumOff val="40000"/>
                  </a:schemeClr>
                </a:solidFill>
                <a:effectLst/>
                <a:uLnTx/>
                <a:uFillTx/>
                <a:latin typeface="Arial"/>
                <a:ea typeface="+mn-ea"/>
                <a:cs typeface="+mn-cs"/>
              </a:rPr>
              <a:t>Impact Build</a:t>
            </a:r>
            <a:r>
              <a:rPr kumimoji="0" lang="en-AU" altLang="en-US" sz="2175" b="1" i="0" u="none" strike="noStrike" kern="1200" cap="none" spc="0" normalizeH="0" baseline="0" noProof="0" dirty="0">
                <a:ln>
                  <a:noFill/>
                </a:ln>
                <a:solidFill>
                  <a:schemeClr val="accent5">
                    <a:lumMod val="60000"/>
                    <a:lumOff val="40000"/>
                  </a:schemeClr>
                </a:solidFill>
                <a:effectLst/>
                <a:uLnTx/>
                <a:uFillTx/>
                <a:latin typeface="Arial"/>
                <a:ea typeface="+mn-ea"/>
                <a:cs typeface="+mn-cs"/>
              </a:rPr>
              <a:t> </a:t>
            </a:r>
            <a:r>
              <a:rPr kumimoji="0" lang="en-AU" altLang="en-US" sz="2175" b="0" i="0" u="none" strike="noStrike" kern="1200" cap="none" spc="0" normalizeH="0" baseline="0" noProof="0" dirty="0">
                <a:ln>
                  <a:noFill/>
                </a:ln>
                <a:solidFill>
                  <a:srgbClr val="FFFFFF"/>
                </a:solidFill>
                <a:effectLst/>
                <a:uLnTx/>
                <a:uFillTx/>
                <a:latin typeface="Arial"/>
                <a:ea typeface="+mn-ea"/>
                <a:cs typeface="+mn-cs"/>
              </a:rPr>
              <a:t>– Build only the programs impacted by source files that have changed since the last successful build.  Mainly used </a:t>
            </a:r>
            <a:r>
              <a:rPr lang="en-AU" altLang="en-US" sz="2175" dirty="0">
                <a:solidFill>
                  <a:srgbClr val="FFFFFF"/>
                </a:solidFill>
                <a:latin typeface="Arial"/>
              </a:rPr>
              <a:t>in </a:t>
            </a:r>
            <a:r>
              <a:rPr kumimoji="0" lang="en-AU" altLang="en-US" sz="2175" b="0" i="0" u="none" strike="noStrike" kern="1200" cap="none" spc="0" normalizeH="0" baseline="0" noProof="0" dirty="0">
                <a:ln>
                  <a:noFill/>
                </a:ln>
                <a:solidFill>
                  <a:srgbClr val="FFFFFF"/>
                </a:solidFill>
                <a:effectLst/>
                <a:uLnTx/>
                <a:uFillTx/>
                <a:latin typeface="Arial"/>
                <a:ea typeface="+mn-ea"/>
                <a:cs typeface="+mn-cs"/>
              </a:rPr>
              <a:t>Pipeline builds. </a:t>
            </a:r>
          </a:p>
          <a:p>
            <a:pPr marL="85721" indent="-171446" defTabSz="685783">
              <a:lnSpc>
                <a:spcPct val="100000"/>
              </a:lnSpc>
              <a:buClr>
                <a:srgbClr val="F66511"/>
              </a:buClr>
              <a:defRPr/>
            </a:pPr>
            <a:r>
              <a:rPr kumimoji="0" lang="en-AU" altLang="en-US" sz="2175" b="1" i="0" u="none" strike="noStrike" kern="1200" cap="none" spc="0" normalizeH="0" baseline="0" noProof="0" dirty="0">
                <a:ln>
                  <a:noFill/>
                </a:ln>
                <a:solidFill>
                  <a:srgbClr val="FFFFFF"/>
                </a:solidFill>
                <a:effectLst/>
                <a:uLnTx/>
                <a:uFillTx/>
                <a:latin typeface="Arial"/>
                <a:ea typeface="+mn-ea"/>
                <a:cs typeface="+mn-cs"/>
              </a:rPr>
              <a:t>Scan Only </a:t>
            </a:r>
            <a:r>
              <a:rPr kumimoji="0" lang="en-AU" altLang="en-US" sz="2175" b="0" i="0" u="none" strike="noStrike" kern="1200" cap="none" spc="0" normalizeH="0" baseline="0" noProof="0" dirty="0">
                <a:ln>
                  <a:noFill/>
                </a:ln>
                <a:solidFill>
                  <a:srgbClr val="FFFFFF"/>
                </a:solidFill>
                <a:effectLst/>
                <a:uLnTx/>
                <a:uFillTx/>
                <a:latin typeface="Arial"/>
                <a:ea typeface="+mn-ea"/>
                <a:cs typeface="+mn-cs"/>
              </a:rPr>
              <a:t>– Scans the source code to pre-populate the DBB WebApp’s data base with application dependency meta-data (like copy books)</a:t>
            </a:r>
            <a:endParaRPr kumimoji="0" lang="en-AU" altLang="en-US" sz="2175" b="1" i="0" u="none" strike="noStrike" kern="120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20565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35A40958-0948-4DD5-881F-09CA18C9C3CB}"/>
              </a:ext>
            </a:extLst>
          </p:cNvPr>
          <p:cNvGraphicFramePr/>
          <p:nvPr/>
        </p:nvGraphicFramePr>
        <p:xfrm>
          <a:off x="478972" y="539751"/>
          <a:ext cx="8044543" cy="10713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2" name="Group 11">
            <a:extLst>
              <a:ext uri="{FF2B5EF4-FFF2-40B4-BE49-F238E27FC236}">
                <a16:creationId xmlns:a16="http://schemas.microsoft.com/office/drawing/2014/main" id="{88B07266-0D8B-4225-A5EC-D68422BED7BB}"/>
              </a:ext>
            </a:extLst>
          </p:cNvPr>
          <p:cNvGrpSpPr/>
          <p:nvPr/>
        </p:nvGrpSpPr>
        <p:grpSpPr>
          <a:xfrm>
            <a:off x="478972" y="1883228"/>
            <a:ext cx="1721443" cy="2960915"/>
            <a:chOff x="478972" y="1883228"/>
            <a:chExt cx="1721443" cy="2960915"/>
          </a:xfrm>
        </p:grpSpPr>
        <p:sp>
          <p:nvSpPr>
            <p:cNvPr id="5" name="TextBox 4">
              <a:extLst>
                <a:ext uri="{FF2B5EF4-FFF2-40B4-BE49-F238E27FC236}">
                  <a16:creationId xmlns:a16="http://schemas.microsoft.com/office/drawing/2014/main" id="{CEEAB402-21BE-45CE-94DB-00481411D919}"/>
                </a:ext>
              </a:extLst>
            </p:cNvPr>
            <p:cNvSpPr txBox="1"/>
            <p:nvPr/>
          </p:nvSpPr>
          <p:spPr>
            <a:xfrm>
              <a:off x="478972" y="2012063"/>
              <a:ext cx="1688788" cy="1962076"/>
            </a:xfrm>
            <a:prstGeom prst="rect">
              <a:avLst/>
            </a:prstGeom>
            <a:noFill/>
          </p:spPr>
          <p:txBody>
            <a:bodyPr wrap="square" rtlCol="0">
              <a:spAutoFit/>
            </a:bodyPr>
            <a:lstStyle/>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50" b="1" i="0" u="none" strike="noStrike" kern="1200" cap="none" spc="0" normalizeH="0" baseline="0" noProof="0" dirty="0">
                  <a:ln>
                    <a:noFill/>
                  </a:ln>
                  <a:solidFill>
                    <a:srgbClr val="FFFFFF"/>
                  </a:solidFill>
                  <a:effectLst/>
                  <a:uLnTx/>
                  <a:uFillTx/>
                  <a:latin typeface="IBM Plex Sans"/>
                  <a:ea typeface="+mn-ea"/>
                  <a:cs typeface="+mn-cs"/>
                </a:rPr>
                <a:t>Load properties</a:t>
              </a:r>
              <a:br>
                <a:rPr kumimoji="0" lang="en-US" sz="1350" b="1" i="0" u="none" strike="noStrike" kern="1200" cap="none" spc="0" normalizeH="0" baseline="0" noProof="0" dirty="0">
                  <a:ln>
                    <a:noFill/>
                  </a:ln>
                  <a:solidFill>
                    <a:srgbClr val="FFFFFF"/>
                  </a:solidFill>
                  <a:effectLst/>
                  <a:uLnTx/>
                  <a:uFillTx/>
                  <a:latin typeface="IBM Plex Sans"/>
                  <a:ea typeface="+mn-ea"/>
                  <a:cs typeface="+mn-cs"/>
                </a:rPr>
              </a:br>
              <a:endParaRPr kumimoji="0" lang="en-US" sz="1350" b="1" i="0" u="none" strike="noStrike" kern="1200" cap="none" spc="0" normalizeH="0" baseline="0" noProof="0" dirty="0">
                <a:ln>
                  <a:noFill/>
                </a:ln>
                <a:solidFill>
                  <a:srgbClr val="FFFFFF"/>
                </a:solidFill>
                <a:effectLst/>
                <a:uLnTx/>
                <a:uFillTx/>
                <a:latin typeface="IBM Plex Sans"/>
                <a:ea typeface="+mn-ea"/>
                <a:cs typeface="+mn-cs"/>
              </a:endParaRP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50" b="1" i="0" u="none" strike="noStrike" kern="1200" cap="none" spc="0" normalizeH="0" baseline="0" noProof="0" dirty="0">
                  <a:ln>
                    <a:noFill/>
                  </a:ln>
                  <a:solidFill>
                    <a:srgbClr val="FFFFFF"/>
                  </a:solidFill>
                  <a:effectLst/>
                  <a:uLnTx/>
                  <a:uFillTx/>
                  <a:latin typeface="IBM Plex Sans"/>
                  <a:ea typeface="+mn-ea"/>
                  <a:cs typeface="+mn-cs"/>
                </a:rPr>
                <a:t>Initialize Build Report and build result</a:t>
              </a:r>
              <a:br>
                <a:rPr kumimoji="0" lang="en-US" sz="1350" b="1" i="0" u="none" strike="noStrike" kern="1200" cap="none" spc="0" normalizeH="0" baseline="0" noProof="0" dirty="0">
                  <a:ln>
                    <a:noFill/>
                  </a:ln>
                  <a:solidFill>
                    <a:srgbClr val="FFFFFF"/>
                  </a:solidFill>
                  <a:effectLst/>
                  <a:uLnTx/>
                  <a:uFillTx/>
                  <a:latin typeface="IBM Plex Sans"/>
                  <a:ea typeface="+mn-ea"/>
                  <a:cs typeface="+mn-cs"/>
                </a:rPr>
              </a:br>
              <a:endParaRPr kumimoji="0" lang="en-US" sz="1350" b="1" i="0" u="none" strike="noStrike" kern="1200" cap="none" spc="0" normalizeH="0" baseline="0" noProof="0" dirty="0">
                <a:ln>
                  <a:noFill/>
                </a:ln>
                <a:solidFill>
                  <a:srgbClr val="FFFFFF"/>
                </a:solidFill>
                <a:effectLst/>
                <a:uLnTx/>
                <a:uFillTx/>
                <a:latin typeface="IBM Plex Sans"/>
                <a:ea typeface="+mn-ea"/>
                <a:cs typeface="+mn-cs"/>
              </a:endParaRP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50" b="1" i="0" u="none" strike="noStrike" kern="1200" cap="none" spc="0" normalizeH="0" baseline="0" noProof="0" dirty="0">
                  <a:ln>
                    <a:noFill/>
                  </a:ln>
                  <a:solidFill>
                    <a:srgbClr val="FFFFFF"/>
                  </a:solidFill>
                  <a:effectLst/>
                  <a:uLnTx/>
                  <a:uFillTx/>
                  <a:latin typeface="IBM Plex Sans"/>
                  <a:ea typeface="+mn-ea"/>
                  <a:cs typeface="+mn-cs"/>
                </a:rPr>
                <a:t>Create Data Sets if needed</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50" b="1"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6" name="TextBox 5">
              <a:extLst>
                <a:ext uri="{FF2B5EF4-FFF2-40B4-BE49-F238E27FC236}">
                  <a16:creationId xmlns:a16="http://schemas.microsoft.com/office/drawing/2014/main" id="{09C16048-EDAE-464A-AE58-4286B5BAE609}"/>
                </a:ext>
              </a:extLst>
            </p:cNvPr>
            <p:cNvSpPr txBox="1"/>
            <p:nvPr/>
          </p:nvSpPr>
          <p:spPr>
            <a:xfrm>
              <a:off x="478972" y="3696561"/>
              <a:ext cx="1721443" cy="600164"/>
            </a:xfrm>
            <a:prstGeom prst="rect">
              <a:avLst/>
            </a:prstGeom>
            <a:noFill/>
          </p:spPr>
          <p:txBody>
            <a:bodyPr wrap="square" rtlCol="0">
              <a:spAutoFit/>
            </a:bodyPr>
            <a:lstStyle/>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50" b="1" i="0" u="none" strike="noStrike" kern="1200" cap="none" spc="0" normalizeH="0" baseline="0" noProof="0" dirty="0">
                  <a:ln>
                    <a:noFill/>
                  </a:ln>
                  <a:solidFill>
                    <a:srgbClr val="FFFF00"/>
                  </a:solidFill>
                  <a:effectLst/>
                  <a:uLnTx/>
                  <a:uFillTx/>
                  <a:latin typeface="IBM Plex Sans"/>
                  <a:ea typeface="+mn-ea"/>
                  <a:cs typeface="+mn-cs"/>
                </a:rPr>
                <a:t>Connect to WebApp</a:t>
              </a:r>
              <a:br>
                <a:rPr kumimoji="0" lang="en-US" sz="600" b="1" i="0" u="none" strike="noStrike" kern="1200" cap="none" spc="0" normalizeH="0" baseline="0" noProof="0" dirty="0">
                  <a:ln>
                    <a:noFill/>
                  </a:ln>
                  <a:solidFill>
                    <a:srgbClr val="FFFF00"/>
                  </a:solidFill>
                  <a:effectLst/>
                  <a:uLnTx/>
                  <a:uFillTx/>
                  <a:latin typeface="IBM Plex Sans"/>
                  <a:ea typeface="+mn-ea"/>
                  <a:cs typeface="+mn-cs"/>
                </a:rPr>
              </a:br>
              <a:endParaRPr kumimoji="0" lang="en-US" sz="600" b="1" i="0" u="none" strike="noStrike" kern="1200" cap="none" spc="0" normalizeH="0" baseline="0" noProof="0" dirty="0">
                <a:ln>
                  <a:noFill/>
                </a:ln>
                <a:solidFill>
                  <a:srgbClr val="FFFF00"/>
                </a:solidFill>
                <a:effectLst/>
                <a:uLnTx/>
                <a:uFillTx/>
                <a:latin typeface="IBM Plex Sans"/>
                <a:ea typeface="+mn-ea"/>
                <a:cs typeface="+mn-cs"/>
              </a:endParaRPr>
            </a:p>
          </p:txBody>
        </p:sp>
        <p:sp>
          <p:nvSpPr>
            <p:cNvPr id="9" name="Rectangle: Rounded Corners 8">
              <a:extLst>
                <a:ext uri="{FF2B5EF4-FFF2-40B4-BE49-F238E27FC236}">
                  <a16:creationId xmlns:a16="http://schemas.microsoft.com/office/drawing/2014/main" id="{2A929ED2-C3FF-43D4-8C2B-F8689CC25EFF}"/>
                </a:ext>
              </a:extLst>
            </p:cNvPr>
            <p:cNvSpPr/>
            <p:nvPr/>
          </p:nvSpPr>
          <p:spPr>
            <a:xfrm>
              <a:off x="478972" y="1883228"/>
              <a:ext cx="1688788" cy="296091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a:ln>
                  <a:noFill/>
                </a:ln>
                <a:solidFill>
                  <a:srgbClr val="000E5E"/>
                </a:solidFill>
                <a:effectLst/>
                <a:uLnTx/>
                <a:uFillTx/>
                <a:latin typeface="IBM Plex Sans"/>
                <a:ea typeface="+mn-ea"/>
                <a:cs typeface="+mn-cs"/>
              </a:endParaRPr>
            </a:p>
          </p:txBody>
        </p:sp>
      </p:grpSp>
      <p:grpSp>
        <p:nvGrpSpPr>
          <p:cNvPr id="19" name="Group 18">
            <a:extLst>
              <a:ext uri="{FF2B5EF4-FFF2-40B4-BE49-F238E27FC236}">
                <a16:creationId xmlns:a16="http://schemas.microsoft.com/office/drawing/2014/main" id="{D1DE01CF-1F1B-4F6A-98A0-C454BF94F368}"/>
              </a:ext>
            </a:extLst>
          </p:cNvPr>
          <p:cNvGrpSpPr/>
          <p:nvPr/>
        </p:nvGrpSpPr>
        <p:grpSpPr>
          <a:xfrm>
            <a:off x="2607129" y="1883228"/>
            <a:ext cx="1834242" cy="3022270"/>
            <a:chOff x="2607129" y="1883228"/>
            <a:chExt cx="1834242" cy="3022270"/>
          </a:xfrm>
        </p:grpSpPr>
        <p:sp>
          <p:nvSpPr>
            <p:cNvPr id="7" name="TextBox 6">
              <a:extLst>
                <a:ext uri="{FF2B5EF4-FFF2-40B4-BE49-F238E27FC236}">
                  <a16:creationId xmlns:a16="http://schemas.microsoft.com/office/drawing/2014/main" id="{ED154FA0-D271-4B89-BA8E-CECDD144F0C7}"/>
                </a:ext>
              </a:extLst>
            </p:cNvPr>
            <p:cNvSpPr txBox="1"/>
            <p:nvPr/>
          </p:nvSpPr>
          <p:spPr>
            <a:xfrm>
              <a:off x="2607129" y="2022949"/>
              <a:ext cx="1688788" cy="1546577"/>
            </a:xfrm>
            <a:prstGeom prst="rect">
              <a:avLst/>
            </a:prstGeom>
            <a:noFill/>
          </p:spPr>
          <p:txBody>
            <a:bodyPr wrap="square" rtlCol="0">
              <a:spAutoFit/>
            </a:bodyPr>
            <a:lstStyle/>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50" b="1" i="0" u="none" strike="noStrike" kern="1200" cap="none" spc="0" normalizeH="0" baseline="0" noProof="0" dirty="0">
                  <a:ln>
                    <a:noFill/>
                  </a:ln>
                  <a:solidFill>
                    <a:srgbClr val="FFFFFF"/>
                  </a:solidFill>
                  <a:effectLst/>
                  <a:uLnTx/>
                  <a:uFillTx/>
                  <a:latin typeface="IBM Plex Sans"/>
                  <a:ea typeface="+mn-ea"/>
                  <a:cs typeface="+mn-cs"/>
                </a:rPr>
                <a:t>Process build option</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50" b="1" i="0" u="none" strike="noStrike" kern="1200" cap="none" spc="0" normalizeH="0" baseline="0" noProof="0" dirty="0">
                <a:ln>
                  <a:noFill/>
                </a:ln>
                <a:solidFill>
                  <a:srgbClr val="FFFFFF"/>
                </a:solidFill>
                <a:effectLst/>
                <a:uLnTx/>
                <a:uFillTx/>
                <a:latin typeface="IBM Plex Sans"/>
                <a:ea typeface="+mn-ea"/>
                <a:cs typeface="+mn-cs"/>
              </a:endParaRP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50" b="1" i="0" u="none" strike="noStrike" kern="1200" cap="none" spc="0" normalizeH="0" baseline="0" noProof="0" dirty="0">
                  <a:ln>
                    <a:noFill/>
                  </a:ln>
                  <a:solidFill>
                    <a:srgbClr val="FFFFFF"/>
                  </a:solidFill>
                  <a:effectLst/>
                  <a:uLnTx/>
                  <a:uFillTx/>
                  <a:latin typeface="IBM Plex Sans"/>
                  <a:ea typeface="+mn-ea"/>
                  <a:cs typeface="+mn-cs"/>
                </a:rPr>
                <a:t>User build, full build, impact, etc.</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50" b="1"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8" name="TextBox 7">
              <a:extLst>
                <a:ext uri="{FF2B5EF4-FFF2-40B4-BE49-F238E27FC236}">
                  <a16:creationId xmlns:a16="http://schemas.microsoft.com/office/drawing/2014/main" id="{0B23A71C-9C1F-4DD1-AB14-ED347FB69BE2}"/>
                </a:ext>
              </a:extLst>
            </p:cNvPr>
            <p:cNvSpPr txBox="1"/>
            <p:nvPr/>
          </p:nvSpPr>
          <p:spPr>
            <a:xfrm>
              <a:off x="2607129" y="3288006"/>
              <a:ext cx="1834242" cy="923330"/>
            </a:xfrm>
            <a:prstGeom prst="rect">
              <a:avLst/>
            </a:prstGeom>
            <a:noFill/>
          </p:spPr>
          <p:txBody>
            <a:bodyPr wrap="square" rtlCol="0">
              <a:spAutoFit/>
            </a:bodyPr>
            <a:lstStyle/>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50" b="1" i="0" u="none" strike="noStrike" kern="1200" cap="none" spc="0" normalizeH="0" baseline="0" noProof="0" dirty="0">
                  <a:ln>
                    <a:noFill/>
                  </a:ln>
                  <a:solidFill>
                    <a:srgbClr val="FFFF00"/>
                  </a:solidFill>
                  <a:effectLst/>
                  <a:uLnTx/>
                  <a:uFillTx/>
                  <a:latin typeface="IBM Plex Sans"/>
                  <a:ea typeface="+mn-ea"/>
                  <a:cs typeface="+mn-cs"/>
                </a:rPr>
                <a:t>Scan changed files</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50" b="1" i="0" u="none" strike="noStrike" kern="1200" cap="none" spc="0" normalizeH="0" baseline="0" noProof="0" dirty="0">
                  <a:ln>
                    <a:noFill/>
                  </a:ln>
                  <a:solidFill>
                    <a:srgbClr val="FFFF00"/>
                  </a:solidFill>
                  <a:effectLst/>
                  <a:uLnTx/>
                  <a:uFillTx/>
                  <a:latin typeface="IBM Plex Sans"/>
                  <a:ea typeface="+mn-ea"/>
                  <a:cs typeface="+mn-cs"/>
                </a:rPr>
                <a:t>Perform impact analysis</a:t>
              </a:r>
            </a:p>
          </p:txBody>
        </p:sp>
        <p:sp>
          <p:nvSpPr>
            <p:cNvPr id="11" name="Rectangle: Rounded Corners 10">
              <a:extLst>
                <a:ext uri="{FF2B5EF4-FFF2-40B4-BE49-F238E27FC236}">
                  <a16:creationId xmlns:a16="http://schemas.microsoft.com/office/drawing/2014/main" id="{CF5D0B54-A06A-47F3-9DF7-885667757CB0}"/>
                </a:ext>
              </a:extLst>
            </p:cNvPr>
            <p:cNvSpPr/>
            <p:nvPr/>
          </p:nvSpPr>
          <p:spPr>
            <a:xfrm>
              <a:off x="2607129" y="1883228"/>
              <a:ext cx="1688788" cy="296091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a:ln>
                  <a:noFill/>
                </a:ln>
                <a:solidFill>
                  <a:srgbClr val="000E5E"/>
                </a:solidFill>
                <a:effectLst/>
                <a:uLnTx/>
                <a:uFillTx/>
                <a:latin typeface="IBM Plex Sans"/>
                <a:ea typeface="+mn-ea"/>
                <a:cs typeface="+mn-cs"/>
              </a:endParaRPr>
            </a:p>
          </p:txBody>
        </p:sp>
        <p:sp>
          <p:nvSpPr>
            <p:cNvPr id="13" name="TextBox 12">
              <a:extLst>
                <a:ext uri="{FF2B5EF4-FFF2-40B4-BE49-F238E27FC236}">
                  <a16:creationId xmlns:a16="http://schemas.microsoft.com/office/drawing/2014/main" id="{E4589D13-CFCC-407B-B6AE-77F53ED007B2}"/>
                </a:ext>
              </a:extLst>
            </p:cNvPr>
            <p:cNvSpPr txBox="1"/>
            <p:nvPr/>
          </p:nvSpPr>
          <p:spPr>
            <a:xfrm>
              <a:off x="2607129" y="4397667"/>
              <a:ext cx="1688788" cy="507831"/>
            </a:xfrm>
            <a:prstGeom prst="rect">
              <a:avLst/>
            </a:prstGeom>
            <a:noFill/>
          </p:spPr>
          <p:txBody>
            <a:bodyPr wrap="square" rtlCol="0">
              <a:spAutoFit/>
            </a:bodyPr>
            <a:lstStyle/>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50" b="1" i="0" u="none" strike="noStrike" kern="1200" cap="none" spc="0" normalizeH="0" baseline="0" noProof="0" dirty="0">
                  <a:ln>
                    <a:noFill/>
                  </a:ln>
                  <a:solidFill>
                    <a:srgbClr val="000000"/>
                  </a:solidFill>
                  <a:effectLst/>
                  <a:uLnTx/>
                  <a:uFillTx/>
                  <a:latin typeface="IBM Plex Sans"/>
                  <a:ea typeface="+mn-ea"/>
                  <a:cs typeface="+mn-cs"/>
                </a:rPr>
                <a:t>List of files to build</a:t>
              </a:r>
            </a:p>
          </p:txBody>
        </p:sp>
      </p:grpSp>
      <p:grpSp>
        <p:nvGrpSpPr>
          <p:cNvPr id="20" name="Group 19">
            <a:extLst>
              <a:ext uri="{FF2B5EF4-FFF2-40B4-BE49-F238E27FC236}">
                <a16:creationId xmlns:a16="http://schemas.microsoft.com/office/drawing/2014/main" id="{85A5E212-5C9A-40F5-9E3A-5AE2235C0B9D}"/>
              </a:ext>
            </a:extLst>
          </p:cNvPr>
          <p:cNvGrpSpPr/>
          <p:nvPr/>
        </p:nvGrpSpPr>
        <p:grpSpPr>
          <a:xfrm>
            <a:off x="4821501" y="1883228"/>
            <a:ext cx="1721444" cy="2960915"/>
            <a:chOff x="4821501" y="1883228"/>
            <a:chExt cx="1721444" cy="2960915"/>
          </a:xfrm>
        </p:grpSpPr>
        <p:sp>
          <p:nvSpPr>
            <p:cNvPr id="14" name="Rectangle: Rounded Corners 13">
              <a:extLst>
                <a:ext uri="{FF2B5EF4-FFF2-40B4-BE49-F238E27FC236}">
                  <a16:creationId xmlns:a16="http://schemas.microsoft.com/office/drawing/2014/main" id="{FE26A887-2141-423A-9413-8A18952AB523}"/>
                </a:ext>
              </a:extLst>
            </p:cNvPr>
            <p:cNvSpPr/>
            <p:nvPr/>
          </p:nvSpPr>
          <p:spPr>
            <a:xfrm>
              <a:off x="4821501" y="1883228"/>
              <a:ext cx="1688788" cy="296091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a:ln>
                  <a:noFill/>
                </a:ln>
                <a:solidFill>
                  <a:srgbClr val="000E5E"/>
                </a:solidFill>
                <a:effectLst/>
                <a:uLnTx/>
                <a:uFillTx/>
                <a:latin typeface="IBM Plex Sans"/>
                <a:ea typeface="+mn-ea"/>
                <a:cs typeface="+mn-cs"/>
              </a:endParaRPr>
            </a:p>
          </p:txBody>
        </p:sp>
        <p:sp>
          <p:nvSpPr>
            <p:cNvPr id="15" name="TextBox 14">
              <a:extLst>
                <a:ext uri="{FF2B5EF4-FFF2-40B4-BE49-F238E27FC236}">
                  <a16:creationId xmlns:a16="http://schemas.microsoft.com/office/drawing/2014/main" id="{63E49859-B6D9-46A4-8140-016E3AED3F8F}"/>
                </a:ext>
              </a:extLst>
            </p:cNvPr>
            <p:cNvSpPr txBox="1"/>
            <p:nvPr/>
          </p:nvSpPr>
          <p:spPr>
            <a:xfrm>
              <a:off x="4854157" y="2047941"/>
              <a:ext cx="1688788" cy="2793072"/>
            </a:xfrm>
            <a:prstGeom prst="rect">
              <a:avLst/>
            </a:prstGeom>
            <a:noFill/>
          </p:spPr>
          <p:txBody>
            <a:bodyPr wrap="square" rtlCol="0">
              <a:spAutoFit/>
            </a:bodyPr>
            <a:lstStyle/>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50" b="1" i="0" u="none" strike="noStrike" kern="1200" cap="none" spc="0" normalizeH="0" baseline="0" noProof="0" dirty="0">
                  <a:ln>
                    <a:noFill/>
                  </a:ln>
                  <a:solidFill>
                    <a:srgbClr val="FFFFFF"/>
                  </a:solidFill>
                  <a:effectLst/>
                  <a:uLnTx/>
                  <a:uFillTx/>
                  <a:latin typeface="IBM Plex Sans"/>
                  <a:ea typeface="+mn-ea"/>
                  <a:cs typeface="+mn-cs"/>
                </a:rPr>
                <a:t>Find appropriate language script to run (</a:t>
              </a:r>
              <a:r>
                <a:rPr kumimoji="0" lang="en-US" sz="1350" b="1" i="0" u="none" strike="noStrike" kern="1200" cap="none" spc="0" normalizeH="0" baseline="0" noProof="0" dirty="0" err="1">
                  <a:ln>
                    <a:noFill/>
                  </a:ln>
                  <a:solidFill>
                    <a:srgbClr val="FFFFFF"/>
                  </a:solidFill>
                  <a:effectLst/>
                  <a:uLnTx/>
                  <a:uFillTx/>
                  <a:latin typeface="IBM Plex Sans"/>
                  <a:ea typeface="+mn-ea"/>
                  <a:cs typeface="+mn-cs"/>
                </a:rPr>
                <a:t>cobol</a:t>
              </a:r>
              <a:r>
                <a:rPr kumimoji="0" lang="en-US" sz="1350" b="1" i="0" u="none" strike="noStrike" kern="1200" cap="none" spc="0" normalizeH="0" baseline="0" noProof="0" dirty="0">
                  <a:ln>
                    <a:noFill/>
                  </a:ln>
                  <a:solidFill>
                    <a:srgbClr val="FFFFFF"/>
                  </a:solidFill>
                  <a:effectLst/>
                  <a:uLnTx/>
                  <a:uFillTx/>
                  <a:latin typeface="IBM Plex Sans"/>
                  <a:ea typeface="+mn-ea"/>
                  <a:cs typeface="+mn-cs"/>
                </a:rPr>
                <a:t>, </a:t>
              </a:r>
              <a:r>
                <a:rPr kumimoji="0" lang="en-US" sz="1350" b="1" i="0" u="none" strike="noStrike" kern="1200" cap="none" spc="0" normalizeH="0" baseline="0" noProof="0" dirty="0" err="1">
                  <a:ln>
                    <a:noFill/>
                  </a:ln>
                  <a:solidFill>
                    <a:srgbClr val="FFFFFF"/>
                  </a:solidFill>
                  <a:effectLst/>
                  <a:uLnTx/>
                  <a:uFillTx/>
                  <a:latin typeface="IBM Plex Sans"/>
                  <a:ea typeface="+mn-ea"/>
                  <a:cs typeface="+mn-cs"/>
                </a:rPr>
                <a:t>asm</a:t>
              </a:r>
              <a:r>
                <a:rPr kumimoji="0" lang="en-US" sz="1350" b="1" i="0" u="none" strike="noStrike" kern="1200" cap="none" spc="0" normalizeH="0" baseline="0" noProof="0" dirty="0">
                  <a:ln>
                    <a:noFill/>
                  </a:ln>
                  <a:solidFill>
                    <a:srgbClr val="FFFFFF"/>
                  </a:solidFill>
                  <a:effectLst/>
                  <a:uLnTx/>
                  <a:uFillTx/>
                  <a:latin typeface="IBM Plex Sans"/>
                  <a:ea typeface="+mn-ea"/>
                  <a:cs typeface="+mn-cs"/>
                </a:rPr>
                <a:t>..)</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50" b="1" i="0" u="none" strike="noStrike" kern="1200" cap="none" spc="0" normalizeH="0" baseline="0" noProof="0" dirty="0">
                <a:ln>
                  <a:noFill/>
                </a:ln>
                <a:solidFill>
                  <a:srgbClr val="FFFFFF"/>
                </a:solidFill>
                <a:effectLst/>
                <a:uLnTx/>
                <a:uFillTx/>
                <a:latin typeface="IBM Plex Sans"/>
                <a:ea typeface="+mn-ea"/>
                <a:cs typeface="+mn-cs"/>
              </a:endParaRP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50" b="1" i="0" u="none" strike="noStrike" kern="1200" cap="none" spc="0" normalizeH="0" baseline="0" noProof="0" dirty="0">
                  <a:ln>
                    <a:noFill/>
                  </a:ln>
                  <a:solidFill>
                    <a:srgbClr val="FFFFFF"/>
                  </a:solidFill>
                  <a:effectLst/>
                  <a:uLnTx/>
                  <a:uFillTx/>
                  <a:latin typeface="IBM Plex Sans"/>
                  <a:ea typeface="+mn-ea"/>
                  <a:cs typeface="+mn-cs"/>
                </a:rPr>
                <a:t>Run Language script</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50" b="1" i="0" u="none" strike="noStrike" kern="1200" cap="none" spc="0" normalizeH="0" baseline="0" noProof="0" dirty="0">
                <a:ln>
                  <a:noFill/>
                </a:ln>
                <a:solidFill>
                  <a:srgbClr val="FFFFFF"/>
                </a:solidFill>
                <a:effectLst/>
                <a:uLnTx/>
                <a:uFillTx/>
                <a:latin typeface="IBM Plex Sans"/>
                <a:ea typeface="+mn-ea"/>
                <a:cs typeface="+mn-cs"/>
              </a:endParaRP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50" b="1" i="0" u="none" strike="noStrike" kern="1200" cap="none" spc="0" normalizeH="0" baseline="0" noProof="0" dirty="0">
                  <a:ln>
                    <a:noFill/>
                  </a:ln>
                  <a:solidFill>
                    <a:srgbClr val="FFFFFF"/>
                  </a:solidFill>
                  <a:effectLst/>
                  <a:uLnTx/>
                  <a:uFillTx/>
                  <a:latin typeface="IBM Plex Sans"/>
                  <a:ea typeface="+mn-ea"/>
                  <a:cs typeface="+mn-cs"/>
                </a:rPr>
                <a:t>Run additional processes (file level)</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50" b="1" i="0" u="none" strike="noStrike" kern="1200" cap="none" spc="0" normalizeH="0" baseline="0" noProof="0" dirty="0">
                <a:ln>
                  <a:noFill/>
                </a:ln>
                <a:solidFill>
                  <a:srgbClr val="FFFFFF"/>
                </a:solidFill>
                <a:effectLst/>
                <a:uLnTx/>
                <a:uFillTx/>
                <a:latin typeface="IBM Plex Sans"/>
                <a:ea typeface="+mn-ea"/>
                <a:cs typeface="+mn-cs"/>
              </a:endParaRPr>
            </a:p>
          </p:txBody>
        </p:sp>
      </p:grpSp>
      <p:grpSp>
        <p:nvGrpSpPr>
          <p:cNvPr id="21" name="Group 20">
            <a:extLst>
              <a:ext uri="{FF2B5EF4-FFF2-40B4-BE49-F238E27FC236}">
                <a16:creationId xmlns:a16="http://schemas.microsoft.com/office/drawing/2014/main" id="{7DEFDB77-C978-4B9E-B1D4-6CB3E88DBF36}"/>
              </a:ext>
            </a:extLst>
          </p:cNvPr>
          <p:cNvGrpSpPr/>
          <p:nvPr/>
        </p:nvGrpSpPr>
        <p:grpSpPr>
          <a:xfrm>
            <a:off x="6976241" y="1883228"/>
            <a:ext cx="1688788" cy="2960915"/>
            <a:chOff x="6976241" y="1883228"/>
            <a:chExt cx="1688788" cy="2960915"/>
          </a:xfrm>
        </p:grpSpPr>
        <p:sp>
          <p:nvSpPr>
            <p:cNvPr id="16" name="Rectangle: Rounded Corners 15">
              <a:extLst>
                <a:ext uri="{FF2B5EF4-FFF2-40B4-BE49-F238E27FC236}">
                  <a16:creationId xmlns:a16="http://schemas.microsoft.com/office/drawing/2014/main" id="{5531E4D3-5003-4342-8A6A-775A5A969DB9}"/>
                </a:ext>
              </a:extLst>
            </p:cNvPr>
            <p:cNvSpPr/>
            <p:nvPr/>
          </p:nvSpPr>
          <p:spPr>
            <a:xfrm>
              <a:off x="6976241" y="1883228"/>
              <a:ext cx="1688788" cy="296091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1" i="0" u="none" strike="noStrike" kern="1200" cap="none" spc="0" normalizeH="0" baseline="0" noProof="0">
                <a:ln>
                  <a:noFill/>
                </a:ln>
                <a:solidFill>
                  <a:srgbClr val="000E5E"/>
                </a:solidFill>
                <a:effectLst/>
                <a:uLnTx/>
                <a:uFillTx/>
                <a:latin typeface="IBM Plex Sans"/>
                <a:ea typeface="+mn-ea"/>
                <a:cs typeface="+mn-cs"/>
              </a:endParaRPr>
            </a:p>
          </p:txBody>
        </p:sp>
        <p:sp>
          <p:nvSpPr>
            <p:cNvPr id="17" name="TextBox 16">
              <a:extLst>
                <a:ext uri="{FF2B5EF4-FFF2-40B4-BE49-F238E27FC236}">
                  <a16:creationId xmlns:a16="http://schemas.microsoft.com/office/drawing/2014/main" id="{D2B92A86-4E45-451F-ABC9-98A9A18F8B55}"/>
                </a:ext>
              </a:extLst>
            </p:cNvPr>
            <p:cNvSpPr txBox="1"/>
            <p:nvPr/>
          </p:nvSpPr>
          <p:spPr>
            <a:xfrm>
              <a:off x="6976241" y="2012063"/>
              <a:ext cx="1688788" cy="2793072"/>
            </a:xfrm>
            <a:prstGeom prst="rect">
              <a:avLst/>
            </a:prstGeom>
            <a:noFill/>
          </p:spPr>
          <p:txBody>
            <a:bodyPr wrap="square" rtlCol="0">
              <a:spAutoFit/>
            </a:bodyPr>
            <a:lstStyle/>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50" b="1" i="0" u="none" strike="noStrike" kern="1200" cap="none" spc="0" normalizeH="0" baseline="0" noProof="0" dirty="0">
                  <a:ln>
                    <a:noFill/>
                  </a:ln>
                  <a:solidFill>
                    <a:srgbClr val="FFFFFF"/>
                  </a:solidFill>
                  <a:effectLst/>
                  <a:uLnTx/>
                  <a:uFillTx/>
                  <a:latin typeface="IBM Plex Sans"/>
                  <a:ea typeface="+mn-ea"/>
                  <a:cs typeface="+mn-cs"/>
                </a:rPr>
                <a:t>Run additional processes (build level)</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50" b="1" i="0" u="none" strike="noStrike" kern="1200" cap="none" spc="0" normalizeH="0" baseline="0" noProof="0" dirty="0">
                <a:ln>
                  <a:noFill/>
                </a:ln>
                <a:solidFill>
                  <a:srgbClr val="FFFFFF"/>
                </a:solidFill>
                <a:effectLst/>
                <a:uLnTx/>
                <a:uFillTx/>
                <a:latin typeface="IBM Plex Sans"/>
                <a:ea typeface="+mn-ea"/>
                <a:cs typeface="+mn-cs"/>
              </a:endParaRP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50" b="1" i="0" u="none" strike="noStrike" kern="1200" cap="none" spc="0" normalizeH="0" baseline="0" noProof="0" dirty="0">
                  <a:ln>
                    <a:noFill/>
                  </a:ln>
                  <a:solidFill>
                    <a:srgbClr val="FFFFFF"/>
                  </a:solidFill>
                  <a:effectLst/>
                  <a:uLnTx/>
                  <a:uFillTx/>
                  <a:latin typeface="IBM Plex Sans"/>
                  <a:ea typeface="+mn-ea"/>
                  <a:cs typeface="+mn-cs"/>
                </a:rPr>
                <a:t>Mark Build as finished with status</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50" b="1" i="0" u="none" strike="noStrike" kern="1200" cap="none" spc="0" normalizeH="0" baseline="0" noProof="0" dirty="0">
                <a:ln>
                  <a:noFill/>
                </a:ln>
                <a:solidFill>
                  <a:srgbClr val="FFFFFF"/>
                </a:solidFill>
                <a:effectLst/>
                <a:uLnTx/>
                <a:uFillTx/>
                <a:latin typeface="IBM Plex Sans"/>
                <a:ea typeface="+mn-ea"/>
                <a:cs typeface="+mn-cs"/>
              </a:endParaRP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50" b="1" i="0" u="none" strike="noStrike" kern="1200" cap="none" spc="0" normalizeH="0" baseline="0" noProof="0" dirty="0">
                  <a:ln>
                    <a:noFill/>
                  </a:ln>
                  <a:solidFill>
                    <a:srgbClr val="FFFFFF"/>
                  </a:solidFill>
                  <a:effectLst/>
                  <a:uLnTx/>
                  <a:uFillTx/>
                  <a:latin typeface="IBM Plex Sans"/>
                  <a:ea typeface="+mn-ea"/>
                  <a:cs typeface="+mn-cs"/>
                </a:rPr>
                <a:t>Add git hashes</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50" b="1" i="0" u="none" strike="noStrike" kern="1200" cap="none" spc="0" normalizeH="0" baseline="0" noProof="0" dirty="0">
                <a:ln>
                  <a:noFill/>
                </a:ln>
                <a:solidFill>
                  <a:srgbClr val="FFFFFF"/>
                </a:solidFill>
                <a:effectLst/>
                <a:uLnTx/>
                <a:uFillTx/>
                <a:latin typeface="IBM Plex Sans"/>
                <a:ea typeface="+mn-ea"/>
                <a:cs typeface="+mn-cs"/>
              </a:endParaRP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50" b="1" i="0" u="none" strike="noStrike" kern="1200" cap="none" spc="0" normalizeH="0" baseline="0" noProof="0" dirty="0">
                  <a:ln>
                    <a:noFill/>
                  </a:ln>
                  <a:solidFill>
                    <a:srgbClr val="FFFFFF"/>
                  </a:solidFill>
                  <a:effectLst/>
                  <a:uLnTx/>
                  <a:uFillTx/>
                  <a:latin typeface="IBM Plex Sans"/>
                  <a:ea typeface="+mn-ea"/>
                  <a:cs typeface="+mn-cs"/>
                </a:rPr>
                <a:t>Upload logs and reports</a:t>
              </a: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350" b="1" i="0" u="none" strike="noStrike" kern="1200" cap="none" spc="0" normalizeH="0" baseline="0" noProof="0" dirty="0">
                <a:ln>
                  <a:noFill/>
                </a:ln>
                <a:solidFill>
                  <a:srgbClr val="FFFFFF"/>
                </a:solidFill>
                <a:effectLst/>
                <a:uLnTx/>
                <a:uFillTx/>
                <a:latin typeface="IBM Plex Sans"/>
                <a:ea typeface="+mn-ea"/>
                <a:cs typeface="+mn-cs"/>
              </a:endParaRPr>
            </a:p>
          </p:txBody>
        </p:sp>
      </p:grpSp>
      <p:sp>
        <p:nvSpPr>
          <p:cNvPr id="18" name="Title 1">
            <a:extLst>
              <a:ext uri="{FF2B5EF4-FFF2-40B4-BE49-F238E27FC236}">
                <a16:creationId xmlns:a16="http://schemas.microsoft.com/office/drawing/2014/main" id="{D6AF80ED-2FDB-4048-A912-BD094C97155B}"/>
              </a:ext>
            </a:extLst>
          </p:cNvPr>
          <p:cNvSpPr>
            <a:spLocks noGrp="1"/>
          </p:cNvSpPr>
          <p:nvPr>
            <p:ph type="title"/>
          </p:nvPr>
        </p:nvSpPr>
        <p:spPr>
          <a:xfrm>
            <a:off x="228601" y="201168"/>
            <a:ext cx="8684288" cy="381000"/>
          </a:xfrm>
        </p:spPr>
        <p:txBody>
          <a:bodyPr/>
          <a:lstStyle/>
          <a:p>
            <a:r>
              <a:rPr lang="en-US" dirty="0" err="1"/>
              <a:t>zAppBuild</a:t>
            </a:r>
            <a:r>
              <a:rPr lang="en-US" dirty="0"/>
              <a:t> workflow</a:t>
            </a:r>
          </a:p>
        </p:txBody>
      </p:sp>
      <p:sp>
        <p:nvSpPr>
          <p:cNvPr id="2" name="Footer Placeholder 1">
            <a:extLst>
              <a:ext uri="{FF2B5EF4-FFF2-40B4-BE49-F238E27FC236}">
                <a16:creationId xmlns:a16="http://schemas.microsoft.com/office/drawing/2014/main" id="{F5B51F47-A6E9-2D4B-9158-533FC54D5064}"/>
              </a:ext>
            </a:extLst>
          </p:cNvPr>
          <p:cNvSpPr>
            <a:spLocks noGrp="1"/>
          </p:cNvSpPr>
          <p:nvPr>
            <p:ph type="ftr" sz="quarter" idx="11"/>
          </p:nvPr>
        </p:nvSpPr>
        <p:spPr>
          <a:xfrm>
            <a:off x="142145" y="4972978"/>
            <a:ext cx="6400800" cy="137160"/>
          </a:xfrm>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a:cs typeface="Arial" charset="0"/>
              </a:rPr>
              <a:t>DevOps Acceleration Program / © 2019 IBM Corporation</a:t>
            </a:r>
          </a:p>
        </p:txBody>
      </p:sp>
      <p:sp>
        <p:nvSpPr>
          <p:cNvPr id="4" name="Slide Number Placeholder 3">
            <a:extLst>
              <a:ext uri="{FF2B5EF4-FFF2-40B4-BE49-F238E27FC236}">
                <a16:creationId xmlns:a16="http://schemas.microsoft.com/office/drawing/2014/main" id="{A1D3896B-FEF0-BC47-8431-FCD049D2498B}"/>
              </a:ext>
            </a:extLst>
          </p:cNvPr>
          <p:cNvSpPr>
            <a:spLocks noGrp="1"/>
          </p:cNvSpPr>
          <p:nvPr>
            <p:ph type="sldNum" sz="quarter" idx="12"/>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947C2C19-09BE-4D93-810E-60E5D262BC10}" type="slidenum">
              <a:rPr kumimoji="0" lang="en-US" sz="600" b="0" i="0" u="none" strike="noStrike" kern="1200" cap="none" spc="0" normalizeH="0" baseline="0" noProof="0" smtClean="0">
                <a:ln>
                  <a:noFill/>
                </a:ln>
                <a:solidFill>
                  <a:srgbClr val="FFFFFF"/>
                </a:solidFill>
                <a:effectLst/>
                <a:uLnTx/>
                <a:uFillTx/>
                <a:latin typeface="IBM Plex Sans"/>
                <a:cs typeface="Arial" charset="0"/>
              </a:rPr>
              <a:pPr marL="0" marR="0" lvl="0" indent="0" algn="r" defTabSz="685983" rtl="0" eaLnBrk="1" fontAlgn="auto" latinLnBrk="0" hangingPunct="1">
                <a:lnSpc>
                  <a:spcPct val="100000"/>
                </a:lnSpc>
                <a:spcBef>
                  <a:spcPts val="0"/>
                </a:spcBef>
                <a:spcAft>
                  <a:spcPts val="0"/>
                </a:spcAft>
                <a:buClrTx/>
                <a:buSzTx/>
                <a:buFontTx/>
                <a:buNone/>
                <a:tabLst/>
                <a:defRPr/>
              </a:pPr>
              <a:t>42</a:t>
            </a:fld>
            <a:endParaRPr kumimoji="0" lang="en-US" sz="600" b="0" i="0" u="none" strike="noStrike" kern="1200" cap="none" spc="0" normalizeH="0" baseline="0" noProof="0">
              <a:ln>
                <a:noFill/>
              </a:ln>
              <a:solidFill>
                <a:srgbClr val="FFFFFF"/>
              </a:solidFill>
              <a:effectLst/>
              <a:uLnTx/>
              <a:uFillTx/>
              <a:latin typeface="IBM Plex Sans"/>
              <a:cs typeface="Arial" charset="0"/>
            </a:endParaRPr>
          </a:p>
        </p:txBody>
      </p:sp>
    </p:spTree>
    <p:extLst>
      <p:ext uri="{BB962C8B-B14F-4D97-AF65-F5344CB8AC3E}">
        <p14:creationId xmlns:p14="http://schemas.microsoft.com/office/powerpoint/2010/main" val="1383431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F9772-AE23-D74D-A01B-7124CD7D6C51}"/>
              </a:ext>
            </a:extLst>
          </p:cNvPr>
          <p:cNvSpPr>
            <a:spLocks noGrp="1"/>
          </p:cNvSpPr>
          <p:nvPr>
            <p:ph type="title"/>
          </p:nvPr>
        </p:nvSpPr>
        <p:spPr/>
        <p:txBody>
          <a:bodyPr/>
          <a:lstStyle/>
          <a:p>
            <a:r>
              <a:rPr lang="en-US" dirty="0"/>
              <a:t>Application-conf </a:t>
            </a:r>
            <a:r>
              <a:rPr lang="en-US" dirty="0" err="1"/>
              <a:t>file.properties</a:t>
            </a:r>
            <a:endParaRPr lang="en-US" dirty="0"/>
          </a:p>
        </p:txBody>
      </p:sp>
      <p:sp>
        <p:nvSpPr>
          <p:cNvPr id="3" name="Slide Number Placeholder 2">
            <a:extLst>
              <a:ext uri="{FF2B5EF4-FFF2-40B4-BE49-F238E27FC236}">
                <a16:creationId xmlns:a16="http://schemas.microsoft.com/office/drawing/2014/main" id="{AF9B11E7-4EA3-3E43-A675-F230A9E580FB}"/>
              </a:ext>
            </a:extLst>
          </p:cNvPr>
          <p:cNvSpPr>
            <a:spLocks noGrp="1"/>
          </p:cNvSpPr>
          <p:nvPr>
            <p:ph type="sldNum" sz="quarter" idx="10"/>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3FD999D4-B456-9943-89B7-30D56181CE18}" type="slidenum">
              <a:rPr kumimoji="0" lang="en-US" sz="600" b="0" i="0" u="none" strike="noStrike" kern="1200" cap="none" spc="0" normalizeH="0" baseline="0" noProof="0" smtClean="0">
                <a:ln>
                  <a:noFill/>
                </a:ln>
                <a:solidFill>
                  <a:srgbClr val="FFFFFF"/>
                </a:solidFill>
                <a:effectLst/>
                <a:uLnTx/>
                <a:uFillTx/>
                <a:latin typeface="IBM Plex Sans"/>
                <a:cs typeface="Arial" charset="0"/>
              </a:rPr>
              <a:pPr marL="0" marR="0" lvl="0" indent="0" algn="r" defTabSz="685983" rtl="0" eaLnBrk="1" fontAlgn="auto" latinLnBrk="0" hangingPunct="1">
                <a:lnSpc>
                  <a:spcPct val="100000"/>
                </a:lnSpc>
                <a:spcBef>
                  <a:spcPts val="0"/>
                </a:spcBef>
                <a:spcAft>
                  <a:spcPts val="0"/>
                </a:spcAft>
                <a:buClrTx/>
                <a:buSzTx/>
                <a:buFontTx/>
                <a:buNone/>
                <a:tabLst/>
                <a:defRPr/>
              </a:pPr>
              <a:t>43</a:t>
            </a:fld>
            <a:endParaRPr kumimoji="0" lang="en-US" sz="600" b="0" i="0" u="none" strike="noStrike" kern="1200" cap="none" spc="0" normalizeH="0" baseline="0" noProof="0" dirty="0">
              <a:ln>
                <a:noFill/>
              </a:ln>
              <a:solidFill>
                <a:srgbClr val="FFFFFF"/>
              </a:solidFill>
              <a:effectLst/>
              <a:uLnTx/>
              <a:uFillTx/>
              <a:latin typeface="IBM Plex Sans"/>
              <a:cs typeface="Arial" charset="0"/>
            </a:endParaRPr>
          </a:p>
        </p:txBody>
      </p:sp>
      <p:sp>
        <p:nvSpPr>
          <p:cNvPr id="4" name="Footer Placeholder 3">
            <a:extLst>
              <a:ext uri="{FF2B5EF4-FFF2-40B4-BE49-F238E27FC236}">
                <a16:creationId xmlns:a16="http://schemas.microsoft.com/office/drawing/2014/main" id="{F185B60B-BB1E-714C-8FBA-13B7A397774A}"/>
              </a:ext>
            </a:extLst>
          </p:cNvPr>
          <p:cNvSpPr>
            <a:spLocks noGrp="1"/>
          </p:cNvSpPr>
          <p:nvPr>
            <p:ph type="ftr" sz="quarter" idx="11"/>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IBM Plex Sans"/>
                <a:cs typeface="Arial" charset="0"/>
              </a:rPr>
              <a:t>DevOps Acceleration Program / © 2019 IBM Corporation</a:t>
            </a:r>
            <a:endParaRPr kumimoji="0" lang="en-US" sz="600" b="0" i="0" u="none" strike="noStrike" kern="1200" cap="none" spc="0" normalizeH="0" baseline="0" noProof="0" dirty="0">
              <a:ln>
                <a:noFill/>
              </a:ln>
              <a:solidFill>
                <a:srgbClr val="FFFFFF"/>
              </a:solidFill>
              <a:effectLst/>
              <a:uLnTx/>
              <a:uFillTx/>
              <a:latin typeface="IBM Plex Sans"/>
              <a:cs typeface="Arial" charset="0"/>
            </a:endParaRPr>
          </a:p>
        </p:txBody>
      </p:sp>
      <p:pic>
        <p:nvPicPr>
          <p:cNvPr id="8" name="Picture 7">
            <a:extLst>
              <a:ext uri="{FF2B5EF4-FFF2-40B4-BE49-F238E27FC236}">
                <a16:creationId xmlns:a16="http://schemas.microsoft.com/office/drawing/2014/main" id="{4111E899-667C-4120-9793-D75C2045B536}"/>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4125966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9F37FA-1B55-4787-80C8-B90CE3D76B4F}"/>
              </a:ext>
            </a:extLst>
          </p:cNvPr>
          <p:cNvSpPr/>
          <p:nvPr/>
        </p:nvSpPr>
        <p:spPr>
          <a:xfrm>
            <a:off x="6847687" y="4558250"/>
            <a:ext cx="2296313" cy="5852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a:ea typeface="+mn-ea"/>
              <a:cs typeface="+mn-cs"/>
            </a:endParaRPr>
          </a:p>
        </p:txBody>
      </p:sp>
      <p:sp>
        <p:nvSpPr>
          <p:cNvPr id="4" name="Rectangle 3">
            <a:extLst>
              <a:ext uri="{FF2B5EF4-FFF2-40B4-BE49-F238E27FC236}">
                <a16:creationId xmlns:a16="http://schemas.microsoft.com/office/drawing/2014/main" id="{7B461AA1-CBF7-4B81-8986-23156D719582}"/>
              </a:ext>
            </a:extLst>
          </p:cNvPr>
          <p:cNvSpPr/>
          <p:nvPr/>
        </p:nvSpPr>
        <p:spPr>
          <a:xfrm>
            <a:off x="5733909" y="4632722"/>
            <a:ext cx="3410092" cy="5107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a:ea typeface="+mn-ea"/>
              <a:cs typeface="+mn-cs"/>
            </a:endParaRPr>
          </a:p>
        </p:txBody>
      </p:sp>
      <p:pic>
        <p:nvPicPr>
          <p:cNvPr id="7" name="Picture 6">
            <a:extLst>
              <a:ext uri="{FF2B5EF4-FFF2-40B4-BE49-F238E27FC236}">
                <a16:creationId xmlns:a16="http://schemas.microsoft.com/office/drawing/2014/main" id="{9CFE6ADE-F2A0-40F5-B7CA-446394D2634E}"/>
              </a:ext>
            </a:extLst>
          </p:cNvPr>
          <p:cNvPicPr>
            <a:picLocks noChangeAspect="1"/>
          </p:cNvPicPr>
          <p:nvPr/>
        </p:nvPicPr>
        <p:blipFill rotWithShape="1">
          <a:blip r:embed="rId3"/>
          <a:srcRect l="18805" t="19749" r="19565" b="15072"/>
          <a:stretch/>
        </p:blipFill>
        <p:spPr>
          <a:xfrm>
            <a:off x="0" y="1"/>
            <a:ext cx="9144001" cy="5143499"/>
          </a:xfrm>
          <a:prstGeom prst="rect">
            <a:avLst/>
          </a:prstGeom>
        </p:spPr>
      </p:pic>
    </p:spTree>
    <p:extLst>
      <p:ext uri="{BB962C8B-B14F-4D97-AF65-F5344CB8AC3E}">
        <p14:creationId xmlns:p14="http://schemas.microsoft.com/office/powerpoint/2010/main" val="21838449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E846EA-C469-441C-9756-58F459538BA5}"/>
              </a:ext>
            </a:extLst>
          </p:cNvPr>
          <p:cNvSpPr>
            <a:spLocks noGrp="1"/>
          </p:cNvSpPr>
          <p:nvPr>
            <p:ph sz="quarter" idx="13"/>
          </p:nvPr>
        </p:nvSpPr>
        <p:spPr>
          <a:xfrm>
            <a:off x="239316" y="1160586"/>
            <a:ext cx="8774054" cy="3489474"/>
          </a:xfrm>
        </p:spPr>
        <p:txBody>
          <a:bodyPr/>
          <a:lstStyle/>
          <a:p>
            <a:r>
              <a:rPr lang="en-US" sz="1800" dirty="0"/>
              <a:t>NOTE:</a:t>
            </a:r>
          </a:p>
          <a:p>
            <a:r>
              <a:rPr lang="en-US" sz="1800" dirty="0"/>
              <a:t>        If you’d like of participate in my upcoming lab tomorrow</a:t>
            </a:r>
          </a:p>
          <a:p>
            <a:r>
              <a:rPr lang="en-US" sz="1800" dirty="0"/>
              <a:t>       Please email DAVID BEAN for access to our latest zTrial image</a:t>
            </a:r>
          </a:p>
          <a:p>
            <a:endParaRPr lang="en-US" sz="2400" dirty="0"/>
          </a:p>
          <a:p>
            <a:r>
              <a:rPr lang="en-US" sz="1800" dirty="0"/>
              <a:t>     </a:t>
            </a:r>
            <a:r>
              <a:rPr lang="en-US" sz="2400" dirty="0"/>
              <a:t>For material and more info see the slack channel </a:t>
            </a:r>
          </a:p>
          <a:p>
            <a:r>
              <a:rPr lang="en-US" sz="2400" dirty="0"/>
              <a:t>                               </a:t>
            </a:r>
            <a:r>
              <a:rPr lang="en-US" sz="3200" b="1" dirty="0">
                <a:hlinkClick r:id="rId3"/>
              </a:rPr>
              <a:t>#</a:t>
            </a:r>
            <a:r>
              <a:rPr lang="en-US" sz="3200" b="1" dirty="0" err="1">
                <a:hlinkClick r:id="rId3"/>
              </a:rPr>
              <a:t>dat</a:t>
            </a:r>
            <a:r>
              <a:rPr lang="en-US" sz="3200" b="1" dirty="0">
                <a:hlinkClick r:id="rId3"/>
              </a:rPr>
              <a:t>-lab </a:t>
            </a:r>
            <a:endParaRPr lang="en-US" sz="2400" b="1" dirty="0"/>
          </a:p>
          <a:p>
            <a:r>
              <a:rPr lang="en-US" sz="2400" dirty="0"/>
              <a:t> </a:t>
            </a:r>
            <a:r>
              <a:rPr lang="en-US" sz="2400" b="1" dirty="0"/>
              <a:t> </a:t>
            </a:r>
          </a:p>
        </p:txBody>
      </p:sp>
      <p:sp>
        <p:nvSpPr>
          <p:cNvPr id="3" name="Title 2">
            <a:extLst>
              <a:ext uri="{FF2B5EF4-FFF2-40B4-BE49-F238E27FC236}">
                <a16:creationId xmlns:a16="http://schemas.microsoft.com/office/drawing/2014/main" id="{1F0B4668-7A93-42B0-9C6D-B4FFE362D674}"/>
              </a:ext>
            </a:extLst>
          </p:cNvPr>
          <p:cNvSpPr>
            <a:spLocks noGrp="1"/>
          </p:cNvSpPr>
          <p:nvPr>
            <p:ph type="title"/>
          </p:nvPr>
        </p:nvSpPr>
        <p:spPr>
          <a:xfrm>
            <a:off x="210311" y="201168"/>
            <a:ext cx="8803059" cy="524546"/>
          </a:xfrm>
        </p:spPr>
        <p:txBody>
          <a:bodyPr/>
          <a:lstStyle/>
          <a:p>
            <a:r>
              <a:rPr lang="en-US" dirty="0"/>
              <a:t>Pipeline Demo … (15  min)       </a:t>
            </a:r>
          </a:p>
        </p:txBody>
      </p:sp>
      <p:sp>
        <p:nvSpPr>
          <p:cNvPr id="4" name="Slide Number Placeholder 3">
            <a:extLst>
              <a:ext uri="{FF2B5EF4-FFF2-40B4-BE49-F238E27FC236}">
                <a16:creationId xmlns:a16="http://schemas.microsoft.com/office/drawing/2014/main" id="{BE2C46C9-73CF-428F-97C8-3BB30D69C4F5}"/>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0704060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543" y="1564603"/>
            <a:ext cx="6856030" cy="833266"/>
          </a:xfrm>
        </p:spPr>
        <p:txBody>
          <a:bodyPr/>
          <a:lstStyle/>
          <a:p>
            <a:r>
              <a:rPr lang="en-US" dirty="0"/>
              <a:t>IBM Z Open Automation Utilities V1.0.0</a:t>
            </a:r>
            <a:endParaRPr lang="en-US" b="1" dirty="0"/>
          </a:p>
        </p:txBody>
      </p:sp>
    </p:spTree>
    <p:extLst>
      <p:ext uri="{BB962C8B-B14F-4D97-AF65-F5344CB8AC3E}">
        <p14:creationId xmlns:p14="http://schemas.microsoft.com/office/powerpoint/2010/main" val="19301849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33FEF-261B-4EB8-9841-234EE208D4D6}"/>
              </a:ext>
            </a:extLst>
          </p:cNvPr>
          <p:cNvSpPr>
            <a:spLocks noGrp="1"/>
          </p:cNvSpPr>
          <p:nvPr>
            <p:ph type="title"/>
          </p:nvPr>
        </p:nvSpPr>
        <p:spPr>
          <a:xfrm>
            <a:off x="355143" y="100912"/>
            <a:ext cx="8557812" cy="485679"/>
          </a:xfrm>
        </p:spPr>
        <p:txBody>
          <a:bodyPr/>
          <a:lstStyle/>
          <a:p>
            <a:r>
              <a:rPr lang="en-US" dirty="0"/>
              <a:t>Example – Copy four files from HFS to PDSE</a:t>
            </a:r>
          </a:p>
        </p:txBody>
      </p:sp>
      <p:sp>
        <p:nvSpPr>
          <p:cNvPr id="7" name="Rectangle 6">
            <a:extLst>
              <a:ext uri="{FF2B5EF4-FFF2-40B4-BE49-F238E27FC236}">
                <a16:creationId xmlns:a16="http://schemas.microsoft.com/office/drawing/2014/main" id="{1402F3DB-B247-4B69-83DE-3B84677EEBF1}"/>
              </a:ext>
            </a:extLst>
          </p:cNvPr>
          <p:cNvSpPr/>
          <p:nvPr/>
        </p:nvSpPr>
        <p:spPr>
          <a:xfrm>
            <a:off x="355143" y="891391"/>
            <a:ext cx="4566733" cy="3554819"/>
          </a:xfrm>
          <a:prstGeom prst="rect">
            <a:avLst/>
          </a:prstGeom>
          <a:solidFill>
            <a:schemeClr val="bg1">
              <a:lumMod val="95000"/>
            </a:schemeClr>
          </a:solidFill>
          <a:ln>
            <a:solidFill>
              <a:schemeClr val="tx1"/>
            </a:solid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//DCPI  EXEC PGM=IEBGENER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//SYSIN DD DUMMY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//SYSPRINT DD SYSOUT=*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//SYSUT1 DD PATH='/</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tmp</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interest.cobol</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RECFM=FB,LRECL=80,BLKSIZE=32720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//SYSUT2 DD DSN=@@HLQ@@.ZOASAMP.PROJ23.COBOL(INTEREST),DISP=SHR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//DCPB  EXEC PGM=IEBGENER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//SYSIN DD DUMMY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//SYSPRINT DD SYSOUT=*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//SYSUT1 DD PATH='/</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tmp</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mobile.cobol</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RECFM=FB,LRECL=80,BLKSIZE=32720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//SYSUT2 DD DSN=@@HLQ@@.ZOASAMP.PROJ23.COBOL(MOBILE),DISP=SHR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//DCPM  EXEC PGM=IEBGENER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//SYSIN DD DUMMY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//SYSPRINT DD SYSOUT=*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//SYSUT1 DD PATH='/</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tmp</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mortgage.cobol</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RECFM=FB,LRECL=80,BLKSIZE=32720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//SYSUT2 DD DSN=@@HLQ@@.ZOASAMP.PROJ23.COBOL(MORTGAGE),DISP=SHR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//DCPP  EXEC PGM=IEBGENER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//SYSIN DD DUMMY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//SYSPRINT DD SYSOUT=*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//SYSUT1 DD PATH='/</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tmp</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payment.cobol</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RECFM=FB,LRECL=80,BLKSIZE=32720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//SYSUT2 DD DSN=@@HLQ@@.ZOASAMP.PROJ23.COBOL(PAYMENT),DISP=SHR</a:t>
            </a:r>
          </a:p>
        </p:txBody>
      </p:sp>
      <p:sp>
        <p:nvSpPr>
          <p:cNvPr id="8" name="TextBox 7">
            <a:extLst>
              <a:ext uri="{FF2B5EF4-FFF2-40B4-BE49-F238E27FC236}">
                <a16:creationId xmlns:a16="http://schemas.microsoft.com/office/drawing/2014/main" id="{5B3EAA2F-6E8E-4966-BD39-0583D737578E}"/>
              </a:ext>
            </a:extLst>
          </p:cNvPr>
          <p:cNvSpPr txBox="1"/>
          <p:nvPr/>
        </p:nvSpPr>
        <p:spPr>
          <a:xfrm>
            <a:off x="355143" y="592235"/>
            <a:ext cx="503664"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rPr>
              <a:t>JCL</a:t>
            </a:r>
          </a:p>
        </p:txBody>
      </p:sp>
      <p:sp>
        <p:nvSpPr>
          <p:cNvPr id="9" name="TextBox 8">
            <a:extLst>
              <a:ext uri="{FF2B5EF4-FFF2-40B4-BE49-F238E27FC236}">
                <a16:creationId xmlns:a16="http://schemas.microsoft.com/office/drawing/2014/main" id="{920BBB9D-7E04-4062-ACBC-A4DB8A8CBEFF}"/>
              </a:ext>
            </a:extLst>
          </p:cNvPr>
          <p:cNvSpPr txBox="1"/>
          <p:nvPr/>
        </p:nvSpPr>
        <p:spPr>
          <a:xfrm>
            <a:off x="5147733" y="1360317"/>
            <a:ext cx="3697111" cy="230832"/>
          </a:xfrm>
          <a:prstGeom prst="rect">
            <a:avLst/>
          </a:prstGeom>
          <a:solidFill>
            <a:schemeClr val="bg1">
              <a:lumMod val="95000"/>
            </a:schemeClr>
          </a:solidFill>
          <a:ln>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dcp</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tmp</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cobol</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"${HLQ}.PROJ23.COBOL"</a:t>
            </a:r>
          </a:p>
        </p:txBody>
      </p:sp>
      <p:sp>
        <p:nvSpPr>
          <p:cNvPr id="10" name="TextBox 9">
            <a:extLst>
              <a:ext uri="{FF2B5EF4-FFF2-40B4-BE49-F238E27FC236}">
                <a16:creationId xmlns:a16="http://schemas.microsoft.com/office/drawing/2014/main" id="{A664403D-8D5E-4B6C-8208-D709827AA358}"/>
              </a:ext>
            </a:extLst>
          </p:cNvPr>
          <p:cNvSpPr txBox="1"/>
          <p:nvPr/>
        </p:nvSpPr>
        <p:spPr>
          <a:xfrm>
            <a:off x="5090794" y="1060732"/>
            <a:ext cx="621383"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rPr>
              <a:t>Shell</a:t>
            </a:r>
          </a:p>
        </p:txBody>
      </p:sp>
      <p:sp>
        <p:nvSpPr>
          <p:cNvPr id="11" name="TextBox 10">
            <a:extLst>
              <a:ext uri="{FF2B5EF4-FFF2-40B4-BE49-F238E27FC236}">
                <a16:creationId xmlns:a16="http://schemas.microsoft.com/office/drawing/2014/main" id="{EB7F282F-3716-4DA0-ABF0-CD73550EC2D7}"/>
              </a:ext>
            </a:extLst>
          </p:cNvPr>
          <p:cNvSpPr txBox="1"/>
          <p:nvPr/>
        </p:nvSpPr>
        <p:spPr>
          <a:xfrm>
            <a:off x="5153386" y="2229559"/>
            <a:ext cx="3691458" cy="230832"/>
          </a:xfrm>
          <a:prstGeom prst="rect">
            <a:avLst/>
          </a:prstGeom>
          <a:solidFill>
            <a:schemeClr val="bg1">
              <a:lumMod val="95000"/>
            </a:schemeClr>
          </a:solidFill>
          <a:ln>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Datasets.copy</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tmp</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cobol</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HLQ+".PROJ23.COBOL");</a:t>
            </a:r>
          </a:p>
        </p:txBody>
      </p:sp>
      <p:sp>
        <p:nvSpPr>
          <p:cNvPr id="12" name="TextBox 11">
            <a:extLst>
              <a:ext uri="{FF2B5EF4-FFF2-40B4-BE49-F238E27FC236}">
                <a16:creationId xmlns:a16="http://schemas.microsoft.com/office/drawing/2014/main" id="{84448695-43F4-4E09-8354-5A06707C6F42}"/>
              </a:ext>
            </a:extLst>
          </p:cNvPr>
          <p:cNvSpPr txBox="1"/>
          <p:nvPr/>
        </p:nvSpPr>
        <p:spPr>
          <a:xfrm>
            <a:off x="5096447" y="1929974"/>
            <a:ext cx="621383"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rPr>
              <a:t>Java</a:t>
            </a:r>
          </a:p>
        </p:txBody>
      </p:sp>
      <p:sp>
        <p:nvSpPr>
          <p:cNvPr id="13" name="TextBox 12">
            <a:extLst>
              <a:ext uri="{FF2B5EF4-FFF2-40B4-BE49-F238E27FC236}">
                <a16:creationId xmlns:a16="http://schemas.microsoft.com/office/drawing/2014/main" id="{86C56C2F-8BB1-4382-A732-BF8391A63D16}"/>
              </a:ext>
            </a:extLst>
          </p:cNvPr>
          <p:cNvSpPr txBox="1"/>
          <p:nvPr/>
        </p:nvSpPr>
        <p:spPr>
          <a:xfrm>
            <a:off x="5147745" y="3211684"/>
            <a:ext cx="3697099" cy="369332"/>
          </a:xfrm>
          <a:prstGeom prst="rect">
            <a:avLst/>
          </a:prstGeom>
          <a:solidFill>
            <a:schemeClr val="bg1">
              <a:lumMod val="95000"/>
            </a:schemeClr>
          </a:solidFill>
          <a:ln>
            <a:solidFill>
              <a:schemeClr val="tx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Datasets.copy</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(source="/</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tmp</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cobol</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target="%s.PROJ23.COBOL" % HLQ))</a:t>
            </a:r>
          </a:p>
        </p:txBody>
      </p:sp>
      <p:sp>
        <p:nvSpPr>
          <p:cNvPr id="14" name="TextBox 13">
            <a:extLst>
              <a:ext uri="{FF2B5EF4-FFF2-40B4-BE49-F238E27FC236}">
                <a16:creationId xmlns:a16="http://schemas.microsoft.com/office/drawing/2014/main" id="{DDF83253-A6B7-4264-85FA-14B19A9F268C}"/>
              </a:ext>
            </a:extLst>
          </p:cNvPr>
          <p:cNvSpPr txBox="1"/>
          <p:nvPr/>
        </p:nvSpPr>
        <p:spPr>
          <a:xfrm>
            <a:off x="5090806" y="2912099"/>
            <a:ext cx="818927"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rPr>
              <a:t> Python</a:t>
            </a:r>
          </a:p>
        </p:txBody>
      </p:sp>
      <p:sp>
        <p:nvSpPr>
          <p:cNvPr id="15" name="TextBox 14">
            <a:extLst>
              <a:ext uri="{FF2B5EF4-FFF2-40B4-BE49-F238E27FC236}">
                <a16:creationId xmlns:a16="http://schemas.microsoft.com/office/drawing/2014/main" id="{50D59743-78D9-45B4-B3CF-70B2785CB1F1}"/>
              </a:ext>
            </a:extLst>
          </p:cNvPr>
          <p:cNvSpPr txBox="1"/>
          <p:nvPr/>
        </p:nvSpPr>
        <p:spPr>
          <a:xfrm>
            <a:off x="6492624" y="614623"/>
            <a:ext cx="74742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rPr>
              <a:t>ZOAU</a:t>
            </a:r>
          </a:p>
        </p:txBody>
      </p:sp>
    </p:spTree>
    <p:extLst>
      <p:ext uri="{BB962C8B-B14F-4D97-AF65-F5344CB8AC3E}">
        <p14:creationId xmlns:p14="http://schemas.microsoft.com/office/powerpoint/2010/main" val="8234745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85943-59DC-409B-82DE-BC2A6AA848CE}"/>
              </a:ext>
            </a:extLst>
          </p:cNvPr>
          <p:cNvSpPr>
            <a:spLocks noGrp="1"/>
          </p:cNvSpPr>
          <p:nvPr>
            <p:ph type="title"/>
          </p:nvPr>
        </p:nvSpPr>
        <p:spPr/>
        <p:txBody>
          <a:bodyPr/>
          <a:lstStyle/>
          <a:p>
            <a:r>
              <a:rPr lang="en-US" dirty="0"/>
              <a:t>Run commands from a USS command line</a:t>
            </a:r>
          </a:p>
        </p:txBody>
      </p:sp>
      <p:sp>
        <p:nvSpPr>
          <p:cNvPr id="3" name="Content Placeholder 2">
            <a:extLst>
              <a:ext uri="{FF2B5EF4-FFF2-40B4-BE49-F238E27FC236}">
                <a16:creationId xmlns:a16="http://schemas.microsoft.com/office/drawing/2014/main" id="{7368972E-E28B-42AE-9F39-954E1B2DF2D1}"/>
              </a:ext>
            </a:extLst>
          </p:cNvPr>
          <p:cNvSpPr>
            <a:spLocks noGrp="1"/>
          </p:cNvSpPr>
          <p:nvPr>
            <p:ph idx="1"/>
          </p:nvPr>
        </p:nvSpPr>
        <p:spPr>
          <a:xfrm>
            <a:off x="355143" y="953311"/>
            <a:ext cx="8557812" cy="3596918"/>
          </a:xfrm>
        </p:spPr>
        <p:txBody>
          <a:bodyPr/>
          <a:lstStyle/>
          <a:p>
            <a:r>
              <a:rPr lang="en-US" sz="1800" dirty="0"/>
              <a:t>ZOA Utility shell commands are designed for programmers familiar with Linux and UNIX </a:t>
            </a:r>
          </a:p>
          <a:p>
            <a:pPr lvl="1"/>
            <a:r>
              <a:rPr lang="en-US" sz="1600" dirty="0"/>
              <a:t>The commands have a name and syntax that is familiar to UNIX developers. Ex.  the </a:t>
            </a:r>
            <a:r>
              <a:rPr lang="en-US" sz="1600" dirty="0" err="1"/>
              <a:t>dls</a:t>
            </a:r>
            <a:r>
              <a:rPr lang="en-US" sz="1600" dirty="0"/>
              <a:t> command lists data sets and is modeled on the UNIX ls command.</a:t>
            </a:r>
          </a:p>
          <a:p>
            <a:pPr lvl="1"/>
            <a:endParaRPr lang="en-US" sz="1600" dirty="0"/>
          </a:p>
          <a:p>
            <a:r>
              <a:rPr lang="en-US" sz="1800" dirty="0"/>
              <a:t>The ZOA Utility commands are true UNIX System Services commands </a:t>
            </a:r>
          </a:p>
          <a:p>
            <a:pPr lvl="1"/>
            <a:r>
              <a:rPr lang="en-US" sz="1600" dirty="0"/>
              <a:t>Piping and redirection of stdin, </a:t>
            </a:r>
            <a:r>
              <a:rPr lang="en-US" sz="1600" dirty="0" err="1"/>
              <a:t>stdout</a:t>
            </a:r>
            <a:r>
              <a:rPr lang="en-US" sz="1600" dirty="0"/>
              <a:t>, and stderr is supported. </a:t>
            </a:r>
          </a:p>
          <a:p>
            <a:pPr lvl="1"/>
            <a:r>
              <a:rPr lang="en-US" sz="1600" dirty="0"/>
              <a:t>This makes it easy and natural to incorporate the ZOA commands into shell and bash scripts requiring no complex dependencies.</a:t>
            </a:r>
          </a:p>
          <a:p>
            <a:pPr lvl="1"/>
            <a:endParaRPr lang="en-US" sz="1600" dirty="0"/>
          </a:p>
          <a:p>
            <a:r>
              <a:rPr lang="en-US" sz="1800" dirty="0"/>
              <a:t>Man page </a:t>
            </a:r>
            <a:r>
              <a:rPr lang="en-US" sz="1800"/>
              <a:t>documentation is </a:t>
            </a:r>
            <a:r>
              <a:rPr lang="en-US" sz="1800" dirty="0"/>
              <a:t>provided for the ZOA Utility commands and are accessed the same as any other UNIX man pages.</a:t>
            </a:r>
          </a:p>
        </p:txBody>
      </p:sp>
    </p:spTree>
    <p:extLst>
      <p:ext uri="{BB962C8B-B14F-4D97-AF65-F5344CB8AC3E}">
        <p14:creationId xmlns:p14="http://schemas.microsoft.com/office/powerpoint/2010/main" val="7218761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52946-147A-408F-8A4F-532B91C14919}"/>
              </a:ext>
            </a:extLst>
          </p:cNvPr>
          <p:cNvSpPr>
            <a:spLocks noGrp="1"/>
          </p:cNvSpPr>
          <p:nvPr>
            <p:ph type="title"/>
          </p:nvPr>
        </p:nvSpPr>
        <p:spPr/>
        <p:txBody>
          <a:bodyPr/>
          <a:lstStyle/>
          <a:p>
            <a:r>
              <a:rPr lang="en-US" dirty="0"/>
              <a:t>Shell Script Example</a:t>
            </a:r>
          </a:p>
        </p:txBody>
      </p:sp>
      <p:sp>
        <p:nvSpPr>
          <p:cNvPr id="4" name="Rectangle 3">
            <a:extLst>
              <a:ext uri="{FF2B5EF4-FFF2-40B4-BE49-F238E27FC236}">
                <a16:creationId xmlns:a16="http://schemas.microsoft.com/office/drawing/2014/main" id="{7D4814E2-C00B-440A-A656-31A1E0E99E32}"/>
              </a:ext>
            </a:extLst>
          </p:cNvPr>
          <p:cNvSpPr/>
          <p:nvPr/>
        </p:nvSpPr>
        <p:spPr>
          <a:xfrm>
            <a:off x="355144" y="702288"/>
            <a:ext cx="5554590" cy="3831818"/>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echo "Write 3 records to master dataset"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decho</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"Charles      Field       278 323 6045" "${master}"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decho</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 "David        George      397 132 6025" "${master}"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decho</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 "William      Young       178 333 5045" "${master}"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echo "Write 3 records to new dataset"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decho</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"Emma         Hill        149 589 5045" "${new}"</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decho</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 "Sharon       Miller      153 232 6045" "${new}"</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decho</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 "Steve        Green       748 111 6025" "${new}"</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echo "Write the command string to the command dataset"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decho</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MERGE FORMAT=CH,FIELDS=(1,9,A)"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cmd</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args</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="MSGPRT=CRITICAL,LIST"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echo "The arguments to the SORT program for performing the merge are: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args</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echo "Run the SORT program to perform the merge."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echo "SORTIN01 DD name points to the master (old) dataset: ${master}"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echo "SORTIN02 DD name points to the new dataset: ${new}"</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echo "SYSIN    DD name points to the commands dataset: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cmd</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echo "SORTOUT  DD name points to the resulting merged dataset: ${merge}"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echo "SYSOUT   DD name points to the console for output from the program"</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mvscmd</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pgm</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=SORT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args</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args</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--sortin01="${master}" --sortin02="${new}"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sysin</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cmd</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sortout</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="${merge}"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sysout</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rc</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p:txBody>
      </p:sp>
    </p:spTree>
    <p:extLst>
      <p:ext uri="{BB962C8B-B14F-4D97-AF65-F5344CB8AC3E}">
        <p14:creationId xmlns:p14="http://schemas.microsoft.com/office/powerpoint/2010/main" val="1016156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7AE90C0-E5A0-F44B-BC20-135F4D16F08F}"/>
              </a:ext>
            </a:extLst>
          </p:cNvPr>
          <p:cNvSpPr/>
          <p:nvPr/>
        </p:nvSpPr>
        <p:spPr>
          <a:xfrm>
            <a:off x="576031" y="1006016"/>
            <a:ext cx="5880100" cy="105157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514337" rtl="0" eaLnBrk="1" fontAlgn="auto" latinLnBrk="0" hangingPunct="1">
              <a:lnSpc>
                <a:spcPct val="100000"/>
              </a:lnSpc>
              <a:spcBef>
                <a:spcPts val="0"/>
              </a:spcBef>
              <a:spcAft>
                <a:spcPts val="225"/>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Deb, new z/OS developer</a:t>
            </a:r>
          </a:p>
          <a:p>
            <a:pPr marL="96439" marR="0" lvl="0" indent="-96439" algn="l" defTabSz="514337" rtl="0" eaLnBrk="1" fontAlgn="auto" latinLnBrk="0" hangingPunct="1">
              <a:lnSpc>
                <a:spcPct val="100000"/>
              </a:lnSpc>
              <a:spcBef>
                <a:spcPts val="0"/>
              </a:spcBef>
              <a:spcAft>
                <a:spcPts val="225"/>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school I learnt to develop JAVA with Eclipse, but I could also use my </a:t>
            </a:r>
            <a:r>
              <a:rPr kumimoji="0" lang="en-US" sz="9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favorite editor </a:t>
            </a:r>
            <a:r>
              <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  downloaded from the web.</a:t>
            </a:r>
          </a:p>
          <a:p>
            <a:pPr marL="96439" marR="0" lvl="0" indent="-96439" algn="l" defTabSz="514337" rtl="0" eaLnBrk="1" fontAlgn="auto" latinLnBrk="0" hangingPunct="1">
              <a:lnSpc>
                <a:spcPct val="100000"/>
              </a:lnSpc>
              <a:spcBef>
                <a:spcPts val="0"/>
              </a:spcBef>
              <a:spcAft>
                <a:spcPts val="225"/>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 am used to  write a</a:t>
            </a:r>
            <a:r>
              <a:rPr kumimoji="0" lang="en-US" sz="9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unit test </a:t>
            </a:r>
            <a:r>
              <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for all my programs, that makes it easier and saver to modify them in the future.</a:t>
            </a:r>
          </a:p>
          <a:p>
            <a:pPr marL="96439" marR="0" lvl="0" indent="-96439" algn="l" defTabSz="514337" rtl="0" eaLnBrk="1" fontAlgn="auto" latinLnBrk="0" hangingPunct="1">
              <a:lnSpc>
                <a:spcPct val="100000"/>
              </a:lnSpc>
              <a:spcBef>
                <a:spcPts val="0"/>
              </a:spcBef>
              <a:spcAft>
                <a:spcPts val="225"/>
              </a:spcAft>
              <a:buClrTx/>
              <a:buSzTx/>
              <a:buFont typeface="Arial" panose="020B0604020202020204" pitchFamily="34" charset="0"/>
              <a:buChar char="•"/>
              <a:tabLst/>
              <a:defRPr/>
            </a:pPr>
            <a:r>
              <a:rPr kumimoji="0" lang="en-US" sz="9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Test coverage</a:t>
            </a:r>
            <a:r>
              <a:rPr kumimoji="0" lang="en-US"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for JAVA is great. It tells me, if my tests also hit the  changed code. I wish I could use that in COBOL.</a:t>
            </a:r>
          </a:p>
        </p:txBody>
      </p:sp>
      <p:sp>
        <p:nvSpPr>
          <p:cNvPr id="2" name="Title 1">
            <a:extLst>
              <a:ext uri="{FF2B5EF4-FFF2-40B4-BE49-F238E27FC236}">
                <a16:creationId xmlns:a16="http://schemas.microsoft.com/office/drawing/2014/main" id="{6A9BDCD4-E058-4A33-ACFA-3B0C463CBD2E}"/>
              </a:ext>
            </a:extLst>
          </p:cNvPr>
          <p:cNvSpPr>
            <a:spLocks noGrp="1"/>
          </p:cNvSpPr>
          <p:nvPr>
            <p:ph type="title"/>
          </p:nvPr>
        </p:nvSpPr>
        <p:spPr>
          <a:xfrm>
            <a:off x="239172" y="143355"/>
            <a:ext cx="8665656" cy="774563"/>
          </a:xfrm>
        </p:spPr>
        <p:txBody>
          <a:bodyPr/>
          <a:lstStyle/>
          <a:p>
            <a:r>
              <a:rPr lang="en-US" sz="2000" dirty="0">
                <a:cs typeface="Arial"/>
              </a:rPr>
              <a:t>A typical developer workflow</a:t>
            </a:r>
            <a:endParaRPr lang="en-US" sz="2000" dirty="0"/>
          </a:p>
        </p:txBody>
      </p:sp>
      <p:graphicFrame>
        <p:nvGraphicFramePr>
          <p:cNvPr id="3" name="Content Placeholder 2">
            <a:extLst>
              <a:ext uri="{FF2B5EF4-FFF2-40B4-BE49-F238E27FC236}">
                <a16:creationId xmlns:a16="http://schemas.microsoft.com/office/drawing/2014/main" id="{46A6868A-1D04-0E4B-907B-683388D92A76}"/>
              </a:ext>
            </a:extLst>
          </p:cNvPr>
          <p:cNvGraphicFramePr>
            <a:graphicFrameLocks noGrp="1"/>
          </p:cNvGraphicFramePr>
          <p:nvPr>
            <p:ph sz="quarter" idx="13"/>
          </p:nvPr>
        </p:nvGraphicFramePr>
        <p:xfrm>
          <a:off x="228600" y="1828800"/>
          <a:ext cx="8793172" cy="35769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D9069F70-DB77-0342-AB58-42A347353ABE}"/>
              </a:ext>
            </a:extLst>
          </p:cNvPr>
          <p:cNvSpPr>
            <a:spLocks noGrp="1"/>
          </p:cNvSpPr>
          <p:nvPr>
            <p:ph type="ftr" sz="quarter" idx="1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a:cs typeface="Arial" charset="0"/>
              </a:rPr>
              <a:t>IBM Systems / Dependency Based Build client presentation/ January 2020/ © 2020 IBM Corporation</a:t>
            </a:r>
            <a:endParaRPr kumimoji="0" lang="en-US" sz="600" b="0" i="0" u="none" strike="noStrike" kern="1200" cap="none" spc="0" normalizeH="0" baseline="0" noProof="0" dirty="0">
              <a:ln>
                <a:noFill/>
              </a:ln>
              <a:solidFill>
                <a:srgbClr val="000000"/>
              </a:solidFill>
              <a:effectLst/>
              <a:uLnTx/>
              <a:uFillTx/>
              <a:latin typeface="IBM Plex Sans"/>
              <a:cs typeface="Arial" charset="0"/>
            </a:endParaRPr>
          </a:p>
        </p:txBody>
      </p:sp>
      <p:sp>
        <p:nvSpPr>
          <p:cNvPr id="8" name="Rectangle 7">
            <a:extLst>
              <a:ext uri="{FF2B5EF4-FFF2-40B4-BE49-F238E27FC236}">
                <a16:creationId xmlns:a16="http://schemas.microsoft.com/office/drawing/2014/main" id="{43AF8280-B575-174D-9C61-77B53588EB66}"/>
              </a:ext>
            </a:extLst>
          </p:cNvPr>
          <p:cNvSpPr/>
          <p:nvPr/>
        </p:nvSpPr>
        <p:spPr>
          <a:xfrm>
            <a:off x="1001278" y="2298276"/>
            <a:ext cx="3222357" cy="276999"/>
          </a:xfrm>
          <a:prstGeom prst="rect">
            <a:avLst/>
          </a:prstGeom>
          <a:solidFill>
            <a:schemeClr val="accent3">
              <a:lumMod val="20000"/>
              <a:lumOff val="80000"/>
            </a:schemeClr>
          </a:solidFill>
        </p:spPr>
        <p:txBody>
          <a:bodyPr wrap="none">
            <a:spAutoFit/>
          </a:bodyPr>
          <a:lstStyle/>
          <a:p>
            <a:pPr marL="0" marR="0" lvl="0" indent="0" algn="l" defTabSz="514337" rtl="0" eaLnBrk="1" fontAlgn="auto" latinLnBrk="0" hangingPunct="1">
              <a:lnSpc>
                <a:spcPct val="100000"/>
              </a:lnSpc>
              <a:spcBef>
                <a:spcPts val="0"/>
              </a:spcBef>
              <a:spcAft>
                <a:spcPts val="225"/>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Let me explain you how I would like to work :</a:t>
            </a:r>
          </a:p>
        </p:txBody>
      </p:sp>
      <p:pic>
        <p:nvPicPr>
          <p:cNvPr id="6" name="Picture 5">
            <a:extLst>
              <a:ext uri="{FF2B5EF4-FFF2-40B4-BE49-F238E27FC236}">
                <a16:creationId xmlns:a16="http://schemas.microsoft.com/office/drawing/2014/main" id="{33199CEF-39C9-5540-8738-DFB349F70D9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2228" y="2104868"/>
            <a:ext cx="772678" cy="663817"/>
          </a:xfrm>
          <a:prstGeom prst="rect">
            <a:avLst/>
          </a:prstGeom>
        </p:spPr>
      </p:pic>
    </p:spTree>
    <p:extLst>
      <p:ext uri="{BB962C8B-B14F-4D97-AF65-F5344CB8AC3E}">
        <p14:creationId xmlns:p14="http://schemas.microsoft.com/office/powerpoint/2010/main" val="1405087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B13031CB-C044-604F-A512-E231A81969C3}"/>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graphicEl>
                                              <a:dgm id="{5CFFAA84-3AB9-ED43-9721-83AC382C1F1B}"/>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graphicEl>
                                              <a:dgm id="{3BDC9805-BAA8-544E-8E2B-0D4C28528ECE}"/>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6B775B0B-761C-A243-BA19-E17B0C0C9B0C}"/>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graphicEl>
                                              <a:dgm id="{5F22A885-C68B-5641-AF0E-4D432D52CE49}"/>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graphicEl>
                                              <a:dgm id="{361C1B8B-7B39-D447-916C-8113B548828E}"/>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0BFD9B2A-5105-0344-8F6E-39DB4CC89432}"/>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graphicEl>
                                              <a:dgm id="{F7FE4DA0-44CF-9B4B-BD0E-F434A8A2100D}"/>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graphicEl>
                                              <a:dgm id="{BF5B7CCD-B056-CE4E-8105-1C1D4DE9C9C0}"/>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graphicEl>
                                              <a:dgm id="{5D8B1295-66FA-FE46-95CC-48F6131C8431}"/>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graphicEl>
                                              <a:dgm id="{AAAE9352-4611-7E4A-8C59-38806B0E93BA}"/>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graphicEl>
                                              <a:dgm id="{BABAE80D-50FE-2146-817F-146AE8DF7473}"/>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graphicEl>
                                              <a:dgm id="{8772E7DA-7320-B64E-BDC0-BF6D8D36FC8E}"/>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graphicEl>
                                              <a:dgm id="{3AC84106-674C-9645-9B62-1FDCEF581BBC}"/>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graphicEl>
                                              <a:dgm id="{2EDED702-B934-BD41-A45E-E888320C214A}"/>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graphicEl>
                                              <a:dgm id="{B1E17955-5869-7D45-A6DB-4651D85A848D}"/>
                                            </p:graphic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
                                            <p:graphicEl>
                                              <a:dgm id="{2DA26670-407C-364E-BD66-33C3E843DFB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lvlOne"/>
        </p:bldSub>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BAA86-5D38-4CFB-BE24-0B790BC16EE7}"/>
              </a:ext>
            </a:extLst>
          </p:cNvPr>
          <p:cNvSpPr>
            <a:spLocks noGrp="1"/>
          </p:cNvSpPr>
          <p:nvPr>
            <p:ph type="title"/>
          </p:nvPr>
        </p:nvSpPr>
        <p:spPr/>
        <p:txBody>
          <a:bodyPr/>
          <a:lstStyle/>
          <a:p>
            <a:r>
              <a:rPr lang="en-US" dirty="0"/>
              <a:t>Call APIs in Java and Python programs</a:t>
            </a:r>
          </a:p>
        </p:txBody>
      </p:sp>
      <p:sp>
        <p:nvSpPr>
          <p:cNvPr id="3" name="Content Placeholder 2">
            <a:extLst>
              <a:ext uri="{FF2B5EF4-FFF2-40B4-BE49-F238E27FC236}">
                <a16:creationId xmlns:a16="http://schemas.microsoft.com/office/drawing/2014/main" id="{219D9486-FB13-49C9-B06B-D6A78C7BC532}"/>
              </a:ext>
            </a:extLst>
          </p:cNvPr>
          <p:cNvSpPr>
            <a:spLocks noGrp="1"/>
          </p:cNvSpPr>
          <p:nvPr>
            <p:ph idx="1"/>
          </p:nvPr>
        </p:nvSpPr>
        <p:spPr>
          <a:xfrm>
            <a:off x="355143" y="953312"/>
            <a:ext cx="8557812" cy="706156"/>
          </a:xfrm>
        </p:spPr>
        <p:txBody>
          <a:bodyPr/>
          <a:lstStyle/>
          <a:p>
            <a:r>
              <a:rPr lang="en-US" sz="1800" dirty="0"/>
              <a:t>ZOA Utilities provides easy-to-use Java and Python class libraries for accessing MVS resources such as data sets directly from the language.</a:t>
            </a:r>
          </a:p>
        </p:txBody>
      </p:sp>
      <p:sp>
        <p:nvSpPr>
          <p:cNvPr id="4" name="Rectangle 3">
            <a:extLst>
              <a:ext uri="{FF2B5EF4-FFF2-40B4-BE49-F238E27FC236}">
                <a16:creationId xmlns:a16="http://schemas.microsoft.com/office/drawing/2014/main" id="{BB792315-406C-4A58-991C-23E440816AAA}"/>
              </a:ext>
            </a:extLst>
          </p:cNvPr>
          <p:cNvSpPr/>
          <p:nvPr/>
        </p:nvSpPr>
        <p:spPr>
          <a:xfrm>
            <a:off x="62048" y="2419930"/>
            <a:ext cx="8703773" cy="189282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from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zoautil_py</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import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MVSCmd</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Datasets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from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zoautil_py.types</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import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DDStatement</a:t>
            </a:r>
            <a:endPar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import logging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import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logging.config</a:t>
            </a:r>
            <a:endPar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logging.config.fileConfig</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logging.conf</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Create list of DD statements for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MVSCmd</a:t>
            </a:r>
            <a:endPar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dd_statements</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dd_statements.append</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DDStatement</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ddName</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="sortin01", dataset="USR.MVSCMD.DFSORT.MASTER"))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dd_statements.append</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DDStatement</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ddName</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="sortin02", dataset="USR.MVSCMD.DFSORT.NEW"))</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dd_statements.append</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DDStatement</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ddName</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sysin</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dataset="USR.MVSCMD.DFSORT.CMD"))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dd_statements.append</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DDStatement</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ddName</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sortout</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dataset="USR.MVSCMD.DFSORT.MERGE"))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dd_statements.append</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DDStatement</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ddName</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sysout</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dataset="*"))</a:t>
            </a:r>
          </a:p>
        </p:txBody>
      </p:sp>
      <p:sp>
        <p:nvSpPr>
          <p:cNvPr id="6" name="TextBox 5">
            <a:extLst>
              <a:ext uri="{FF2B5EF4-FFF2-40B4-BE49-F238E27FC236}">
                <a16:creationId xmlns:a16="http://schemas.microsoft.com/office/drawing/2014/main" id="{25488F8E-D986-47A1-98A1-4758452F9365}"/>
              </a:ext>
            </a:extLst>
          </p:cNvPr>
          <p:cNvSpPr txBox="1"/>
          <p:nvPr/>
        </p:nvSpPr>
        <p:spPr>
          <a:xfrm>
            <a:off x="191463" y="2065874"/>
            <a:ext cx="742511"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rPr>
              <a:t>Python</a:t>
            </a:r>
          </a:p>
        </p:txBody>
      </p:sp>
    </p:spTree>
    <p:extLst>
      <p:ext uri="{BB962C8B-B14F-4D97-AF65-F5344CB8AC3E}">
        <p14:creationId xmlns:p14="http://schemas.microsoft.com/office/powerpoint/2010/main" val="24568186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A08619-C7F2-44D4-A919-A737C4B178BA}"/>
              </a:ext>
            </a:extLst>
          </p:cNvPr>
          <p:cNvSpPr/>
          <p:nvPr/>
        </p:nvSpPr>
        <p:spPr>
          <a:xfrm>
            <a:off x="242670" y="655841"/>
            <a:ext cx="8263507" cy="3831818"/>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package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com.ibm.merge</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import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com.ibm.zoautil.DatasetOptions</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import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com.ibm.zoautil.DatasetType</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import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com.ibm.zoautil.Datasets</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import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com.ibm.zoautil.MVSCmd</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import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com.ibm.zoautil.RecordFormat</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import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com.ibm.zoautil.types.DDStatement</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public class Merge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public static void main(String[]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args</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throws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IOException</a:t>
            </a:r>
            <a:endPar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String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hlq</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"BUILDER";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String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dsPrefix</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hlq</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 +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mlq</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String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dsMaster</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dsPrefix</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".master";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Options to create a fixed block 80 sequential data set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DatasetOptions</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createDSOptions</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new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DatasetOptions</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().type(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DatasetType.SEQ</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recordFormat</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RecordFormat.FB</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lrecl</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( 80 ).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maxRC</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( 8 );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 Create Master dataset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Datasets.create</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dsMaster</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createDSOptions</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Datasets.write</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dsMaster</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"Charles      Field       278 323 6045" ); // write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Datasets.write</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dsMaster</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"David        George      397 132 6025", true ); // append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Datasets.write</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US" sz="9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dsMaster</a:t>
            </a:r>
            <a:r>
              <a:rPr kumimoji="0" lang="en-US" sz="9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"William      Young       178 333 5045", true ); // append</a:t>
            </a:r>
          </a:p>
        </p:txBody>
      </p:sp>
      <p:sp>
        <p:nvSpPr>
          <p:cNvPr id="5" name="TextBox 4">
            <a:extLst>
              <a:ext uri="{FF2B5EF4-FFF2-40B4-BE49-F238E27FC236}">
                <a16:creationId xmlns:a16="http://schemas.microsoft.com/office/drawing/2014/main" id="{3EA0B027-FF4E-4393-B7A4-7CB7084CCD99}"/>
              </a:ext>
            </a:extLst>
          </p:cNvPr>
          <p:cNvSpPr txBox="1"/>
          <p:nvPr/>
        </p:nvSpPr>
        <p:spPr>
          <a:xfrm>
            <a:off x="270939" y="366895"/>
            <a:ext cx="562975"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rPr>
              <a:t>Java</a:t>
            </a:r>
          </a:p>
        </p:txBody>
      </p:sp>
    </p:spTree>
    <p:extLst>
      <p:ext uri="{BB962C8B-B14F-4D97-AF65-F5344CB8AC3E}">
        <p14:creationId xmlns:p14="http://schemas.microsoft.com/office/powerpoint/2010/main" val="41970709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B808A-560B-4CCB-82A1-953520DCD4C1}"/>
              </a:ext>
            </a:extLst>
          </p:cNvPr>
          <p:cNvSpPr>
            <a:spLocks noGrp="1"/>
          </p:cNvSpPr>
          <p:nvPr>
            <p:ph type="title"/>
          </p:nvPr>
        </p:nvSpPr>
        <p:spPr/>
        <p:txBody>
          <a:bodyPr/>
          <a:lstStyle/>
          <a:p>
            <a:r>
              <a:rPr lang="en-US" dirty="0"/>
              <a:t>Benefits of ZOA Utilities</a:t>
            </a:r>
          </a:p>
        </p:txBody>
      </p:sp>
      <p:sp>
        <p:nvSpPr>
          <p:cNvPr id="3" name="Content Placeholder 2">
            <a:extLst>
              <a:ext uri="{FF2B5EF4-FFF2-40B4-BE49-F238E27FC236}">
                <a16:creationId xmlns:a16="http://schemas.microsoft.com/office/drawing/2014/main" id="{F91899E8-598A-4678-AF23-92C0A4296108}"/>
              </a:ext>
            </a:extLst>
          </p:cNvPr>
          <p:cNvSpPr>
            <a:spLocks noGrp="1"/>
          </p:cNvSpPr>
          <p:nvPr>
            <p:ph idx="1"/>
          </p:nvPr>
        </p:nvSpPr>
        <p:spPr/>
        <p:txBody>
          <a:bodyPr/>
          <a:lstStyle/>
          <a:p>
            <a:r>
              <a:rPr lang="en-US" dirty="0"/>
              <a:t>Enables easier calling of MVS utilities compared with JCL</a:t>
            </a:r>
          </a:p>
          <a:p>
            <a:endParaRPr lang="en-US" dirty="0"/>
          </a:p>
          <a:p>
            <a:r>
              <a:rPr lang="en-US" dirty="0"/>
              <a:t>Provides natural coding experience on UNIX System Services</a:t>
            </a:r>
          </a:p>
          <a:p>
            <a:endParaRPr lang="en-US" dirty="0"/>
          </a:p>
          <a:p>
            <a:r>
              <a:rPr lang="en-US" dirty="0"/>
              <a:t>Provides interfaces in modern programming languages</a:t>
            </a:r>
          </a:p>
        </p:txBody>
      </p:sp>
    </p:spTree>
    <p:extLst>
      <p:ext uri="{BB962C8B-B14F-4D97-AF65-F5344CB8AC3E}">
        <p14:creationId xmlns:p14="http://schemas.microsoft.com/office/powerpoint/2010/main" val="10902466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45F99-DF4C-4D2F-A0AB-3180C0FB5A1A}"/>
              </a:ext>
            </a:extLst>
          </p:cNvPr>
          <p:cNvSpPr>
            <a:spLocks noGrp="1"/>
          </p:cNvSpPr>
          <p:nvPr>
            <p:ph type="title"/>
          </p:nvPr>
        </p:nvSpPr>
        <p:spPr/>
        <p:txBody>
          <a:bodyPr/>
          <a:lstStyle/>
          <a:p>
            <a:r>
              <a:rPr lang="en-US" dirty="0"/>
              <a:t>ZOA Utilities v1.0 Commands</a:t>
            </a:r>
          </a:p>
        </p:txBody>
      </p:sp>
      <p:pic>
        <p:nvPicPr>
          <p:cNvPr id="4" name="Picture 3">
            <a:extLst>
              <a:ext uri="{FF2B5EF4-FFF2-40B4-BE49-F238E27FC236}">
                <a16:creationId xmlns:a16="http://schemas.microsoft.com/office/drawing/2014/main" id="{0C02F301-B62D-4A1F-82E2-A68D503CCFF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147" y="807155"/>
            <a:ext cx="4352742" cy="3324578"/>
          </a:xfrm>
          <a:prstGeom prst="rect">
            <a:avLst/>
          </a:prstGeom>
        </p:spPr>
      </p:pic>
      <p:pic>
        <p:nvPicPr>
          <p:cNvPr id="8" name="Picture 7">
            <a:extLst>
              <a:ext uri="{FF2B5EF4-FFF2-40B4-BE49-F238E27FC236}">
                <a16:creationId xmlns:a16="http://schemas.microsoft.com/office/drawing/2014/main" id="{D1CA265E-4563-477D-B01F-C2CA73BD6A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70400" y="807155"/>
            <a:ext cx="4595453" cy="3320880"/>
          </a:xfrm>
          <a:prstGeom prst="rect">
            <a:avLst/>
          </a:prstGeom>
        </p:spPr>
      </p:pic>
    </p:spTree>
    <p:extLst>
      <p:ext uri="{BB962C8B-B14F-4D97-AF65-F5344CB8AC3E}">
        <p14:creationId xmlns:p14="http://schemas.microsoft.com/office/powerpoint/2010/main" val="2996849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FF8A8-D92A-4D4B-840B-BFD3A47DD34D}"/>
              </a:ext>
            </a:extLst>
          </p:cNvPr>
          <p:cNvSpPr>
            <a:spLocks noGrp="1"/>
          </p:cNvSpPr>
          <p:nvPr>
            <p:ph type="title"/>
          </p:nvPr>
        </p:nvSpPr>
        <p:spPr/>
        <p:txBody>
          <a:bodyPr/>
          <a:lstStyle/>
          <a:p>
            <a:r>
              <a:rPr lang="en-US" dirty="0"/>
              <a:t>New Commands Under Development</a:t>
            </a:r>
          </a:p>
        </p:txBody>
      </p:sp>
      <p:pic>
        <p:nvPicPr>
          <p:cNvPr id="6" name="Picture 5">
            <a:extLst>
              <a:ext uri="{FF2B5EF4-FFF2-40B4-BE49-F238E27FC236}">
                <a16:creationId xmlns:a16="http://schemas.microsoft.com/office/drawing/2014/main" id="{1AE9BEC5-88B6-4C6B-B09F-C8F3BF29CD1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259" y="723496"/>
            <a:ext cx="4666852" cy="3363082"/>
          </a:xfrm>
          <a:prstGeom prst="rect">
            <a:avLst/>
          </a:prstGeom>
        </p:spPr>
      </p:pic>
      <p:pic>
        <p:nvPicPr>
          <p:cNvPr id="7" name="Picture 6">
            <a:extLst>
              <a:ext uri="{FF2B5EF4-FFF2-40B4-BE49-F238E27FC236}">
                <a16:creationId xmlns:a16="http://schemas.microsoft.com/office/drawing/2014/main" id="{0BDBF467-0554-401C-92EE-C654277FCAA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13111" y="723496"/>
            <a:ext cx="4384630" cy="3350043"/>
          </a:xfrm>
          <a:prstGeom prst="rect">
            <a:avLst/>
          </a:prstGeom>
        </p:spPr>
      </p:pic>
    </p:spTree>
    <p:extLst>
      <p:ext uri="{BB962C8B-B14F-4D97-AF65-F5344CB8AC3E}">
        <p14:creationId xmlns:p14="http://schemas.microsoft.com/office/powerpoint/2010/main" val="27655022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C727F-C2BE-4C56-954A-6D98A8F9A6FD}"/>
              </a:ext>
            </a:extLst>
          </p:cNvPr>
          <p:cNvSpPr>
            <a:spLocks noGrp="1"/>
          </p:cNvSpPr>
          <p:nvPr>
            <p:ph type="title"/>
          </p:nvPr>
        </p:nvSpPr>
        <p:spPr/>
        <p:txBody>
          <a:bodyPr/>
          <a:lstStyle/>
          <a:p>
            <a:r>
              <a:rPr lang="en-US" dirty="0"/>
              <a:t>Availability</a:t>
            </a:r>
          </a:p>
        </p:txBody>
      </p:sp>
      <p:sp>
        <p:nvSpPr>
          <p:cNvPr id="3" name="Content Placeholder 2">
            <a:extLst>
              <a:ext uri="{FF2B5EF4-FFF2-40B4-BE49-F238E27FC236}">
                <a16:creationId xmlns:a16="http://schemas.microsoft.com/office/drawing/2014/main" id="{694797C7-FB75-47F8-B07D-6038EDFBB06B}"/>
              </a:ext>
            </a:extLst>
          </p:cNvPr>
          <p:cNvSpPr>
            <a:spLocks noGrp="1"/>
          </p:cNvSpPr>
          <p:nvPr>
            <p:ph idx="1"/>
          </p:nvPr>
        </p:nvSpPr>
        <p:spPr/>
        <p:txBody>
          <a:bodyPr/>
          <a:lstStyle/>
          <a:p>
            <a:r>
              <a:rPr lang="en-US" dirty="0"/>
              <a:t>The ZOA Utilities is packaged as part of the latest versions of the following products:</a:t>
            </a:r>
          </a:p>
          <a:p>
            <a:pPr lvl="1"/>
            <a:r>
              <a:rPr lang="en-US" dirty="0"/>
              <a:t>IBM Application Delivery Foundation for z Systems</a:t>
            </a:r>
          </a:p>
          <a:p>
            <a:pPr lvl="1"/>
            <a:r>
              <a:rPr lang="en-US" dirty="0"/>
              <a:t>IBM Developer for z Systems Enterprise Edition</a:t>
            </a:r>
          </a:p>
          <a:p>
            <a:pPr lvl="1"/>
            <a:r>
              <a:rPr lang="en-US" dirty="0"/>
              <a:t>IBM Z Open Development</a:t>
            </a:r>
          </a:p>
          <a:p>
            <a:pPr lvl="1"/>
            <a:r>
              <a:rPr lang="en-US" dirty="0"/>
              <a:t>IBM Dependency Based Build</a:t>
            </a:r>
          </a:p>
        </p:txBody>
      </p:sp>
    </p:spTree>
    <p:extLst>
      <p:ext uri="{BB962C8B-B14F-4D97-AF65-F5344CB8AC3E}">
        <p14:creationId xmlns:p14="http://schemas.microsoft.com/office/powerpoint/2010/main" val="28355693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3D3A3-E2B3-4308-9E91-6129581A6F93}"/>
              </a:ext>
            </a:extLst>
          </p:cNvPr>
          <p:cNvSpPr>
            <a:spLocks noGrp="1"/>
          </p:cNvSpPr>
          <p:nvPr>
            <p:ph type="title"/>
          </p:nvPr>
        </p:nvSpPr>
        <p:spPr/>
        <p:txBody>
          <a:bodyPr/>
          <a:lstStyle/>
          <a:p>
            <a:r>
              <a:rPr lang="en-US" dirty="0"/>
              <a:t>ZOA Utilities Knowledge Center</a:t>
            </a:r>
          </a:p>
        </p:txBody>
      </p:sp>
      <p:sp>
        <p:nvSpPr>
          <p:cNvPr id="5" name="Content Placeholder 2">
            <a:extLst>
              <a:ext uri="{FF2B5EF4-FFF2-40B4-BE49-F238E27FC236}">
                <a16:creationId xmlns:a16="http://schemas.microsoft.com/office/drawing/2014/main" id="{FEF965AC-344F-4778-BC17-BD01CD91487D}"/>
              </a:ext>
            </a:extLst>
          </p:cNvPr>
          <p:cNvSpPr txBox="1">
            <a:spLocks/>
          </p:cNvSpPr>
          <p:nvPr/>
        </p:nvSpPr>
        <p:spPr>
          <a:xfrm>
            <a:off x="118848" y="1047133"/>
            <a:ext cx="8560374" cy="3441739"/>
          </a:xfrm>
          <a:prstGeom prst="rect">
            <a:avLst/>
          </a:prstGeom>
        </p:spPr>
        <p:txBody>
          <a:bodyPr/>
          <a:lstStyle>
            <a:lvl1pPr marL="342900" indent="-342900" algn="l" defTabSz="457200" rtl="0" eaLnBrk="1" latinLnBrk="0" hangingPunct="1">
              <a:spcBef>
                <a:spcPct val="20000"/>
              </a:spcBef>
              <a:buClr>
                <a:srgbClr val="619AEC"/>
              </a:buClr>
              <a:buFont typeface="Wingdings" charset="2"/>
              <a:buChar char="§"/>
              <a:defRPr sz="2000" kern="1200">
                <a:solidFill>
                  <a:schemeClr val="tx1"/>
                </a:solidFill>
                <a:latin typeface="+mn-lt"/>
                <a:ea typeface="IBM Plex Sans" charset="0"/>
                <a:cs typeface="IBM Plex Sans" charset="0"/>
              </a:defRPr>
            </a:lvl1pPr>
            <a:lvl2pPr marL="742950" indent="-285750" algn="l" defTabSz="457200" rtl="0" eaLnBrk="1" latinLnBrk="0" hangingPunct="1">
              <a:spcBef>
                <a:spcPct val="20000"/>
              </a:spcBef>
              <a:buClr>
                <a:srgbClr val="619AEC"/>
              </a:buClr>
              <a:buFont typeface="Arial"/>
              <a:buChar char="–"/>
              <a:defRPr sz="1800" kern="1200">
                <a:solidFill>
                  <a:schemeClr val="tx1"/>
                </a:solidFill>
                <a:latin typeface="+mn-lt"/>
                <a:ea typeface="IBM Plex Sans" charset="0"/>
                <a:cs typeface="IBM Plex Sans" charset="0"/>
              </a:defRPr>
            </a:lvl2pPr>
            <a:lvl3pPr marL="1143000" indent="-228600" algn="l" defTabSz="457200" rtl="0" eaLnBrk="1" latinLnBrk="0" hangingPunct="1">
              <a:spcBef>
                <a:spcPct val="20000"/>
              </a:spcBef>
              <a:buClr>
                <a:srgbClr val="619AEC"/>
              </a:buClr>
              <a:buFont typeface="Arial"/>
              <a:buChar char="•"/>
              <a:defRPr sz="1600" kern="1200">
                <a:solidFill>
                  <a:schemeClr val="tx1"/>
                </a:solidFill>
                <a:latin typeface="+mn-lt"/>
                <a:ea typeface="IBM Plex Sans" charset="0"/>
                <a:cs typeface="IBM Plex Sans" charset="0"/>
              </a:defRPr>
            </a:lvl3pPr>
            <a:lvl4pPr marL="1600200" indent="-228600" algn="l" defTabSz="457200" rtl="0" eaLnBrk="1" latinLnBrk="0" hangingPunct="1">
              <a:spcBef>
                <a:spcPct val="20000"/>
              </a:spcBef>
              <a:buClr>
                <a:srgbClr val="619AEC"/>
              </a:buClr>
              <a:buFont typeface="Arial"/>
              <a:buChar char="–"/>
              <a:defRPr sz="1400" kern="1200">
                <a:solidFill>
                  <a:schemeClr val="tx1"/>
                </a:solidFill>
                <a:latin typeface="+mn-lt"/>
                <a:ea typeface="IBM Plex Sans" charset="0"/>
                <a:cs typeface="IBM Plex Sans" charset="0"/>
              </a:defRPr>
            </a:lvl4pPr>
            <a:lvl5pPr marL="2057400" indent="-228600" algn="l" defTabSz="457200" rtl="0" eaLnBrk="1" latinLnBrk="0" hangingPunct="1">
              <a:spcBef>
                <a:spcPct val="20000"/>
              </a:spcBef>
              <a:buClr>
                <a:srgbClr val="619AEC"/>
              </a:buClr>
              <a:buFont typeface="Arial"/>
              <a:buChar char="»"/>
              <a:defRPr sz="1400" kern="1200">
                <a:solidFill>
                  <a:schemeClr val="tx1"/>
                </a:solidFill>
                <a:latin typeface="+mn-lt"/>
                <a:ea typeface="IBM Plex Sans" charset="0"/>
                <a:cs typeface="IBM Plex Sans"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
                <a:srgbClr val="619AEC"/>
              </a:buClr>
              <a:buSzTx/>
              <a:buFont typeface="Wingdings" charset="2"/>
              <a:buChar char="§"/>
              <a:tabLst/>
              <a:defRPr/>
            </a:pPr>
            <a:r>
              <a:rPr kumimoji="0" lang="en-US" sz="1600" b="0" i="0" u="none" strike="noStrike" kern="1200" cap="none" spc="0" normalizeH="0" baseline="0" noProof="0" dirty="0">
                <a:ln>
                  <a:noFill/>
                </a:ln>
                <a:solidFill>
                  <a:prstClr val="black"/>
                </a:solidFill>
                <a:effectLst/>
                <a:uLnTx/>
                <a:uFillTx/>
                <a:latin typeface="Arial"/>
              </a:rPr>
              <a:t> </a:t>
            </a:r>
            <a:r>
              <a:rPr kumimoji="0" lang="en-US" sz="1600" b="0" i="0" u="none" strike="noStrike" kern="1200" cap="none" spc="0" normalizeH="0" baseline="0" noProof="0" dirty="0">
                <a:ln>
                  <a:noFill/>
                </a:ln>
                <a:solidFill>
                  <a:prstClr val="black"/>
                </a:solidFill>
                <a:effectLst/>
                <a:uLnTx/>
                <a:uFillTx/>
                <a:latin typeface="Arial"/>
                <a:hlinkClick r:id="rId2"/>
              </a:rPr>
              <a:t>https://www.ibm.com/support/knowledgecenter/SSKFYE_1.0.0/welcome_zoautil.html</a:t>
            </a:r>
            <a:endParaRPr kumimoji="0" lang="en-US" sz="1600" b="0" i="0" u="none" strike="noStrike" kern="1200" cap="none" spc="0" normalizeH="0" baseline="0" noProof="0" dirty="0">
              <a:ln>
                <a:noFill/>
              </a:ln>
              <a:solidFill>
                <a:prstClr val="black"/>
              </a:solidFill>
              <a:effectLst/>
              <a:uLnTx/>
              <a:uFillTx/>
              <a:latin typeface="Arial"/>
            </a:endParaRPr>
          </a:p>
          <a:p>
            <a:pPr marL="342900" marR="0" lvl="0" indent="-342900" algn="l" defTabSz="457200" rtl="0" eaLnBrk="1" fontAlgn="auto" latinLnBrk="0" hangingPunct="1">
              <a:lnSpc>
                <a:spcPct val="100000"/>
              </a:lnSpc>
              <a:spcBef>
                <a:spcPct val="20000"/>
              </a:spcBef>
              <a:spcAft>
                <a:spcPts val="0"/>
              </a:spcAft>
              <a:buClr>
                <a:srgbClr val="619AEC"/>
              </a:buClr>
              <a:buSzTx/>
              <a:buFont typeface="Wingdings" charset="2"/>
              <a:buChar char="§"/>
              <a:tabLst/>
              <a:defRPr/>
            </a:pPr>
            <a:endParaRPr kumimoji="0" lang="en-US" sz="1600" b="0" i="0" u="none" strike="noStrike" kern="1200" cap="none" spc="0" normalizeH="0" baseline="0" noProof="0" dirty="0">
              <a:ln>
                <a:noFill/>
              </a:ln>
              <a:solidFill>
                <a:prstClr val="black"/>
              </a:solidFill>
              <a:effectLst/>
              <a:uLnTx/>
              <a:uFillTx/>
              <a:latin typeface="Arial"/>
            </a:endParaRPr>
          </a:p>
          <a:p>
            <a:pPr marL="342900" marR="0" lvl="0" indent="-342900" algn="l" defTabSz="457200" rtl="0" eaLnBrk="1" fontAlgn="auto" latinLnBrk="0" hangingPunct="1">
              <a:lnSpc>
                <a:spcPct val="100000"/>
              </a:lnSpc>
              <a:spcBef>
                <a:spcPct val="20000"/>
              </a:spcBef>
              <a:spcAft>
                <a:spcPts val="0"/>
              </a:spcAft>
              <a:buClr>
                <a:srgbClr val="619AEC"/>
              </a:buClr>
              <a:buSzTx/>
              <a:buFont typeface="Wingdings" charset="2"/>
              <a:buChar char="§"/>
              <a:tabLst/>
              <a:defRPr/>
            </a:pPr>
            <a:r>
              <a:rPr kumimoji="0" lang="en-US" sz="1600" b="0" i="0" u="none" strike="noStrike" kern="1200" cap="none" spc="0" normalizeH="0" baseline="0" noProof="0" dirty="0">
                <a:ln>
                  <a:noFill/>
                </a:ln>
                <a:solidFill>
                  <a:prstClr val="black"/>
                </a:solidFill>
                <a:effectLst/>
                <a:uLnTx/>
                <a:uFillTx/>
                <a:latin typeface="Arial"/>
              </a:rPr>
              <a:t>Table of contents include:</a:t>
            </a:r>
          </a:p>
          <a:p>
            <a:pPr marL="742950" marR="0" lvl="1" indent="-285750" algn="l" defTabSz="457200" rtl="0" eaLnBrk="1" fontAlgn="auto" latinLnBrk="0" hangingPunct="1">
              <a:lnSpc>
                <a:spcPct val="100000"/>
              </a:lnSpc>
              <a:spcBef>
                <a:spcPct val="20000"/>
              </a:spcBef>
              <a:spcAft>
                <a:spcPts val="0"/>
              </a:spcAft>
              <a:buClr>
                <a:srgbClr val="619AEC"/>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Arial"/>
              </a:rPr>
              <a:t>Functional Overview</a:t>
            </a:r>
          </a:p>
          <a:p>
            <a:pPr marL="742950" marR="0" lvl="1" indent="-285750" algn="l" defTabSz="457200" rtl="0" eaLnBrk="1" fontAlgn="auto" latinLnBrk="0" hangingPunct="1">
              <a:lnSpc>
                <a:spcPct val="100000"/>
              </a:lnSpc>
              <a:spcBef>
                <a:spcPct val="20000"/>
              </a:spcBef>
              <a:spcAft>
                <a:spcPts val="0"/>
              </a:spcAft>
              <a:buClr>
                <a:srgbClr val="619AEC"/>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Arial"/>
              </a:rPr>
              <a:t>Installation and configuration</a:t>
            </a:r>
          </a:p>
          <a:p>
            <a:pPr marL="742950" marR="0" lvl="1" indent="-285750" algn="l" defTabSz="457200" rtl="0" eaLnBrk="1" fontAlgn="auto" latinLnBrk="0" hangingPunct="1">
              <a:lnSpc>
                <a:spcPct val="100000"/>
              </a:lnSpc>
              <a:spcBef>
                <a:spcPct val="20000"/>
              </a:spcBef>
              <a:spcAft>
                <a:spcPts val="0"/>
              </a:spcAft>
              <a:buClr>
                <a:srgbClr val="619AEC"/>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Arial"/>
              </a:rPr>
              <a:t>Example of merging data sets in each supported language</a:t>
            </a:r>
          </a:p>
          <a:p>
            <a:pPr marL="742950" marR="0" lvl="1" indent="-285750" algn="l" defTabSz="457200" rtl="0" eaLnBrk="1" fontAlgn="auto" latinLnBrk="0" hangingPunct="1">
              <a:lnSpc>
                <a:spcPct val="100000"/>
              </a:lnSpc>
              <a:spcBef>
                <a:spcPct val="20000"/>
              </a:spcBef>
              <a:spcAft>
                <a:spcPts val="0"/>
              </a:spcAft>
              <a:buClr>
                <a:srgbClr val="619AEC"/>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Arial"/>
              </a:rPr>
              <a:t>Instructions on extending ZOA Utilities to other languages</a:t>
            </a:r>
          </a:p>
          <a:p>
            <a:pPr marL="742950" marR="0" lvl="1" indent="-285750" algn="l" defTabSz="457200" rtl="0" eaLnBrk="1" fontAlgn="auto" latinLnBrk="0" hangingPunct="1">
              <a:lnSpc>
                <a:spcPct val="100000"/>
              </a:lnSpc>
              <a:spcBef>
                <a:spcPct val="20000"/>
              </a:spcBef>
              <a:spcAft>
                <a:spcPts val="0"/>
              </a:spcAft>
              <a:buClr>
                <a:srgbClr val="619AEC"/>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Arial"/>
              </a:rPr>
              <a:t>Command and API references</a:t>
            </a:r>
          </a:p>
          <a:p>
            <a:pPr marL="742950" marR="0" lvl="1" indent="-285750" algn="l" defTabSz="457200" rtl="0" eaLnBrk="1" fontAlgn="auto" latinLnBrk="0" hangingPunct="1">
              <a:lnSpc>
                <a:spcPct val="100000"/>
              </a:lnSpc>
              <a:spcBef>
                <a:spcPct val="20000"/>
              </a:spcBef>
              <a:spcAft>
                <a:spcPts val="0"/>
              </a:spcAft>
              <a:buClr>
                <a:srgbClr val="619AEC"/>
              </a:buClr>
              <a:buSzTx/>
              <a:buFont typeface="Arial"/>
              <a:buChar char="–"/>
              <a:tabLst/>
              <a:defRPr/>
            </a:pPr>
            <a:r>
              <a:rPr kumimoji="0" lang="en-US" sz="1400" b="0" i="0" u="none" strike="noStrike" kern="1200" cap="none" spc="0" normalizeH="0" baseline="0" noProof="0" dirty="0">
                <a:ln>
                  <a:noFill/>
                </a:ln>
                <a:solidFill>
                  <a:prstClr val="black"/>
                </a:solidFill>
                <a:effectLst/>
                <a:uLnTx/>
                <a:uFillTx/>
                <a:latin typeface="Arial"/>
              </a:rPr>
              <a:t>Messages reference</a:t>
            </a:r>
          </a:p>
          <a:p>
            <a:pPr marL="457200" marR="0" lvl="1" indent="0" algn="l" defTabSz="457200" rtl="0" eaLnBrk="1" fontAlgn="auto" latinLnBrk="0" hangingPunct="1">
              <a:lnSpc>
                <a:spcPct val="100000"/>
              </a:lnSpc>
              <a:spcBef>
                <a:spcPct val="20000"/>
              </a:spcBef>
              <a:spcAft>
                <a:spcPts val="0"/>
              </a:spcAft>
              <a:buClr>
                <a:srgbClr val="619AEC"/>
              </a:buClr>
              <a:buSzTx/>
              <a:buFont typeface="Arial"/>
              <a:buNone/>
              <a:tabLst/>
              <a:defRPr/>
            </a:pPr>
            <a:endParaRPr kumimoji="0" lang="en-US" sz="1400" b="0" i="0" u="none" strike="noStrike" kern="1200" cap="none" spc="0" normalizeH="0" baseline="0" noProof="0" dirty="0">
              <a:ln>
                <a:noFill/>
              </a:ln>
              <a:solidFill>
                <a:prstClr val="black"/>
              </a:solidFill>
              <a:effectLst/>
              <a:uLnTx/>
              <a:uFillTx/>
              <a:latin typeface="Arial"/>
            </a:endParaRPr>
          </a:p>
          <a:p>
            <a:pPr marL="742950" marR="0" lvl="1" indent="-285750" algn="l" defTabSz="457200" rtl="0" eaLnBrk="1" fontAlgn="auto" latinLnBrk="0" hangingPunct="1">
              <a:lnSpc>
                <a:spcPct val="100000"/>
              </a:lnSpc>
              <a:spcBef>
                <a:spcPct val="20000"/>
              </a:spcBef>
              <a:spcAft>
                <a:spcPts val="0"/>
              </a:spcAft>
              <a:buClr>
                <a:srgbClr val="619AEC"/>
              </a:buClr>
              <a:buSzTx/>
              <a:buFont typeface="Arial"/>
              <a:buChar char="–"/>
              <a:tabLst/>
              <a:defRPr/>
            </a:pPr>
            <a:endParaRPr kumimoji="0" lang="en-US" sz="1000" b="0" i="0" u="none" strike="noStrike" kern="1200" cap="none" spc="0" normalizeH="0" baseline="0" noProof="0" dirty="0">
              <a:ln>
                <a:noFill/>
              </a:ln>
              <a:solidFill>
                <a:prstClr val="black"/>
              </a:solidFill>
              <a:effectLst/>
              <a:uLnTx/>
              <a:uFillTx/>
              <a:latin typeface="Arial"/>
            </a:endParaRPr>
          </a:p>
        </p:txBody>
      </p:sp>
    </p:spTree>
    <p:extLst>
      <p:ext uri="{BB962C8B-B14F-4D97-AF65-F5344CB8AC3E}">
        <p14:creationId xmlns:p14="http://schemas.microsoft.com/office/powerpoint/2010/main" val="824848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D697D-0127-497C-BE11-89A0207ABC8E}"/>
              </a:ext>
            </a:extLst>
          </p:cNvPr>
          <p:cNvSpPr>
            <a:spLocks noGrp="1"/>
          </p:cNvSpPr>
          <p:nvPr>
            <p:ph type="title"/>
          </p:nvPr>
        </p:nvSpPr>
        <p:spPr/>
        <p:txBody>
          <a:bodyPr/>
          <a:lstStyle/>
          <a:p>
            <a:r>
              <a:rPr lang="en-US" dirty="0"/>
              <a:t>Debugging – Common Problems</a:t>
            </a:r>
          </a:p>
        </p:txBody>
      </p:sp>
      <p:sp>
        <p:nvSpPr>
          <p:cNvPr id="4" name="Rectangle 3">
            <a:extLst>
              <a:ext uri="{FF2B5EF4-FFF2-40B4-BE49-F238E27FC236}">
                <a16:creationId xmlns:a16="http://schemas.microsoft.com/office/drawing/2014/main" id="{D4EEA423-ED7C-4863-92A7-78D70B0BF8C4}"/>
              </a:ext>
            </a:extLst>
          </p:cNvPr>
          <p:cNvSpPr/>
          <p:nvPr/>
        </p:nvSpPr>
        <p:spPr>
          <a:xfrm>
            <a:off x="421019" y="863590"/>
            <a:ext cx="8491936" cy="332398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Q: What shall I do to cope with the following message?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FSUM7332 syntax error: got (, expecting Newline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 This might happen if you do not set _BPXK_AUTOCVT. To fix this, make sure that you have issued the following command before running the utilities: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export _BPXK_AUTOCVT=ON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Q: I cannot use the </a:t>
            </a:r>
            <a:r>
              <a:rPr kumimoji="0" lang="en-US" sz="1000" b="1"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dls</a:t>
            </a: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US" sz="1000" b="1"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dmv</a:t>
            </a: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mmv, </a:t>
            </a:r>
            <a:r>
              <a:rPr kumimoji="0" lang="en-US" sz="1000" b="1"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mrm</a:t>
            </a: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or </a:t>
            </a:r>
            <a:r>
              <a:rPr kumimoji="0" lang="en-US" sz="1000" b="1"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dlsraw</a:t>
            </a: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commands. How can I fix it?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 If commands such as </a:t>
            </a:r>
            <a:r>
              <a:rPr kumimoji="0" lang="en-US" sz="1000" b="1"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dls</a:t>
            </a: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t>
            </a:r>
            <a:r>
              <a:rPr kumimoji="0" lang="en-US" sz="1000" b="1"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dmv</a:t>
            </a: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mmv, </a:t>
            </a:r>
            <a:r>
              <a:rPr kumimoji="0" lang="en-US" sz="1000" b="1"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mrm</a:t>
            </a: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or </a:t>
            </a:r>
            <a:r>
              <a:rPr kumimoji="0" lang="en-US" sz="1000" b="1"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dlsraw</a:t>
            </a: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fail for you, but other commands work, check whether you have </a:t>
            </a:r>
            <a:r>
              <a:rPr kumimoji="0" lang="en-US" sz="1000" b="1"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mvscmdauth</a:t>
            </a: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installed correctly as follows: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Issue type -a </a:t>
            </a:r>
            <a:r>
              <a:rPr kumimoji="0" lang="en-US" sz="1000" b="1"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mvscmdauth</a:t>
            </a: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to determine where </a:t>
            </a:r>
            <a:r>
              <a:rPr kumimoji="0" lang="en-US" sz="1000" b="1"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mvscmdauth</a:t>
            </a: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is installed. In this example, we assume that </a:t>
            </a:r>
            <a:r>
              <a:rPr kumimoji="0" lang="en-US" sz="1000" b="1"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mvscmdauth</a:t>
            </a: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is installed in /</a:t>
            </a:r>
            <a:r>
              <a:rPr kumimoji="0" lang="en-US" sz="1000" b="1"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usr</a:t>
            </a: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US" sz="1000" b="1"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lpp</a:t>
            </a: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/IBM/</a:t>
            </a:r>
            <a:r>
              <a:rPr kumimoji="0" lang="en-US" sz="1000" b="1"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zoautil</a:t>
            </a: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Issue ls -E /</a:t>
            </a:r>
            <a:r>
              <a:rPr kumimoji="0" lang="en-US" sz="1000" b="1"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usr</a:t>
            </a: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US" sz="1000" b="1"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lpp</a:t>
            </a: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/IBM/</a:t>
            </a:r>
            <a:r>
              <a:rPr kumimoji="0" lang="en-US" sz="1000" b="1"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zoautil</a:t>
            </a: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If </a:t>
            </a:r>
            <a:r>
              <a:rPr kumimoji="0" lang="en-US" sz="1000" b="1"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mvscmdauth</a:t>
            </a: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is installed correctly, the first two columns read like -</a:t>
            </a:r>
            <a:r>
              <a:rPr kumimoji="0" lang="en-US" sz="1000" b="1"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rwxr</a:t>
            </a: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US" sz="1000" b="1"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xr</a:t>
            </a: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-x a---. In particular, if the ‘a’ is not present, </a:t>
            </a:r>
            <a:r>
              <a:rPr kumimoji="0" lang="en-US" sz="1000" b="1"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mvscmdauth</a:t>
            </a: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is not APF-authorized. To set the APF authorization bit on, issue </a:t>
            </a:r>
            <a:r>
              <a:rPr kumimoji="0" lang="en-US" sz="1000" b="1"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extattr</a:t>
            </a: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+a /</a:t>
            </a:r>
            <a:r>
              <a:rPr kumimoji="0" lang="en-US" sz="1000" b="1"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usr</a:t>
            </a: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r>
              <a:rPr kumimoji="0" lang="en-US" sz="1000" b="1"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lpp</a:t>
            </a: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/IBM/</a:t>
            </a:r>
            <a:r>
              <a:rPr kumimoji="0" lang="en-US" sz="1000" b="1"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zoautil</a:t>
            </a:r>
            <a:r>
              <a:rPr kumimoji="0" lang="en-US" sz="1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If it is still not set afterward, you probably do not have permission to do it, and you should consult your systems programmer.</a:t>
            </a:r>
            <a:endParaRPr kumimoji="0" lang="en-US" sz="10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endParaRPr>
          </a:p>
        </p:txBody>
      </p:sp>
    </p:spTree>
    <p:extLst>
      <p:ext uri="{BB962C8B-B14F-4D97-AF65-F5344CB8AC3E}">
        <p14:creationId xmlns:p14="http://schemas.microsoft.com/office/powerpoint/2010/main" val="1109621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 name="Slide Number Placeholder 3"/>
          <p:cNvSpPr txBox="1">
            <a:spLocks noGrp="1"/>
          </p:cNvSpPr>
          <p:nvPr>
            <p:ph type="sldNum" sz="quarter" idx="2"/>
          </p:nvPr>
        </p:nvSpPr>
        <p:spPr>
          <a:xfrm>
            <a:off x="8820081" y="4933950"/>
            <a:ext cx="95251" cy="95251"/>
          </a:xfrm>
          <a:prstGeom prst="rect">
            <a:avLst/>
          </a:prstGeom>
          <a:extLst>
            <a:ext uri="{C572A759-6A51-4108-AA02-DFA0A04FC94B}">
              <ma14:wrappingTextBoxFlag xmlns="" xmlns:ma14="http://schemas.microsoft.com/office/mac/drawingml/2011/main" val="1"/>
            </a:ext>
          </a:extLst>
        </p:spPr>
        <p:txBody>
          <a:bodyPr/>
          <a:lstStyle>
            <a:lvl1pPr defTabSz="685966"/>
          </a:lstStyle>
          <a:p>
            <a:pPr marL="0" marR="0" lvl="0" indent="0" algn="l" defTabSz="685966"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350" b="0" i="0" u="none" strike="noStrike" kern="1200" cap="none" spc="0" normalizeH="0" baseline="0" noProof="0" smtClean="0">
                <a:ln>
                  <a:noFill/>
                </a:ln>
                <a:solidFill>
                  <a:srgbClr val="000000"/>
                </a:solidFill>
                <a:effectLst/>
                <a:uLnTx/>
                <a:uFillTx/>
                <a:latin typeface="IBM Plex Sans"/>
                <a:ea typeface="+mn-ea"/>
                <a:cs typeface="+mn-cs"/>
              </a:rPr>
              <a:pPr marL="0" marR="0" lvl="0" indent="0" algn="l" defTabSz="685966" rtl="0" eaLnBrk="1" fontAlgn="auto" latinLnBrk="0" hangingPunct="1">
                <a:lnSpc>
                  <a:spcPct val="100000"/>
                </a:lnSpc>
                <a:spcBef>
                  <a:spcPts val="0"/>
                </a:spcBef>
                <a:spcAft>
                  <a:spcPts val="0"/>
                </a:spcAft>
                <a:buClrTx/>
                <a:buSzTx/>
                <a:buFontTx/>
                <a:buNone/>
                <a:tabLst/>
                <a:defRPr/>
              </a:pPr>
              <a:t>6</a:t>
            </a:fld>
            <a:endParaRPr kumimoji="0" lang="en-US" sz="1350" b="0" i="0" u="none" strike="noStrike" kern="1200" cap="none" spc="0" normalizeH="0" baseline="0" noProof="0">
              <a:ln>
                <a:noFill/>
              </a:ln>
              <a:solidFill>
                <a:srgbClr val="000000"/>
              </a:solidFill>
              <a:effectLst/>
              <a:uLnTx/>
              <a:uFillTx/>
              <a:latin typeface="IBM Plex Sans"/>
              <a:ea typeface="+mn-ea"/>
              <a:cs typeface="+mn-cs"/>
            </a:endParaRPr>
          </a:p>
        </p:txBody>
      </p:sp>
      <p:sp>
        <p:nvSpPr>
          <p:cNvPr id="751" name="Title 6"/>
          <p:cNvSpPr txBox="1">
            <a:spLocks noGrp="1"/>
          </p:cNvSpPr>
          <p:nvPr>
            <p:ph type="title"/>
          </p:nvPr>
        </p:nvSpPr>
        <p:spPr>
          <a:xfrm>
            <a:off x="228667" y="93664"/>
            <a:ext cx="7986632" cy="377075"/>
          </a:xfrm>
          <a:prstGeom prst="rect">
            <a:avLst/>
          </a:prstGeom>
        </p:spPr>
        <p:txBody>
          <a:bodyPr/>
          <a:lstStyle/>
          <a:p>
            <a:pPr defTabSz="582930">
              <a:defRPr sz="3060"/>
            </a:pPr>
            <a:r>
              <a:rPr lang="en-US" sz="1950"/>
              <a:t>Consistency with overall Nazaré Strategy</a:t>
            </a:r>
          </a:p>
        </p:txBody>
      </p:sp>
      <p:sp>
        <p:nvSpPr>
          <p:cNvPr id="754" name="Rectangle"/>
          <p:cNvSpPr/>
          <p:nvPr/>
        </p:nvSpPr>
        <p:spPr>
          <a:xfrm>
            <a:off x="148519" y="1939130"/>
            <a:ext cx="1326152" cy="1714500"/>
          </a:xfrm>
          <a:prstGeom prst="rect">
            <a:avLst/>
          </a:prstGeom>
          <a:solidFill>
            <a:srgbClr val="CDE1FF"/>
          </a:solidFill>
          <a:ln w="19050" cap="flat">
            <a:solidFill>
              <a:srgbClr val="FFFFFF"/>
            </a:solidFill>
            <a:prstDash val="solid"/>
            <a:round/>
          </a:ln>
          <a:effectLst/>
        </p:spPr>
        <p:txBody>
          <a:bodyPr wrap="square" lIns="0" tIns="0" rIns="0" bIns="0" numCol="1" anchor="ctr">
            <a:noAutofit/>
          </a:bodyPr>
          <a:lstStyle/>
          <a:p>
            <a:pPr marL="0" marR="0" lvl="0" indent="0" algn="l" defTabSz="685966" rtl="0" eaLnBrk="1" fontAlgn="auto" latinLnBrk="0" hangingPunct="1">
              <a:lnSpc>
                <a:spcPct val="100000"/>
              </a:lnSpc>
              <a:spcBef>
                <a:spcPts val="0"/>
              </a:spcBef>
              <a:spcAft>
                <a:spcPts val="0"/>
              </a:spcAft>
              <a:buClrTx/>
              <a:buSzTx/>
              <a:buFontTx/>
              <a:buNone/>
              <a:tabLst/>
              <a:defRPr>
                <a:solidFill>
                  <a:srgbClr val="FFFFFF"/>
                </a:solidFill>
                <a:latin typeface="IBM Plex Sans Light"/>
                <a:ea typeface="IBM Plex Sans Light"/>
                <a:cs typeface="IBM Plex Sans Light"/>
                <a:sym typeface="IBM Plex Sans Light"/>
              </a:defRPr>
            </a:pPr>
            <a:endParaRPr kumimoji="0" lang="en-US" sz="1050" b="0" i="0" u="none" strike="noStrike" kern="1200" cap="none" spc="0" normalizeH="0" baseline="0" noProof="0">
              <a:ln>
                <a:noFill/>
              </a:ln>
              <a:solidFill>
                <a:srgbClr val="FFFFFF"/>
              </a:solidFill>
              <a:effectLst/>
              <a:uLnTx/>
              <a:uFillTx/>
              <a:latin typeface="IBM Plex Sans"/>
              <a:cs typeface="IBM Plex Sans"/>
              <a:sym typeface="IBM Plex Sans Light"/>
            </a:endParaRPr>
          </a:p>
        </p:txBody>
      </p:sp>
      <p:sp>
        <p:nvSpPr>
          <p:cNvPr id="755" name="Import or create project…"/>
          <p:cNvSpPr txBox="1"/>
          <p:nvPr/>
        </p:nvSpPr>
        <p:spPr>
          <a:xfrm>
            <a:off x="169155" y="1972681"/>
            <a:ext cx="1281179" cy="783154"/>
          </a:xfrm>
          <a:prstGeom prst="rect">
            <a:avLst/>
          </a:prstGeom>
          <a:solidFill>
            <a:schemeClr val="accent6">
              <a:lumMod val="20000"/>
              <a:lumOff val="80000"/>
            </a:schemeClr>
          </a:solidFill>
          <a:ln w="12700" cap="flat">
            <a:noFill/>
            <a:miter lim="400000"/>
          </a:ln>
          <a:effectLst/>
          <a:extLst>
            <a:ext uri="{C572A759-6A51-4108-AA02-DFA0A04FC94B}">
              <ma14:wrappingTextBoxFlag xmlns="" xmlns:ma14="http://schemas.microsoft.com/office/mac/drawingml/2011/main" val="1"/>
            </a:ext>
          </a:extLst>
        </p:spPr>
        <p:txBody>
          <a:bodyPr wrap="square" lIns="36000" tIns="36000" rIns="36000" bIns="36000" numCol="1" anchor="t">
            <a:spAutoFit/>
          </a:bodyPr>
          <a:lstStyle/>
          <a:p>
            <a:pPr marL="171445" marR="0" lvl="0" indent="-171445" algn="l" defTabSz="685966" rtl="0" eaLnBrk="1" fontAlgn="auto" latinLnBrk="0" hangingPunct="1">
              <a:lnSpc>
                <a:spcPct val="100000"/>
              </a:lnSpc>
              <a:spcBef>
                <a:spcPts val="0"/>
              </a:spcBef>
              <a:spcAft>
                <a:spcPts val="450"/>
              </a:spcAft>
              <a:buClrTx/>
              <a:buSzPct val="100000"/>
              <a:buFont typeface="Arial"/>
              <a:buChar char="•"/>
              <a:tabLst/>
              <a:defRPr sz="1400">
                <a:effectLst>
                  <a:outerShdw blurRad="38100" dist="19050" dir="2700000" rotWithShape="0">
                    <a:srgbClr val="FFFFFF">
                      <a:alpha val="40000"/>
                    </a:srgbClr>
                  </a:outerShdw>
                </a:effectLst>
                <a:latin typeface="IBM Plex Sans Light"/>
                <a:ea typeface="IBM Plex Sans Light"/>
                <a:cs typeface="IBM Plex Sans Light"/>
                <a:sym typeface="IBM Plex Sans Light"/>
              </a:defRPr>
            </a:pPr>
            <a:r>
              <a:rPr kumimoji="0" lang="en-US" sz="1050" b="0" i="0" u="none" strike="noStrike" kern="1200" cap="none" spc="0" normalizeH="0" baseline="0" noProof="0">
                <a:ln>
                  <a:noFill/>
                </a:ln>
                <a:solidFill>
                  <a:srgbClr val="000000"/>
                </a:solidFill>
                <a:effectLst>
                  <a:outerShdw blurRad="38100" dist="19050" dir="2700000" rotWithShape="0">
                    <a:srgbClr val="FFFFFF">
                      <a:alpha val="40000"/>
                    </a:srgbClr>
                  </a:outerShdw>
                </a:effectLst>
                <a:uLnTx/>
                <a:uFillTx/>
                <a:latin typeface="IBM Plex Sans"/>
                <a:cs typeface="IBM Plex Sans"/>
                <a:sym typeface="IBM Plex Sans Light"/>
              </a:rPr>
              <a:t>Import or create project </a:t>
            </a:r>
          </a:p>
          <a:p>
            <a:pPr marL="171445" marR="0" lvl="0" indent="-171445" algn="l" defTabSz="685966" rtl="0" eaLnBrk="1" fontAlgn="auto" latinLnBrk="0" hangingPunct="1">
              <a:lnSpc>
                <a:spcPct val="100000"/>
              </a:lnSpc>
              <a:spcBef>
                <a:spcPts val="0"/>
              </a:spcBef>
              <a:spcAft>
                <a:spcPts val="450"/>
              </a:spcAft>
              <a:buClrTx/>
              <a:buSzPct val="100000"/>
              <a:buFont typeface="Arial"/>
              <a:buChar char="•"/>
              <a:tabLst/>
              <a:defRPr sz="1400">
                <a:effectLst>
                  <a:outerShdw blurRad="38100" dist="19050" dir="2700000" rotWithShape="0">
                    <a:srgbClr val="FFFFFF">
                      <a:alpha val="40000"/>
                    </a:srgbClr>
                  </a:outerShdw>
                </a:effectLst>
                <a:latin typeface="IBM Plex Sans Light"/>
                <a:ea typeface="IBM Plex Sans Light"/>
                <a:cs typeface="IBM Plex Sans Light"/>
                <a:sym typeface="IBM Plex Sans Light"/>
              </a:defRPr>
            </a:pPr>
            <a:r>
              <a:rPr kumimoji="0" lang="en-US" sz="1050" b="0" i="0" u="none" strike="noStrike" kern="1200" cap="none" spc="0" normalizeH="0" baseline="0" noProof="0">
                <a:ln>
                  <a:noFill/>
                </a:ln>
                <a:solidFill>
                  <a:srgbClr val="000000"/>
                </a:solidFill>
                <a:effectLst>
                  <a:outerShdw blurRad="38100" dist="19050" dir="2700000" rotWithShape="0">
                    <a:srgbClr val="FFFFFF">
                      <a:alpha val="40000"/>
                    </a:srgbClr>
                  </a:outerShdw>
                </a:effectLst>
                <a:uLnTx/>
                <a:uFillTx/>
                <a:latin typeface="IBM Plex Sans"/>
                <a:cs typeface="IBM Plex Sans"/>
                <a:sym typeface="IBM Plex Sans Light"/>
              </a:rPr>
              <a:t>Modern SCM integration</a:t>
            </a:r>
          </a:p>
        </p:txBody>
      </p:sp>
      <p:sp>
        <p:nvSpPr>
          <p:cNvPr id="757" name="Rectangle"/>
          <p:cNvSpPr/>
          <p:nvPr/>
        </p:nvSpPr>
        <p:spPr>
          <a:xfrm>
            <a:off x="1634114" y="1939130"/>
            <a:ext cx="1326152" cy="1714500"/>
          </a:xfrm>
          <a:prstGeom prst="rect">
            <a:avLst/>
          </a:prstGeom>
          <a:solidFill>
            <a:srgbClr val="CDE1FF"/>
          </a:solidFill>
          <a:ln w="19050" cap="flat">
            <a:solidFill>
              <a:srgbClr val="FFFFFF"/>
            </a:solidFill>
            <a:prstDash val="solid"/>
            <a:round/>
          </a:ln>
          <a:effectLst/>
        </p:spPr>
        <p:txBody>
          <a:bodyPr wrap="square" lIns="0" tIns="0" rIns="0" bIns="0" numCol="1" anchor="ctr">
            <a:noAutofit/>
          </a:bodyPr>
          <a:lstStyle/>
          <a:p>
            <a:pPr marL="0" marR="0" lvl="0" indent="0" algn="l" defTabSz="685966" rtl="0" eaLnBrk="1" fontAlgn="auto" latinLnBrk="0" hangingPunct="1">
              <a:lnSpc>
                <a:spcPct val="110000"/>
              </a:lnSpc>
              <a:spcBef>
                <a:spcPts val="0"/>
              </a:spcBef>
              <a:spcAft>
                <a:spcPts val="0"/>
              </a:spcAft>
              <a:buClrTx/>
              <a:buSzTx/>
              <a:buFontTx/>
              <a:buNone/>
              <a:tabLst/>
              <a:defRPr>
                <a:solidFill>
                  <a:srgbClr val="FFFFFF"/>
                </a:solidFill>
                <a:latin typeface="IBM Plex Sans Light"/>
                <a:ea typeface="IBM Plex Sans Light"/>
                <a:cs typeface="IBM Plex Sans Light"/>
                <a:sym typeface="IBM Plex Sans Light"/>
              </a:defRPr>
            </a:pPr>
            <a:endParaRPr kumimoji="0" lang="en-US" sz="1050" b="0" i="0" u="none" strike="noStrike" kern="1200" cap="none" spc="0" normalizeH="0" baseline="0" noProof="0">
              <a:ln>
                <a:noFill/>
              </a:ln>
              <a:solidFill>
                <a:srgbClr val="FFFFFF"/>
              </a:solidFill>
              <a:effectLst/>
              <a:uLnTx/>
              <a:uFillTx/>
              <a:latin typeface="IBM Plex Sans"/>
              <a:cs typeface="IBM Plex Sans"/>
              <a:sym typeface="IBM Plex Sans Light"/>
            </a:endParaRPr>
          </a:p>
        </p:txBody>
      </p:sp>
      <p:sp>
        <p:nvSpPr>
          <p:cNvPr id="758" name="BYO IDE…"/>
          <p:cNvSpPr txBox="1"/>
          <p:nvPr/>
        </p:nvSpPr>
        <p:spPr>
          <a:xfrm>
            <a:off x="1657351" y="1996280"/>
            <a:ext cx="1326152" cy="77340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6000" tIns="36000" rIns="36000" bIns="36000" numCol="1" anchor="t">
            <a:spAutoFit/>
          </a:bodyPr>
          <a:lstStyle/>
          <a:p>
            <a:pPr marL="171445" marR="0" lvl="0" indent="-171445" algn="l" defTabSz="685966" rtl="0" eaLnBrk="1" fontAlgn="auto" latinLnBrk="0" hangingPunct="1">
              <a:lnSpc>
                <a:spcPct val="110000"/>
              </a:lnSpc>
              <a:spcBef>
                <a:spcPts val="0"/>
              </a:spcBef>
              <a:spcAft>
                <a:spcPts val="0"/>
              </a:spcAft>
              <a:buClrTx/>
              <a:buSzPct val="100000"/>
              <a:buFont typeface="Arial"/>
              <a:buChar char="•"/>
              <a:tabLst/>
              <a:defRPr sz="1400">
                <a:effectLst>
                  <a:outerShdw blurRad="38100" dist="19050" dir="2700000" rotWithShape="0">
                    <a:srgbClr val="FFFFFF">
                      <a:alpha val="40000"/>
                    </a:srgbClr>
                  </a:outerShdw>
                </a:effectLst>
                <a:latin typeface="IBM Plex Sans Light"/>
                <a:ea typeface="IBM Plex Sans Light"/>
                <a:cs typeface="IBM Plex Sans Light"/>
                <a:sym typeface="IBM Plex Sans Light"/>
              </a:defRPr>
            </a:pPr>
            <a:r>
              <a:rPr kumimoji="0" lang="en-US" sz="1050" b="0" i="0" u="none" strike="noStrike" kern="1200" cap="none" spc="0" normalizeH="0" baseline="0" noProof="0">
                <a:ln>
                  <a:noFill/>
                </a:ln>
                <a:solidFill>
                  <a:srgbClr val="000000"/>
                </a:solidFill>
                <a:effectLst>
                  <a:outerShdw blurRad="38100" dist="19050" dir="2700000" rotWithShape="0">
                    <a:srgbClr val="FFFFFF">
                      <a:alpha val="40000"/>
                    </a:srgbClr>
                  </a:outerShdw>
                </a:effectLst>
                <a:uLnTx/>
                <a:uFillTx/>
                <a:latin typeface="IBM Plex Sans"/>
                <a:cs typeface="IBM Plex Sans"/>
                <a:sym typeface="IBM Plex Sans Light"/>
              </a:rPr>
              <a:t>Bring your own IDE </a:t>
            </a:r>
          </a:p>
          <a:p>
            <a:pPr marL="171445" marR="0" lvl="0" indent="-171445" algn="l" defTabSz="685966" rtl="0" eaLnBrk="1" fontAlgn="auto" latinLnBrk="0" hangingPunct="1">
              <a:lnSpc>
                <a:spcPct val="110000"/>
              </a:lnSpc>
              <a:spcBef>
                <a:spcPts val="0"/>
              </a:spcBef>
              <a:spcAft>
                <a:spcPts val="0"/>
              </a:spcAft>
              <a:buClrTx/>
              <a:buSzPct val="100000"/>
              <a:buFont typeface="Arial"/>
              <a:buChar char="•"/>
              <a:tabLst/>
              <a:defRPr sz="1400">
                <a:effectLst>
                  <a:outerShdw blurRad="38100" dist="19050" dir="2700000" rotWithShape="0">
                    <a:srgbClr val="FFFFFF">
                      <a:alpha val="40000"/>
                    </a:srgbClr>
                  </a:outerShdw>
                </a:effectLst>
                <a:latin typeface="IBM Plex Sans Light"/>
                <a:ea typeface="IBM Plex Sans Light"/>
                <a:cs typeface="IBM Plex Sans Light"/>
                <a:sym typeface="IBM Plex Sans Light"/>
              </a:defRPr>
            </a:pPr>
            <a:r>
              <a:rPr kumimoji="0" lang="en-US" sz="1050" b="0" i="0" u="none" strike="noStrike" kern="1200" cap="none" spc="0" normalizeH="0" baseline="0" noProof="0">
                <a:ln>
                  <a:noFill/>
                </a:ln>
                <a:solidFill>
                  <a:srgbClr val="000000"/>
                </a:solidFill>
                <a:effectLst>
                  <a:outerShdw blurRad="38100" dist="19050" dir="2700000" rotWithShape="0">
                    <a:srgbClr val="FFFFFF">
                      <a:alpha val="40000"/>
                    </a:srgbClr>
                  </a:outerShdw>
                </a:effectLst>
                <a:uLnTx/>
                <a:uFillTx/>
                <a:latin typeface="IBM Plex Sans"/>
                <a:cs typeface="IBM Plex Sans"/>
                <a:sym typeface="IBM Plex Sans Light"/>
              </a:rPr>
              <a:t>Impact Analysis insights</a:t>
            </a:r>
          </a:p>
        </p:txBody>
      </p:sp>
      <p:sp>
        <p:nvSpPr>
          <p:cNvPr id="760" name="Rectangle"/>
          <p:cNvSpPr/>
          <p:nvPr/>
        </p:nvSpPr>
        <p:spPr>
          <a:xfrm>
            <a:off x="3119709" y="1939130"/>
            <a:ext cx="1326152" cy="1714500"/>
          </a:xfrm>
          <a:prstGeom prst="rect">
            <a:avLst/>
          </a:prstGeom>
          <a:solidFill>
            <a:srgbClr val="CDE1FF"/>
          </a:solidFill>
          <a:ln w="19050" cap="flat">
            <a:solidFill>
              <a:srgbClr val="FFFFFF"/>
            </a:solidFill>
            <a:prstDash val="solid"/>
            <a:round/>
          </a:ln>
          <a:effectLst/>
        </p:spPr>
        <p:txBody>
          <a:bodyPr wrap="square" lIns="0" tIns="0" rIns="0" bIns="0" numCol="1" anchor="ctr">
            <a:noAutofit/>
          </a:bodyPr>
          <a:lstStyle/>
          <a:p>
            <a:pPr marL="0" marR="0" lvl="0" indent="0" algn="l" defTabSz="685966" rtl="0" eaLnBrk="1" fontAlgn="auto" latinLnBrk="0" hangingPunct="1">
              <a:lnSpc>
                <a:spcPct val="110000"/>
              </a:lnSpc>
              <a:spcBef>
                <a:spcPts val="0"/>
              </a:spcBef>
              <a:spcAft>
                <a:spcPts val="0"/>
              </a:spcAft>
              <a:buClrTx/>
              <a:buSzTx/>
              <a:buFontTx/>
              <a:buNone/>
              <a:tabLst/>
              <a:defRPr sz="1400">
                <a:solidFill>
                  <a:srgbClr val="FFFFFF"/>
                </a:solidFill>
                <a:latin typeface="IBM Plex Sans Light"/>
                <a:ea typeface="IBM Plex Sans Light"/>
                <a:cs typeface="IBM Plex Sans Light"/>
                <a:sym typeface="IBM Plex Sans Light"/>
              </a:defRPr>
            </a:pPr>
            <a:endParaRPr kumimoji="0" lang="en-US" sz="1050" b="0" i="0" u="none" strike="noStrike" kern="1200" cap="none" spc="0" normalizeH="0" baseline="0" noProof="0">
              <a:ln>
                <a:noFill/>
              </a:ln>
              <a:solidFill>
                <a:srgbClr val="FFFFFF"/>
              </a:solidFill>
              <a:effectLst/>
              <a:uLnTx/>
              <a:uFillTx/>
              <a:latin typeface="IBM Plex Sans"/>
              <a:cs typeface="IBM Plex Sans"/>
              <a:sym typeface="IBM Plex Sans Light"/>
            </a:endParaRPr>
          </a:p>
        </p:txBody>
      </p:sp>
      <p:sp>
        <p:nvSpPr>
          <p:cNvPr id="761" name="Dependency Based Build…"/>
          <p:cNvSpPr txBox="1"/>
          <p:nvPr/>
        </p:nvSpPr>
        <p:spPr>
          <a:xfrm>
            <a:off x="3159252" y="1996280"/>
            <a:ext cx="1278303" cy="595667"/>
          </a:xfrm>
          <a:prstGeom prst="rect">
            <a:avLst/>
          </a:prstGeom>
          <a:solidFill>
            <a:schemeClr val="accent6">
              <a:lumMod val="20000"/>
              <a:lumOff val="80000"/>
            </a:schemeClr>
          </a:solidFill>
          <a:ln w="12700" cap="flat">
            <a:noFill/>
            <a:miter lim="400000"/>
          </a:ln>
          <a:effectLst/>
          <a:extLst>
            <a:ext uri="{C572A759-6A51-4108-AA02-DFA0A04FC94B}">
              <ma14:wrappingTextBoxFlag xmlns="" xmlns:ma14="http://schemas.microsoft.com/office/mac/drawingml/2011/main" val="1"/>
            </a:ext>
          </a:extLst>
        </p:spPr>
        <p:txBody>
          <a:bodyPr wrap="square" lIns="36000" tIns="36000" rIns="36000" bIns="36000" numCol="1" anchor="t">
            <a:spAutoFit/>
          </a:bodyPr>
          <a:lstStyle/>
          <a:p>
            <a:pPr marL="171445" marR="0" lvl="0" indent="-171445" algn="l" defTabSz="685966" rtl="0" eaLnBrk="1" fontAlgn="auto" latinLnBrk="0" hangingPunct="1">
              <a:lnSpc>
                <a:spcPct val="110000"/>
              </a:lnSpc>
              <a:spcBef>
                <a:spcPts val="0"/>
              </a:spcBef>
              <a:spcAft>
                <a:spcPts val="0"/>
              </a:spcAft>
              <a:buClrTx/>
              <a:buSzPct val="100000"/>
              <a:buFont typeface="Arial"/>
              <a:buChar char="•"/>
              <a:tabLst/>
              <a:defRPr sz="1400">
                <a:effectLst>
                  <a:outerShdw blurRad="38100" dist="19050" dir="2700000" rotWithShape="0">
                    <a:srgbClr val="FFFFFF">
                      <a:alpha val="40000"/>
                    </a:srgbClr>
                  </a:outerShdw>
                </a:effectLst>
                <a:latin typeface="IBM Plex Sans Light"/>
                <a:ea typeface="IBM Plex Sans Light"/>
                <a:cs typeface="IBM Plex Sans Light"/>
                <a:sym typeface="IBM Plex Sans Light"/>
              </a:defRPr>
            </a:pPr>
            <a:r>
              <a:rPr kumimoji="0" lang="en-US" sz="1050" b="0" i="0" u="none" strike="noStrike" kern="1200" cap="none" spc="0" normalizeH="0" baseline="0" noProof="0" dirty="0">
                <a:ln>
                  <a:noFill/>
                </a:ln>
                <a:solidFill>
                  <a:srgbClr val="000000"/>
                </a:solidFill>
                <a:effectLst>
                  <a:outerShdw blurRad="38100" dist="19050" dir="2700000" rotWithShape="0">
                    <a:srgbClr val="FFFFFF">
                      <a:alpha val="40000"/>
                    </a:srgbClr>
                  </a:outerShdw>
                </a:effectLst>
                <a:uLnTx/>
                <a:uFillTx/>
                <a:latin typeface="IBM Plex Sans"/>
                <a:cs typeface="IBM Plex Sans"/>
                <a:sym typeface="IBM Plex Sans Light"/>
              </a:rPr>
              <a:t>Dependency Based Build</a:t>
            </a:r>
          </a:p>
          <a:p>
            <a:pPr marL="171445" marR="0" lvl="0" indent="-171445" algn="l" defTabSz="685966" rtl="0" eaLnBrk="1" fontAlgn="auto" latinLnBrk="0" hangingPunct="1">
              <a:lnSpc>
                <a:spcPct val="110000"/>
              </a:lnSpc>
              <a:spcBef>
                <a:spcPts val="0"/>
              </a:spcBef>
              <a:spcAft>
                <a:spcPts val="0"/>
              </a:spcAft>
              <a:buClrTx/>
              <a:buSzPct val="100000"/>
              <a:buFont typeface="Arial"/>
              <a:buChar char="•"/>
              <a:tabLst/>
              <a:defRPr sz="1400">
                <a:effectLst>
                  <a:outerShdw blurRad="38100" dist="19050" dir="2700000" rotWithShape="0">
                    <a:srgbClr val="FFFFFF">
                      <a:alpha val="40000"/>
                    </a:srgbClr>
                  </a:outerShdw>
                </a:effectLst>
                <a:latin typeface="IBM Plex Sans Light"/>
                <a:ea typeface="IBM Plex Sans Light"/>
                <a:cs typeface="IBM Plex Sans Light"/>
                <a:sym typeface="IBM Plex Sans Light"/>
              </a:defRPr>
            </a:pPr>
            <a:r>
              <a:rPr kumimoji="0" lang="en-US" sz="1050" b="0" i="0" u="none" strike="noStrike" kern="1200" cap="none" spc="0" normalizeH="0" baseline="0" noProof="0" dirty="0">
                <a:ln>
                  <a:noFill/>
                </a:ln>
                <a:solidFill>
                  <a:srgbClr val="000000"/>
                </a:solidFill>
                <a:effectLst>
                  <a:outerShdw blurRad="38100" dist="19050" dir="2700000" rotWithShape="0">
                    <a:srgbClr val="FFFFFF">
                      <a:alpha val="40000"/>
                    </a:srgbClr>
                  </a:outerShdw>
                </a:effectLst>
                <a:uLnTx/>
                <a:uFillTx/>
                <a:latin typeface="IBM Plex Sans"/>
                <a:cs typeface="IBM Plex Sans"/>
                <a:sym typeface="IBM Plex Sans Light"/>
              </a:rPr>
              <a:t>Automated test</a:t>
            </a:r>
          </a:p>
        </p:txBody>
      </p:sp>
      <p:sp>
        <p:nvSpPr>
          <p:cNvPr id="763" name="Rectangle"/>
          <p:cNvSpPr/>
          <p:nvPr/>
        </p:nvSpPr>
        <p:spPr>
          <a:xfrm>
            <a:off x="4605304" y="1939130"/>
            <a:ext cx="1326152" cy="1714500"/>
          </a:xfrm>
          <a:prstGeom prst="rect">
            <a:avLst/>
          </a:prstGeom>
          <a:solidFill>
            <a:srgbClr val="CDE1FF"/>
          </a:solidFill>
          <a:ln w="19050" cap="flat">
            <a:solidFill>
              <a:srgbClr val="FFFFFF"/>
            </a:solidFill>
            <a:prstDash val="solid"/>
            <a:round/>
          </a:ln>
          <a:effectLst/>
        </p:spPr>
        <p:txBody>
          <a:bodyPr wrap="square" lIns="0" tIns="0" rIns="0" bIns="0" numCol="1" anchor="ctr">
            <a:noAutofit/>
          </a:bodyPr>
          <a:lstStyle/>
          <a:p>
            <a:pPr marL="0" marR="0" lvl="0" indent="0" algn="l" defTabSz="685966" rtl="0" eaLnBrk="1" fontAlgn="auto" latinLnBrk="0" hangingPunct="1">
              <a:lnSpc>
                <a:spcPct val="100000"/>
              </a:lnSpc>
              <a:spcBef>
                <a:spcPts val="0"/>
              </a:spcBef>
              <a:spcAft>
                <a:spcPts val="0"/>
              </a:spcAft>
              <a:buClrTx/>
              <a:buSzTx/>
              <a:buFontTx/>
              <a:buNone/>
              <a:tabLst/>
              <a:defRPr sz="1400">
                <a:effectLst>
                  <a:outerShdw blurRad="38100" dist="19050" dir="2700000" rotWithShape="0">
                    <a:srgbClr val="FFFFFF">
                      <a:alpha val="40000"/>
                    </a:srgbClr>
                  </a:outerShdw>
                </a:effectLst>
                <a:latin typeface="IBM Plex Sans Light"/>
                <a:ea typeface="IBM Plex Sans Light"/>
                <a:cs typeface="IBM Plex Sans Light"/>
                <a:sym typeface="IBM Plex Sans Light"/>
              </a:defRPr>
            </a:pPr>
            <a:endParaRPr kumimoji="0" lang="en-US" sz="1050" b="0" i="0" u="none" strike="noStrike" kern="1200" cap="none" spc="0" normalizeH="0" baseline="0" noProof="0">
              <a:ln>
                <a:noFill/>
              </a:ln>
              <a:solidFill>
                <a:srgbClr val="000000"/>
              </a:solidFill>
              <a:effectLst>
                <a:outerShdw blurRad="38100" dist="19050" dir="2700000" rotWithShape="0">
                  <a:srgbClr val="FFFFFF">
                    <a:alpha val="40000"/>
                  </a:srgbClr>
                </a:outerShdw>
              </a:effectLst>
              <a:uLnTx/>
              <a:uFillTx/>
              <a:latin typeface="IBM Plex Sans Light"/>
              <a:sym typeface="IBM Plex Sans Light"/>
            </a:endParaRPr>
          </a:p>
        </p:txBody>
      </p:sp>
      <p:sp>
        <p:nvSpPr>
          <p:cNvPr id="766" name="Rectangle"/>
          <p:cNvSpPr/>
          <p:nvPr/>
        </p:nvSpPr>
        <p:spPr>
          <a:xfrm>
            <a:off x="6090899" y="1939130"/>
            <a:ext cx="1375911" cy="1714500"/>
          </a:xfrm>
          <a:prstGeom prst="rect">
            <a:avLst/>
          </a:prstGeom>
          <a:solidFill>
            <a:srgbClr val="CDE1FF"/>
          </a:solidFill>
          <a:ln w="19050" cap="flat">
            <a:solidFill>
              <a:srgbClr val="FFFFFF"/>
            </a:solidFill>
            <a:prstDash val="solid"/>
            <a:round/>
          </a:ln>
          <a:effectLst/>
        </p:spPr>
        <p:txBody>
          <a:bodyPr wrap="square" lIns="0" tIns="0" rIns="0" bIns="0" numCol="1" anchor="ctr">
            <a:noAutofit/>
          </a:bodyPr>
          <a:lstStyle/>
          <a:p>
            <a:pPr marL="0" marR="0" lvl="0" indent="0" algn="l" defTabSz="685966" rtl="0" eaLnBrk="1" fontAlgn="auto" latinLnBrk="0" hangingPunct="1">
              <a:lnSpc>
                <a:spcPct val="110000"/>
              </a:lnSpc>
              <a:spcBef>
                <a:spcPts val="0"/>
              </a:spcBef>
              <a:spcAft>
                <a:spcPts val="0"/>
              </a:spcAft>
              <a:buClrTx/>
              <a:buSzTx/>
              <a:buFontTx/>
              <a:buNone/>
              <a:tabLst/>
              <a:defRPr>
                <a:solidFill>
                  <a:srgbClr val="FFFFFF"/>
                </a:solidFill>
                <a:latin typeface="IBM Plex Sans Light"/>
                <a:ea typeface="IBM Plex Sans Light"/>
                <a:cs typeface="IBM Plex Sans Light"/>
                <a:sym typeface="IBM Plex Sans Light"/>
              </a:defRPr>
            </a:pPr>
            <a:endParaRPr kumimoji="0" lang="en-US" sz="1050" b="0" i="0" u="none" strike="noStrike" kern="1200" cap="none" spc="0" normalizeH="0" baseline="0" noProof="0">
              <a:ln>
                <a:noFill/>
              </a:ln>
              <a:solidFill>
                <a:srgbClr val="FFFFFF"/>
              </a:solidFill>
              <a:effectLst/>
              <a:uLnTx/>
              <a:uFillTx/>
              <a:latin typeface="IBM Plex Sans"/>
              <a:cs typeface="IBM Plex Sans"/>
              <a:sym typeface="IBM Plex Sans Light"/>
            </a:endParaRPr>
          </a:p>
        </p:txBody>
      </p:sp>
      <p:sp>
        <p:nvSpPr>
          <p:cNvPr id="767" name="Application performance insights…"/>
          <p:cNvSpPr txBox="1"/>
          <p:nvPr/>
        </p:nvSpPr>
        <p:spPr>
          <a:xfrm>
            <a:off x="6172201" y="1996280"/>
            <a:ext cx="1321319" cy="148437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6000" tIns="36000" rIns="36000" bIns="36000" numCol="1" anchor="t">
            <a:spAutoFit/>
          </a:bodyPr>
          <a:lstStyle/>
          <a:p>
            <a:pPr marL="171445" marR="0" lvl="0" indent="-171445" algn="l" defTabSz="685966" rtl="0" eaLnBrk="1" fontAlgn="auto" latinLnBrk="0" hangingPunct="1">
              <a:lnSpc>
                <a:spcPct val="110000"/>
              </a:lnSpc>
              <a:spcBef>
                <a:spcPts val="0"/>
              </a:spcBef>
              <a:spcAft>
                <a:spcPts val="0"/>
              </a:spcAft>
              <a:buClrTx/>
              <a:buSzPct val="100000"/>
              <a:buFont typeface="Arial"/>
              <a:buChar char="•"/>
              <a:tabLst/>
              <a:defRPr sz="1200">
                <a:effectLst>
                  <a:outerShdw blurRad="38100" dist="19050" dir="2700000" rotWithShape="0">
                    <a:srgbClr val="FFFFFF">
                      <a:alpha val="40000"/>
                    </a:srgbClr>
                  </a:outerShdw>
                </a:effectLst>
                <a:latin typeface="IBM Plex Sans Light"/>
                <a:ea typeface="IBM Plex Sans Light"/>
                <a:cs typeface="IBM Plex Sans Light"/>
                <a:sym typeface="IBM Plex Sans Light"/>
              </a:defRPr>
            </a:pPr>
            <a:r>
              <a:rPr kumimoji="0" lang="en-US" sz="1050" b="0" i="0" u="none" strike="noStrike" kern="1200" cap="none" spc="0" normalizeH="0" baseline="0" noProof="0">
                <a:ln>
                  <a:noFill/>
                </a:ln>
                <a:solidFill>
                  <a:srgbClr val="000000"/>
                </a:solidFill>
                <a:effectLst>
                  <a:outerShdw blurRad="38100" dist="19050" dir="2700000" rotWithShape="0">
                    <a:srgbClr val="FFFFFF">
                      <a:alpha val="40000"/>
                    </a:srgbClr>
                  </a:outerShdw>
                </a:effectLst>
                <a:uLnTx/>
                <a:uFillTx/>
                <a:latin typeface="IBM Plex Sans"/>
                <a:cs typeface="IBM Plex Sans"/>
                <a:sym typeface="IBM Plex Sans Light"/>
              </a:rPr>
              <a:t>Application performance insights</a:t>
            </a:r>
          </a:p>
          <a:p>
            <a:pPr marL="171445" marR="0" lvl="0" indent="-171445" algn="l" defTabSz="685966" rtl="0" eaLnBrk="1" fontAlgn="auto" latinLnBrk="0" hangingPunct="1">
              <a:lnSpc>
                <a:spcPct val="110000"/>
              </a:lnSpc>
              <a:spcBef>
                <a:spcPts val="0"/>
              </a:spcBef>
              <a:spcAft>
                <a:spcPts val="0"/>
              </a:spcAft>
              <a:buClrTx/>
              <a:buSzPct val="100000"/>
              <a:buFont typeface="Arial"/>
              <a:buChar char="•"/>
              <a:tabLst/>
              <a:defRPr sz="1200">
                <a:effectLst>
                  <a:outerShdw blurRad="38100" dist="19050" dir="2700000" rotWithShape="0">
                    <a:srgbClr val="FFFFFF">
                      <a:alpha val="40000"/>
                    </a:srgbClr>
                  </a:outerShdw>
                </a:effectLst>
                <a:latin typeface="IBM Plex Sans Light"/>
                <a:ea typeface="IBM Plex Sans Light"/>
                <a:cs typeface="IBM Plex Sans Light"/>
                <a:sym typeface="IBM Plex Sans Light"/>
              </a:defRPr>
            </a:pPr>
            <a:r>
              <a:rPr kumimoji="0" lang="en-US" sz="1050" b="0" i="0" u="none" strike="noStrike" kern="1200" cap="none" spc="0" normalizeH="0" baseline="0" noProof="0">
                <a:ln>
                  <a:noFill/>
                </a:ln>
                <a:solidFill>
                  <a:srgbClr val="000000"/>
                </a:solidFill>
                <a:effectLst>
                  <a:outerShdw blurRad="38100" dist="19050" dir="2700000" rotWithShape="0">
                    <a:srgbClr val="FFFFFF">
                      <a:alpha val="40000"/>
                    </a:srgbClr>
                  </a:outerShdw>
                </a:effectLst>
                <a:uLnTx/>
                <a:uFillTx/>
                <a:latin typeface="IBM Plex Sans"/>
                <a:cs typeface="IBM Plex Sans"/>
                <a:sym typeface="IBM Plex Sans Light"/>
              </a:rPr>
              <a:t>Environment monitoring</a:t>
            </a:r>
          </a:p>
          <a:p>
            <a:pPr marL="171445" marR="0" lvl="0" indent="-171445" algn="l" defTabSz="685966" rtl="0" eaLnBrk="1" fontAlgn="auto" latinLnBrk="0" hangingPunct="1">
              <a:lnSpc>
                <a:spcPct val="110000"/>
              </a:lnSpc>
              <a:spcBef>
                <a:spcPts val="0"/>
              </a:spcBef>
              <a:spcAft>
                <a:spcPts val="0"/>
              </a:spcAft>
              <a:buClrTx/>
              <a:buSzPct val="100000"/>
              <a:buFont typeface="Arial"/>
              <a:buChar char="•"/>
              <a:tabLst/>
              <a:defRPr sz="1200">
                <a:effectLst>
                  <a:outerShdw blurRad="38100" dist="19050" dir="2700000" rotWithShape="0">
                    <a:srgbClr val="FFFFFF">
                      <a:alpha val="40000"/>
                    </a:srgbClr>
                  </a:outerShdw>
                </a:effectLst>
                <a:latin typeface="IBM Plex Sans Light"/>
                <a:ea typeface="IBM Plex Sans Light"/>
                <a:cs typeface="IBM Plex Sans Light"/>
                <a:sym typeface="IBM Plex Sans Light"/>
              </a:defRPr>
            </a:pPr>
            <a:r>
              <a:rPr kumimoji="0" lang="en-US" sz="1050" b="0" i="0" u="none" strike="noStrike" kern="1200" cap="none" spc="0" normalizeH="0" baseline="0" noProof="0">
                <a:ln>
                  <a:noFill/>
                </a:ln>
                <a:solidFill>
                  <a:srgbClr val="000000"/>
                </a:solidFill>
                <a:effectLst>
                  <a:outerShdw blurRad="38100" dist="19050" dir="2700000" rotWithShape="0">
                    <a:srgbClr val="FFFFFF">
                      <a:alpha val="40000"/>
                    </a:srgbClr>
                  </a:outerShdw>
                </a:effectLst>
                <a:uLnTx/>
                <a:uFillTx/>
                <a:latin typeface="IBM Plex Sans"/>
                <a:cs typeface="IBM Plex Sans"/>
                <a:sym typeface="IBM Plex Sans Light"/>
              </a:rPr>
              <a:t>Graphical dashboard for run time statistics</a:t>
            </a:r>
          </a:p>
        </p:txBody>
      </p:sp>
      <p:sp>
        <p:nvSpPr>
          <p:cNvPr id="769" name="Rectangle"/>
          <p:cNvSpPr/>
          <p:nvPr/>
        </p:nvSpPr>
        <p:spPr>
          <a:xfrm>
            <a:off x="7626253" y="1939130"/>
            <a:ext cx="1348592" cy="1714500"/>
          </a:xfrm>
          <a:prstGeom prst="rect">
            <a:avLst/>
          </a:prstGeom>
          <a:solidFill>
            <a:schemeClr val="accent6">
              <a:lumMod val="20000"/>
              <a:lumOff val="80000"/>
            </a:schemeClr>
          </a:solidFill>
          <a:ln w="19050" cap="flat">
            <a:solidFill>
              <a:srgbClr val="FFFFFF"/>
            </a:solidFill>
            <a:prstDash val="solid"/>
            <a:round/>
          </a:ln>
          <a:effectLst/>
        </p:spPr>
        <p:txBody>
          <a:bodyPr wrap="square" lIns="0" tIns="0" rIns="0" bIns="0" numCol="1" anchor="ctr">
            <a:noAutofit/>
          </a:bodyPr>
          <a:lstStyle/>
          <a:p>
            <a:pPr marL="0" marR="0" lvl="0" indent="0" algn="l" defTabSz="685966" rtl="0" eaLnBrk="1" fontAlgn="auto" latinLnBrk="0" hangingPunct="1">
              <a:lnSpc>
                <a:spcPct val="100000"/>
              </a:lnSpc>
              <a:spcBef>
                <a:spcPts val="0"/>
              </a:spcBef>
              <a:spcAft>
                <a:spcPts val="0"/>
              </a:spcAft>
              <a:buClrTx/>
              <a:buSzTx/>
              <a:buFontTx/>
              <a:buNone/>
              <a:tabLst/>
              <a:defRPr>
                <a:solidFill>
                  <a:srgbClr val="FFFFFF"/>
                </a:solidFill>
                <a:latin typeface="IBM Plex Sans Light"/>
                <a:ea typeface="IBM Plex Sans Light"/>
                <a:cs typeface="IBM Plex Sans Light"/>
                <a:sym typeface="IBM Plex Sans Light"/>
              </a:defRPr>
            </a:pPr>
            <a:endParaRPr kumimoji="0" lang="en-US" sz="1350" b="0" i="0" u="none" strike="noStrike" kern="1200" cap="none" spc="0" normalizeH="0" baseline="0" noProof="0">
              <a:ln>
                <a:noFill/>
              </a:ln>
              <a:solidFill>
                <a:srgbClr val="FFFFFF"/>
              </a:solidFill>
              <a:effectLst/>
              <a:uLnTx/>
              <a:uFillTx/>
              <a:latin typeface="IBM Plex Sans Light"/>
              <a:sym typeface="IBM Plex Sans Light"/>
            </a:endParaRPr>
          </a:p>
        </p:txBody>
      </p:sp>
      <p:grpSp>
        <p:nvGrpSpPr>
          <p:cNvPr id="774" name="Rectangle 149"/>
          <p:cNvGrpSpPr/>
          <p:nvPr/>
        </p:nvGrpSpPr>
        <p:grpSpPr>
          <a:xfrm>
            <a:off x="148518" y="1496358"/>
            <a:ext cx="1301816" cy="370705"/>
            <a:chOff x="-1" y="0"/>
            <a:chExt cx="1735753" cy="494271"/>
          </a:xfrm>
        </p:grpSpPr>
        <p:sp>
          <p:nvSpPr>
            <p:cNvPr id="772" name="Rectangle"/>
            <p:cNvSpPr/>
            <p:nvPr/>
          </p:nvSpPr>
          <p:spPr>
            <a:xfrm>
              <a:off x="-1" y="0"/>
              <a:ext cx="1735753" cy="494271"/>
            </a:xfrm>
            <a:prstGeom prst="rect">
              <a:avLst/>
            </a:prstGeom>
            <a:solidFill>
              <a:srgbClr val="002060"/>
            </a:solidFill>
            <a:ln w="19050" cap="flat">
              <a:noFill/>
              <a:prstDash val="solid"/>
              <a:round/>
            </a:ln>
            <a:effectLst/>
          </p:spPr>
          <p:txBody>
            <a:bodyPr wrap="square" lIns="0" tIns="0" rIns="0" bIns="0" numCol="1" anchor="ctr">
              <a:noAutofit/>
            </a:bodyPr>
            <a:lstStyle/>
            <a:p>
              <a:pPr marL="0" marR="0" lvl="0" indent="0" algn="ctr" defTabSz="914377" rtl="0" eaLnBrk="1" fontAlgn="auto" latinLnBrk="0" hangingPunct="1">
                <a:lnSpc>
                  <a:spcPct val="90000"/>
                </a:lnSpc>
                <a:spcBef>
                  <a:spcPts val="0"/>
                </a:spcBef>
                <a:spcAft>
                  <a:spcPts val="0"/>
                </a:spcAft>
                <a:buClrTx/>
                <a:buSzTx/>
                <a:buFontTx/>
                <a:buNone/>
                <a:tabLst/>
                <a:defRPr>
                  <a:solidFill>
                    <a:srgbClr val="FFFFFF"/>
                  </a:solidFill>
                  <a:latin typeface="IBM Plex Sans Light"/>
                  <a:ea typeface="IBM Plex Sans Light"/>
                  <a:cs typeface="IBM Plex Sans Light"/>
                  <a:sym typeface="IBM Plex Sans Light"/>
                </a:defRPr>
              </a:pPr>
              <a:endParaRPr kumimoji="0" lang="en-US" sz="1350" b="0" i="0" u="none" strike="noStrike" kern="1200" cap="none" spc="0" normalizeH="0" baseline="0" noProof="0">
                <a:ln>
                  <a:noFill/>
                </a:ln>
                <a:solidFill>
                  <a:srgbClr val="FFFFFF"/>
                </a:solidFill>
                <a:effectLst/>
                <a:uLnTx/>
                <a:uFillTx/>
                <a:latin typeface="IBM Plex Sans Light"/>
                <a:sym typeface="IBM Plex Sans Light"/>
              </a:endParaRPr>
            </a:p>
          </p:txBody>
        </p:sp>
        <p:sp>
          <p:nvSpPr>
            <p:cNvPr id="773" name="SCM Integration"/>
            <p:cNvSpPr txBox="1"/>
            <p:nvPr/>
          </p:nvSpPr>
          <p:spPr>
            <a:xfrm>
              <a:off x="-1" y="108642"/>
              <a:ext cx="1735753" cy="27698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6000" tIns="36000" rIns="36000" bIns="36000" numCol="1" anchor="ctr">
              <a:spAutoFit/>
            </a:bodyPr>
            <a:lstStyle>
              <a:lvl1pPr algn="ctr" defTabSz="1219169">
                <a:lnSpc>
                  <a:spcPct val="90000"/>
                </a:lnSpc>
                <a:defRPr sz="1300">
                  <a:solidFill>
                    <a:srgbClr val="FFFFFF"/>
                  </a:solidFill>
                  <a:latin typeface="HelvNeue Light for IBM"/>
                  <a:ea typeface="HelvNeue Light for IBM"/>
                  <a:cs typeface="HelvNeue Light for IBM"/>
                  <a:sym typeface="HelvNeue Light for IBM"/>
                </a:defRPr>
              </a:lvl1pPr>
            </a:lstStyle>
            <a:p>
              <a:pPr marL="0" marR="0" lvl="0" indent="0" algn="ctr" defTabSz="914377" rtl="0" eaLnBrk="1" fontAlgn="auto" latinLnBrk="0" hangingPunct="1">
                <a:lnSpc>
                  <a:spcPct val="90000"/>
                </a:lnSpc>
                <a:spcBef>
                  <a:spcPts val="0"/>
                </a:spcBef>
                <a:spcAft>
                  <a:spcPts val="0"/>
                </a:spcAft>
                <a:buClrTx/>
                <a:buSzTx/>
                <a:buFontTx/>
                <a:buNone/>
                <a:tabLst/>
                <a:defRPr/>
              </a:pPr>
              <a:r>
                <a:rPr kumimoji="0" lang="en-US" sz="975" b="0" i="0" u="none" strike="noStrike" kern="1200" cap="none" spc="0" normalizeH="0" baseline="0" noProof="0">
                  <a:ln>
                    <a:noFill/>
                  </a:ln>
                  <a:solidFill>
                    <a:srgbClr val="FFFFFF"/>
                  </a:solidFill>
                  <a:effectLst/>
                  <a:uLnTx/>
                  <a:uFillTx/>
                  <a:latin typeface="HelvNeue Light for IBM"/>
                  <a:sym typeface="HelvNeue Light for IBM"/>
                </a:rPr>
                <a:t>SCM Integration</a:t>
              </a:r>
            </a:p>
          </p:txBody>
        </p:sp>
      </p:grpSp>
      <p:grpSp>
        <p:nvGrpSpPr>
          <p:cNvPr id="777" name="Rectangle 157"/>
          <p:cNvGrpSpPr/>
          <p:nvPr/>
        </p:nvGrpSpPr>
        <p:grpSpPr>
          <a:xfrm>
            <a:off x="1614156" y="1496360"/>
            <a:ext cx="1324955" cy="370705"/>
            <a:chOff x="-1" y="0"/>
            <a:chExt cx="1766605" cy="494271"/>
          </a:xfrm>
        </p:grpSpPr>
        <p:sp>
          <p:nvSpPr>
            <p:cNvPr id="775" name="Rectangle"/>
            <p:cNvSpPr/>
            <p:nvPr/>
          </p:nvSpPr>
          <p:spPr>
            <a:xfrm>
              <a:off x="-1" y="0"/>
              <a:ext cx="1766605" cy="494271"/>
            </a:xfrm>
            <a:prstGeom prst="rect">
              <a:avLst/>
            </a:prstGeom>
            <a:solidFill>
              <a:srgbClr val="002060"/>
            </a:solidFill>
            <a:ln w="19050" cap="flat">
              <a:noFill/>
              <a:prstDash val="solid"/>
              <a:round/>
            </a:ln>
            <a:effectLst/>
          </p:spPr>
          <p:txBody>
            <a:bodyPr wrap="square" lIns="0" tIns="0" rIns="0" bIns="0" numCol="1" anchor="ctr">
              <a:noAutofit/>
            </a:bodyPr>
            <a:lstStyle/>
            <a:p>
              <a:pPr marL="0" marR="0" lvl="0" indent="0" algn="ctr" defTabSz="914377" rtl="0" eaLnBrk="1" fontAlgn="auto" latinLnBrk="0" hangingPunct="1">
                <a:lnSpc>
                  <a:spcPct val="90000"/>
                </a:lnSpc>
                <a:spcBef>
                  <a:spcPts val="0"/>
                </a:spcBef>
                <a:spcAft>
                  <a:spcPts val="0"/>
                </a:spcAft>
                <a:buClrTx/>
                <a:buSzTx/>
                <a:buFontTx/>
                <a:buNone/>
                <a:tabLst/>
                <a:defRPr>
                  <a:solidFill>
                    <a:srgbClr val="FFFFFF"/>
                  </a:solidFill>
                  <a:latin typeface="IBM Plex Sans Light"/>
                  <a:ea typeface="IBM Plex Sans Light"/>
                  <a:cs typeface="IBM Plex Sans Light"/>
                  <a:sym typeface="IBM Plex Sans Light"/>
                </a:defRPr>
              </a:pPr>
              <a:endParaRPr kumimoji="0" lang="en-US" sz="1350" b="0" i="0" u="none" strike="noStrike" kern="1200" cap="none" spc="0" normalizeH="0" baseline="0" noProof="0">
                <a:ln>
                  <a:noFill/>
                </a:ln>
                <a:solidFill>
                  <a:srgbClr val="FFFFFF"/>
                </a:solidFill>
                <a:effectLst/>
                <a:uLnTx/>
                <a:uFillTx/>
                <a:latin typeface="IBM Plex Sans Light"/>
                <a:sym typeface="IBM Plex Sans Light"/>
              </a:endParaRPr>
            </a:p>
          </p:txBody>
        </p:sp>
        <p:sp>
          <p:nvSpPr>
            <p:cNvPr id="776" name="IDE/Debug"/>
            <p:cNvSpPr txBox="1"/>
            <p:nvPr/>
          </p:nvSpPr>
          <p:spPr>
            <a:xfrm>
              <a:off x="-1" y="108642"/>
              <a:ext cx="1766605" cy="27698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6000" tIns="36000" rIns="36000" bIns="36000" numCol="1" anchor="ctr">
              <a:spAutoFit/>
            </a:bodyPr>
            <a:lstStyle>
              <a:lvl1pPr algn="ctr" defTabSz="1219169">
                <a:lnSpc>
                  <a:spcPct val="90000"/>
                </a:lnSpc>
                <a:defRPr sz="1300">
                  <a:solidFill>
                    <a:srgbClr val="FFFFFF"/>
                  </a:solidFill>
                  <a:latin typeface="HelvNeue Light for IBM"/>
                  <a:ea typeface="HelvNeue Light for IBM"/>
                  <a:cs typeface="HelvNeue Light for IBM"/>
                  <a:sym typeface="HelvNeue Light for IBM"/>
                </a:defRPr>
              </a:lvl1pPr>
            </a:lstStyle>
            <a:p>
              <a:pPr marL="0" marR="0" lvl="0" indent="0" algn="ctr" defTabSz="914377" rtl="0" eaLnBrk="1" fontAlgn="auto" latinLnBrk="0" hangingPunct="1">
                <a:lnSpc>
                  <a:spcPct val="90000"/>
                </a:lnSpc>
                <a:spcBef>
                  <a:spcPts val="0"/>
                </a:spcBef>
                <a:spcAft>
                  <a:spcPts val="0"/>
                </a:spcAft>
                <a:buClrTx/>
                <a:buSzTx/>
                <a:buFontTx/>
                <a:buNone/>
                <a:tabLst/>
                <a:defRPr/>
              </a:pPr>
              <a:r>
                <a:rPr kumimoji="0" lang="en-US" sz="975" b="0" i="0" u="none" strike="noStrike" kern="1200" cap="none" spc="0" normalizeH="0" baseline="0" noProof="0">
                  <a:ln>
                    <a:noFill/>
                  </a:ln>
                  <a:solidFill>
                    <a:srgbClr val="FFFFFF"/>
                  </a:solidFill>
                  <a:effectLst/>
                  <a:uLnTx/>
                  <a:uFillTx/>
                  <a:latin typeface="HelvNeue Light for IBM"/>
                  <a:sym typeface="HelvNeue Light for IBM"/>
                </a:rPr>
                <a:t>IDE/Debug</a:t>
              </a:r>
            </a:p>
          </p:txBody>
        </p:sp>
      </p:grpSp>
      <p:grpSp>
        <p:nvGrpSpPr>
          <p:cNvPr id="780" name="Rectangle 158"/>
          <p:cNvGrpSpPr/>
          <p:nvPr/>
        </p:nvGrpSpPr>
        <p:grpSpPr>
          <a:xfrm>
            <a:off x="3102934" y="1496357"/>
            <a:ext cx="1334621" cy="370705"/>
            <a:chOff x="0" y="0"/>
            <a:chExt cx="1779492" cy="494271"/>
          </a:xfrm>
        </p:grpSpPr>
        <p:sp>
          <p:nvSpPr>
            <p:cNvPr id="778" name="Rectangle"/>
            <p:cNvSpPr/>
            <p:nvPr/>
          </p:nvSpPr>
          <p:spPr>
            <a:xfrm>
              <a:off x="0" y="0"/>
              <a:ext cx="1779492" cy="494271"/>
            </a:xfrm>
            <a:prstGeom prst="rect">
              <a:avLst/>
            </a:prstGeom>
            <a:solidFill>
              <a:srgbClr val="002060"/>
            </a:solidFill>
            <a:ln w="19050" cap="flat">
              <a:noFill/>
              <a:prstDash val="solid"/>
              <a:round/>
            </a:ln>
            <a:effectLst/>
          </p:spPr>
          <p:txBody>
            <a:bodyPr wrap="square" lIns="0" tIns="0" rIns="0" bIns="0" numCol="1" anchor="ctr">
              <a:noAutofit/>
            </a:bodyPr>
            <a:lstStyle/>
            <a:p>
              <a:pPr marL="0" marR="0" lvl="0" indent="0" algn="ctr" defTabSz="914377" rtl="0" eaLnBrk="1" fontAlgn="auto" latinLnBrk="0" hangingPunct="1">
                <a:lnSpc>
                  <a:spcPct val="90000"/>
                </a:lnSpc>
                <a:spcBef>
                  <a:spcPts val="0"/>
                </a:spcBef>
                <a:spcAft>
                  <a:spcPts val="0"/>
                </a:spcAft>
                <a:buClrTx/>
                <a:buSzTx/>
                <a:buFontTx/>
                <a:buNone/>
                <a:tabLst/>
                <a:defRPr>
                  <a:solidFill>
                    <a:srgbClr val="FFFFFF"/>
                  </a:solidFill>
                  <a:latin typeface="IBM Plex Sans Light"/>
                  <a:ea typeface="IBM Plex Sans Light"/>
                  <a:cs typeface="IBM Plex Sans Light"/>
                  <a:sym typeface="IBM Plex Sans Light"/>
                </a:defRPr>
              </a:pPr>
              <a:endParaRPr kumimoji="0" lang="en-US" sz="1350" b="0" i="0" u="none" strike="noStrike" kern="1200" cap="none" spc="0" normalizeH="0" baseline="0" noProof="0">
                <a:ln>
                  <a:noFill/>
                </a:ln>
                <a:solidFill>
                  <a:srgbClr val="FFFFFF"/>
                </a:solidFill>
                <a:effectLst/>
                <a:uLnTx/>
                <a:uFillTx/>
                <a:latin typeface="IBM Plex Sans Light"/>
                <a:sym typeface="IBM Plex Sans Light"/>
              </a:endParaRPr>
            </a:p>
          </p:txBody>
        </p:sp>
        <p:sp>
          <p:nvSpPr>
            <p:cNvPr id="779" name="Build/Test"/>
            <p:cNvSpPr txBox="1"/>
            <p:nvPr/>
          </p:nvSpPr>
          <p:spPr>
            <a:xfrm>
              <a:off x="0" y="108642"/>
              <a:ext cx="1779492" cy="27698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6000" tIns="36000" rIns="36000" bIns="36000" numCol="1" anchor="ctr">
              <a:spAutoFit/>
            </a:bodyPr>
            <a:lstStyle>
              <a:lvl1pPr algn="ctr" defTabSz="1219169">
                <a:lnSpc>
                  <a:spcPct val="90000"/>
                </a:lnSpc>
                <a:defRPr sz="1300">
                  <a:solidFill>
                    <a:srgbClr val="FFFFFF"/>
                  </a:solidFill>
                  <a:latin typeface="HelvNeue Light for IBM"/>
                  <a:ea typeface="HelvNeue Light for IBM"/>
                  <a:cs typeface="HelvNeue Light for IBM"/>
                  <a:sym typeface="HelvNeue Light for IBM"/>
                </a:defRPr>
              </a:lvl1pPr>
            </a:lstStyle>
            <a:p>
              <a:pPr marL="0" marR="0" lvl="0" indent="0" algn="ctr" defTabSz="914377" rtl="0" eaLnBrk="1" fontAlgn="auto" latinLnBrk="0" hangingPunct="1">
                <a:lnSpc>
                  <a:spcPct val="90000"/>
                </a:lnSpc>
                <a:spcBef>
                  <a:spcPts val="0"/>
                </a:spcBef>
                <a:spcAft>
                  <a:spcPts val="0"/>
                </a:spcAft>
                <a:buClrTx/>
                <a:buSzTx/>
                <a:buFontTx/>
                <a:buNone/>
                <a:tabLst/>
                <a:defRPr/>
              </a:pPr>
              <a:r>
                <a:rPr kumimoji="0" lang="en-US" sz="975" b="0" i="0" u="none" strike="noStrike" kern="1200" cap="none" spc="0" normalizeH="0" baseline="0" noProof="0">
                  <a:ln>
                    <a:noFill/>
                  </a:ln>
                  <a:solidFill>
                    <a:srgbClr val="FFFFFF"/>
                  </a:solidFill>
                  <a:effectLst/>
                  <a:uLnTx/>
                  <a:uFillTx/>
                  <a:latin typeface="HelvNeue Light for IBM"/>
                  <a:sym typeface="HelvNeue Light for IBM"/>
                </a:rPr>
                <a:t>Build/Test</a:t>
              </a:r>
            </a:p>
          </p:txBody>
        </p:sp>
      </p:grpSp>
      <p:grpSp>
        <p:nvGrpSpPr>
          <p:cNvPr id="783" name="Rectangle 159"/>
          <p:cNvGrpSpPr/>
          <p:nvPr/>
        </p:nvGrpSpPr>
        <p:grpSpPr>
          <a:xfrm>
            <a:off x="4601377" y="1496357"/>
            <a:ext cx="1326152" cy="370705"/>
            <a:chOff x="-1" y="0"/>
            <a:chExt cx="1768201" cy="494271"/>
          </a:xfrm>
        </p:grpSpPr>
        <p:sp>
          <p:nvSpPr>
            <p:cNvPr id="781" name="Rectangle"/>
            <p:cNvSpPr/>
            <p:nvPr/>
          </p:nvSpPr>
          <p:spPr>
            <a:xfrm>
              <a:off x="-1" y="0"/>
              <a:ext cx="1768201" cy="494271"/>
            </a:xfrm>
            <a:prstGeom prst="rect">
              <a:avLst/>
            </a:prstGeom>
            <a:solidFill>
              <a:srgbClr val="002060"/>
            </a:solidFill>
            <a:ln w="19050" cap="flat">
              <a:noFill/>
              <a:prstDash val="solid"/>
              <a:round/>
            </a:ln>
            <a:effectLst/>
          </p:spPr>
          <p:txBody>
            <a:bodyPr wrap="square" lIns="0" tIns="0" rIns="0" bIns="0" numCol="1" anchor="ctr">
              <a:noAutofit/>
            </a:bodyPr>
            <a:lstStyle/>
            <a:p>
              <a:pPr marL="0" marR="0" lvl="0" indent="0" algn="ctr" defTabSz="914377" rtl="0" eaLnBrk="1" fontAlgn="auto" latinLnBrk="0" hangingPunct="1">
                <a:lnSpc>
                  <a:spcPct val="90000"/>
                </a:lnSpc>
                <a:spcBef>
                  <a:spcPts val="0"/>
                </a:spcBef>
                <a:spcAft>
                  <a:spcPts val="0"/>
                </a:spcAft>
                <a:buClrTx/>
                <a:buSzTx/>
                <a:buFontTx/>
                <a:buNone/>
                <a:tabLst/>
                <a:defRPr>
                  <a:solidFill>
                    <a:srgbClr val="FFFFFF"/>
                  </a:solidFill>
                  <a:latin typeface="IBM Plex Sans Light"/>
                  <a:ea typeface="IBM Plex Sans Light"/>
                  <a:cs typeface="IBM Plex Sans Light"/>
                  <a:sym typeface="IBM Plex Sans Light"/>
                </a:defRPr>
              </a:pPr>
              <a:endParaRPr kumimoji="0" lang="en-US" sz="1350" b="0" i="0" u="none" strike="noStrike" kern="1200" cap="none" spc="0" normalizeH="0" baseline="0" noProof="0">
                <a:ln>
                  <a:noFill/>
                </a:ln>
                <a:solidFill>
                  <a:srgbClr val="FFFFFF"/>
                </a:solidFill>
                <a:effectLst/>
                <a:uLnTx/>
                <a:uFillTx/>
                <a:latin typeface="IBM Plex Sans Light"/>
                <a:sym typeface="IBM Plex Sans Light"/>
              </a:endParaRPr>
            </a:p>
          </p:txBody>
        </p:sp>
        <p:sp>
          <p:nvSpPr>
            <p:cNvPr id="782" name="Provisioning"/>
            <p:cNvSpPr txBox="1"/>
            <p:nvPr/>
          </p:nvSpPr>
          <p:spPr>
            <a:xfrm>
              <a:off x="-1" y="108642"/>
              <a:ext cx="1768201" cy="27698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6000" tIns="36000" rIns="36000" bIns="36000" numCol="1" anchor="ctr">
              <a:spAutoFit/>
            </a:bodyPr>
            <a:lstStyle>
              <a:lvl1pPr algn="ctr" defTabSz="1219169">
                <a:lnSpc>
                  <a:spcPct val="90000"/>
                </a:lnSpc>
                <a:defRPr sz="1300">
                  <a:solidFill>
                    <a:srgbClr val="FFFFFF"/>
                  </a:solidFill>
                  <a:latin typeface="HelvNeue Light for IBM"/>
                  <a:ea typeface="HelvNeue Light for IBM"/>
                  <a:cs typeface="HelvNeue Light for IBM"/>
                  <a:sym typeface="HelvNeue Light for IBM"/>
                </a:defRPr>
              </a:lvl1pPr>
            </a:lstStyle>
            <a:p>
              <a:pPr marL="0" marR="0" lvl="0" indent="0" algn="ctr" defTabSz="914377" rtl="0" eaLnBrk="1" fontAlgn="auto" latinLnBrk="0" hangingPunct="1">
                <a:lnSpc>
                  <a:spcPct val="90000"/>
                </a:lnSpc>
                <a:spcBef>
                  <a:spcPts val="0"/>
                </a:spcBef>
                <a:spcAft>
                  <a:spcPts val="0"/>
                </a:spcAft>
                <a:buClrTx/>
                <a:buSzTx/>
                <a:buFontTx/>
                <a:buNone/>
                <a:tabLst/>
                <a:defRPr/>
              </a:pPr>
              <a:r>
                <a:rPr kumimoji="0" lang="en-US" sz="975" b="0" i="0" u="none" strike="noStrike" kern="1200" cap="none" spc="0" normalizeH="0" baseline="0" noProof="0">
                  <a:ln>
                    <a:noFill/>
                  </a:ln>
                  <a:solidFill>
                    <a:srgbClr val="FFFFFF"/>
                  </a:solidFill>
                  <a:effectLst/>
                  <a:uLnTx/>
                  <a:uFillTx/>
                  <a:latin typeface="HelvNeue Light for IBM"/>
                  <a:sym typeface="HelvNeue Light for IBM"/>
                </a:rPr>
                <a:t>Provisioning</a:t>
              </a:r>
            </a:p>
          </p:txBody>
        </p:sp>
      </p:grpSp>
      <p:grpSp>
        <p:nvGrpSpPr>
          <p:cNvPr id="786" name="Rectangle 160"/>
          <p:cNvGrpSpPr/>
          <p:nvPr/>
        </p:nvGrpSpPr>
        <p:grpSpPr>
          <a:xfrm>
            <a:off x="6091352" y="1496357"/>
            <a:ext cx="1371080" cy="370705"/>
            <a:chOff x="-1" y="0"/>
            <a:chExt cx="1828106" cy="494271"/>
          </a:xfrm>
        </p:grpSpPr>
        <p:sp>
          <p:nvSpPr>
            <p:cNvPr id="784" name="Rectangle"/>
            <p:cNvSpPr/>
            <p:nvPr/>
          </p:nvSpPr>
          <p:spPr>
            <a:xfrm>
              <a:off x="-1" y="0"/>
              <a:ext cx="1828106" cy="494271"/>
            </a:xfrm>
            <a:prstGeom prst="rect">
              <a:avLst/>
            </a:prstGeom>
            <a:solidFill>
              <a:srgbClr val="002060"/>
            </a:solidFill>
            <a:ln w="19050" cap="flat">
              <a:noFill/>
              <a:prstDash val="solid"/>
              <a:round/>
            </a:ln>
            <a:effectLst/>
          </p:spPr>
          <p:txBody>
            <a:bodyPr wrap="square" lIns="0" tIns="0" rIns="0" bIns="0" numCol="1" anchor="ctr">
              <a:noAutofit/>
            </a:bodyPr>
            <a:lstStyle/>
            <a:p>
              <a:pPr marL="0" marR="0" lvl="0" indent="0" algn="ctr" defTabSz="914377" rtl="0" eaLnBrk="1" fontAlgn="auto" latinLnBrk="0" hangingPunct="1">
                <a:lnSpc>
                  <a:spcPct val="90000"/>
                </a:lnSpc>
                <a:spcBef>
                  <a:spcPts val="0"/>
                </a:spcBef>
                <a:spcAft>
                  <a:spcPts val="0"/>
                </a:spcAft>
                <a:buClrTx/>
                <a:buSzTx/>
                <a:buFontTx/>
                <a:buNone/>
                <a:tabLst/>
                <a:defRPr>
                  <a:solidFill>
                    <a:srgbClr val="FFFFFF"/>
                  </a:solidFill>
                  <a:latin typeface="IBM Plex Sans Light"/>
                  <a:ea typeface="IBM Plex Sans Light"/>
                  <a:cs typeface="IBM Plex Sans Light"/>
                  <a:sym typeface="IBM Plex Sans Light"/>
                </a:defRPr>
              </a:pPr>
              <a:endParaRPr kumimoji="0" lang="en-US" sz="1350" b="0" i="0" u="none" strike="noStrike" kern="1200" cap="none" spc="0" normalizeH="0" baseline="0" noProof="0">
                <a:ln>
                  <a:noFill/>
                </a:ln>
                <a:solidFill>
                  <a:srgbClr val="FFFFFF"/>
                </a:solidFill>
                <a:effectLst/>
                <a:uLnTx/>
                <a:uFillTx/>
                <a:latin typeface="IBM Plex Sans Light"/>
                <a:sym typeface="IBM Plex Sans Light"/>
              </a:endParaRPr>
            </a:p>
          </p:txBody>
        </p:sp>
        <p:sp>
          <p:nvSpPr>
            <p:cNvPr id="785" name="Insights"/>
            <p:cNvSpPr txBox="1"/>
            <p:nvPr/>
          </p:nvSpPr>
          <p:spPr>
            <a:xfrm>
              <a:off x="-1" y="108642"/>
              <a:ext cx="1761758" cy="27698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6000" tIns="36000" rIns="36000" bIns="36000" numCol="1" anchor="ctr">
              <a:spAutoFit/>
            </a:bodyPr>
            <a:lstStyle>
              <a:lvl1pPr algn="ctr" defTabSz="1219169">
                <a:lnSpc>
                  <a:spcPct val="90000"/>
                </a:lnSpc>
                <a:defRPr sz="1300">
                  <a:solidFill>
                    <a:srgbClr val="FFFFFF"/>
                  </a:solidFill>
                  <a:latin typeface="HelvNeue Light for IBM"/>
                  <a:ea typeface="HelvNeue Light for IBM"/>
                  <a:cs typeface="HelvNeue Light for IBM"/>
                  <a:sym typeface="HelvNeue Light for IBM"/>
                </a:defRPr>
              </a:lvl1pPr>
            </a:lstStyle>
            <a:p>
              <a:pPr marL="0" marR="0" lvl="0" indent="0" algn="ctr" defTabSz="914377" rtl="0" eaLnBrk="1" fontAlgn="auto" latinLnBrk="0" hangingPunct="1">
                <a:lnSpc>
                  <a:spcPct val="90000"/>
                </a:lnSpc>
                <a:spcBef>
                  <a:spcPts val="0"/>
                </a:spcBef>
                <a:spcAft>
                  <a:spcPts val="0"/>
                </a:spcAft>
                <a:buClrTx/>
                <a:buSzTx/>
                <a:buFontTx/>
                <a:buNone/>
                <a:tabLst/>
                <a:defRPr/>
              </a:pPr>
              <a:r>
                <a:rPr kumimoji="0" lang="en-US" sz="975" b="0" i="0" u="none" strike="noStrike" kern="1200" cap="none" spc="0" normalizeH="0" baseline="0" noProof="0">
                  <a:ln>
                    <a:noFill/>
                  </a:ln>
                  <a:solidFill>
                    <a:srgbClr val="FFFFFF"/>
                  </a:solidFill>
                  <a:effectLst/>
                  <a:uLnTx/>
                  <a:uFillTx/>
                  <a:latin typeface="HelvNeue Light for IBM"/>
                  <a:sym typeface="HelvNeue Light for IBM"/>
                </a:rPr>
                <a:t>Insights</a:t>
              </a:r>
            </a:p>
          </p:txBody>
        </p:sp>
      </p:grpSp>
      <p:grpSp>
        <p:nvGrpSpPr>
          <p:cNvPr id="789" name="Rectangle 161"/>
          <p:cNvGrpSpPr/>
          <p:nvPr/>
        </p:nvGrpSpPr>
        <p:grpSpPr>
          <a:xfrm>
            <a:off x="7626254" y="1496357"/>
            <a:ext cx="1348592" cy="370705"/>
            <a:chOff x="-1" y="0"/>
            <a:chExt cx="1798122" cy="494271"/>
          </a:xfrm>
        </p:grpSpPr>
        <p:sp>
          <p:nvSpPr>
            <p:cNvPr id="787" name="Rectangle"/>
            <p:cNvSpPr/>
            <p:nvPr/>
          </p:nvSpPr>
          <p:spPr>
            <a:xfrm>
              <a:off x="-1" y="0"/>
              <a:ext cx="1798122" cy="494271"/>
            </a:xfrm>
            <a:prstGeom prst="rect">
              <a:avLst/>
            </a:prstGeom>
            <a:solidFill>
              <a:srgbClr val="002060"/>
            </a:solidFill>
            <a:ln w="19050" cap="flat">
              <a:noFill/>
              <a:prstDash val="solid"/>
              <a:round/>
            </a:ln>
            <a:effectLst/>
          </p:spPr>
          <p:txBody>
            <a:bodyPr wrap="square" lIns="0" tIns="0" rIns="0" bIns="0" numCol="1" anchor="ctr">
              <a:noAutofit/>
            </a:bodyPr>
            <a:lstStyle/>
            <a:p>
              <a:pPr marL="0" marR="0" lvl="0" indent="0" algn="ctr" defTabSz="914377" rtl="0" eaLnBrk="1" fontAlgn="auto" latinLnBrk="0" hangingPunct="1">
                <a:lnSpc>
                  <a:spcPct val="90000"/>
                </a:lnSpc>
                <a:spcBef>
                  <a:spcPts val="0"/>
                </a:spcBef>
                <a:spcAft>
                  <a:spcPts val="0"/>
                </a:spcAft>
                <a:buClrTx/>
                <a:buSzTx/>
                <a:buFontTx/>
                <a:buNone/>
                <a:tabLst/>
                <a:defRPr>
                  <a:solidFill>
                    <a:srgbClr val="FFFFFF"/>
                  </a:solidFill>
                  <a:latin typeface="IBM Plex Sans Light"/>
                  <a:ea typeface="IBM Plex Sans Light"/>
                  <a:cs typeface="IBM Plex Sans Light"/>
                  <a:sym typeface="IBM Plex Sans Light"/>
                </a:defRPr>
              </a:pPr>
              <a:endParaRPr kumimoji="0" lang="en-US" sz="1350" b="0" i="0" u="none" strike="noStrike" kern="1200" cap="none" spc="0" normalizeH="0" baseline="0" noProof="0">
                <a:ln>
                  <a:noFill/>
                </a:ln>
                <a:solidFill>
                  <a:srgbClr val="FFFFFF"/>
                </a:solidFill>
                <a:effectLst/>
                <a:uLnTx/>
                <a:uFillTx/>
                <a:latin typeface="IBM Plex Sans Light"/>
                <a:sym typeface="IBM Plex Sans Light"/>
              </a:endParaRPr>
            </a:p>
          </p:txBody>
        </p:sp>
        <p:sp>
          <p:nvSpPr>
            <p:cNvPr id="788" name="Deploy"/>
            <p:cNvSpPr txBox="1"/>
            <p:nvPr/>
          </p:nvSpPr>
          <p:spPr>
            <a:xfrm>
              <a:off x="-1" y="108642"/>
              <a:ext cx="1798122" cy="27698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6000" tIns="36000" rIns="36000" bIns="36000" numCol="1" anchor="ctr">
              <a:spAutoFit/>
            </a:bodyPr>
            <a:lstStyle>
              <a:lvl1pPr algn="ctr" defTabSz="1219169">
                <a:lnSpc>
                  <a:spcPct val="90000"/>
                </a:lnSpc>
                <a:defRPr sz="1300">
                  <a:solidFill>
                    <a:srgbClr val="FFFFFF"/>
                  </a:solidFill>
                  <a:latin typeface="HelvNeue Light for IBM"/>
                  <a:ea typeface="HelvNeue Light for IBM"/>
                  <a:cs typeface="HelvNeue Light for IBM"/>
                  <a:sym typeface="HelvNeue Light for IBM"/>
                </a:defRPr>
              </a:lvl1pPr>
            </a:lstStyle>
            <a:p>
              <a:pPr marL="0" marR="0" lvl="0" indent="0" algn="ctr" defTabSz="914377" rtl="0" eaLnBrk="1" fontAlgn="auto" latinLnBrk="0" hangingPunct="1">
                <a:lnSpc>
                  <a:spcPct val="90000"/>
                </a:lnSpc>
                <a:spcBef>
                  <a:spcPts val="0"/>
                </a:spcBef>
                <a:spcAft>
                  <a:spcPts val="0"/>
                </a:spcAft>
                <a:buClrTx/>
                <a:buSzTx/>
                <a:buFontTx/>
                <a:buNone/>
                <a:tabLst/>
                <a:defRPr/>
              </a:pPr>
              <a:r>
                <a:rPr kumimoji="0" lang="en-US" sz="975" b="0" i="0" u="none" strike="noStrike" kern="1200" cap="none" spc="0" normalizeH="0" baseline="0" noProof="0">
                  <a:ln>
                    <a:noFill/>
                  </a:ln>
                  <a:solidFill>
                    <a:srgbClr val="FFFFFF"/>
                  </a:solidFill>
                  <a:effectLst/>
                  <a:uLnTx/>
                  <a:uFillTx/>
                  <a:latin typeface="HelvNeue Light for IBM"/>
                  <a:sym typeface="HelvNeue Light for IBM"/>
                </a:rPr>
                <a:t>Deploy</a:t>
              </a:r>
            </a:p>
          </p:txBody>
        </p:sp>
      </p:grpSp>
      <p:grpSp>
        <p:nvGrpSpPr>
          <p:cNvPr id="805" name="Rectangle 1"/>
          <p:cNvGrpSpPr/>
          <p:nvPr/>
        </p:nvGrpSpPr>
        <p:grpSpPr>
          <a:xfrm>
            <a:off x="148517" y="4510880"/>
            <a:ext cx="8834798" cy="330928"/>
            <a:chOff x="-2" y="0"/>
            <a:chExt cx="11779729" cy="441235"/>
          </a:xfrm>
        </p:grpSpPr>
        <p:sp>
          <p:nvSpPr>
            <p:cNvPr id="803" name="Rectangle"/>
            <p:cNvSpPr/>
            <p:nvPr/>
          </p:nvSpPr>
          <p:spPr>
            <a:xfrm>
              <a:off x="-2" y="0"/>
              <a:ext cx="11779729" cy="441235"/>
            </a:xfrm>
            <a:prstGeom prst="rect">
              <a:avLst/>
            </a:prstGeom>
            <a:solidFill>
              <a:srgbClr val="002060"/>
            </a:solidFill>
            <a:ln w="19050" cap="flat">
              <a:solidFill>
                <a:srgbClr val="FFFFFF"/>
              </a:solidFill>
              <a:prstDash val="solid"/>
              <a:round/>
            </a:ln>
            <a:effectLst/>
          </p:spPr>
          <p:txBody>
            <a:bodyPr wrap="square" lIns="0" tIns="0" rIns="0" bIns="0" numCol="1" anchor="ctr">
              <a:noAutofit/>
            </a:bodyPr>
            <a:lstStyle/>
            <a:p>
              <a:pPr marL="0" marR="0" lvl="0" indent="0" algn="ctr" defTabSz="914377" rtl="0" eaLnBrk="1" fontAlgn="auto" latinLnBrk="0" hangingPunct="1">
                <a:lnSpc>
                  <a:spcPct val="90000"/>
                </a:lnSpc>
                <a:spcBef>
                  <a:spcPts val="0"/>
                </a:spcBef>
                <a:spcAft>
                  <a:spcPts val="0"/>
                </a:spcAft>
                <a:buClrTx/>
                <a:buSzTx/>
                <a:buFontTx/>
                <a:buNone/>
                <a:tabLst/>
                <a:defRPr>
                  <a:solidFill>
                    <a:srgbClr val="FFFFFF"/>
                  </a:solidFill>
                  <a:latin typeface="IBM Plex Sans Light"/>
                  <a:ea typeface="IBM Plex Sans Light"/>
                  <a:cs typeface="IBM Plex Sans Light"/>
                  <a:sym typeface="IBM Plex Sans Light"/>
                </a:defRPr>
              </a:pPr>
              <a:endParaRPr kumimoji="0" lang="en-US" sz="1350" b="0" i="0" u="none" strike="noStrike" kern="1200" cap="none" spc="0" normalizeH="0" baseline="0" noProof="0">
                <a:ln>
                  <a:noFill/>
                </a:ln>
                <a:solidFill>
                  <a:srgbClr val="FFFFFF"/>
                </a:solidFill>
                <a:effectLst/>
                <a:uLnTx/>
                <a:uFillTx/>
                <a:latin typeface="IBM Plex Sans Light"/>
                <a:sym typeface="IBM Plex Sans Light"/>
              </a:endParaRPr>
            </a:p>
          </p:txBody>
        </p:sp>
        <p:sp>
          <p:nvSpPr>
            <p:cNvPr id="804" name="Automated Pipeline across multi-cloud platforms"/>
            <p:cNvSpPr txBox="1"/>
            <p:nvPr/>
          </p:nvSpPr>
          <p:spPr>
            <a:xfrm>
              <a:off x="-1" y="75198"/>
              <a:ext cx="11738514" cy="2908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6000" tIns="36000" rIns="36000" bIns="36000" numCol="1" anchor="ctr">
              <a:spAutoFit/>
            </a:bodyPr>
            <a:lstStyle>
              <a:lvl1pPr algn="ctr" defTabSz="1219169">
                <a:lnSpc>
                  <a:spcPct val="90000"/>
                </a:lnSpc>
                <a:defRPr sz="1600">
                  <a:solidFill>
                    <a:srgbClr val="FFFFFF"/>
                  </a:solidFill>
                  <a:latin typeface="HelvNeue Light for IBM"/>
                  <a:ea typeface="HelvNeue Light for IBM"/>
                  <a:cs typeface="HelvNeue Light for IBM"/>
                  <a:sym typeface="HelvNeue Light for IBM"/>
                </a:defRPr>
              </a:lvl1pPr>
            </a:lstStyle>
            <a:p>
              <a:pPr marL="0" marR="0" lvl="0" indent="0" algn="ctr" defTabSz="914377"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IBM Plex Sans"/>
                  <a:cs typeface="IBM Plex Sans"/>
                  <a:sym typeface="HelvNeue Light for IBM"/>
                </a:rPr>
                <a:t>Automated Pipeline across multi-cloud platforms </a:t>
              </a:r>
            </a:p>
          </p:txBody>
        </p:sp>
      </p:grpSp>
      <p:sp>
        <p:nvSpPr>
          <p:cNvPr id="806" name="Rectangle"/>
          <p:cNvSpPr/>
          <p:nvPr/>
        </p:nvSpPr>
        <p:spPr>
          <a:xfrm>
            <a:off x="160586" y="3708781"/>
            <a:ext cx="1300316" cy="344816"/>
          </a:xfrm>
          <a:prstGeom prst="rect">
            <a:avLst/>
          </a:prstGeom>
          <a:solidFill>
            <a:schemeClr val="accent6">
              <a:lumMod val="20000"/>
              <a:lumOff val="80000"/>
            </a:schemeClr>
          </a:solidFill>
          <a:ln w="19050" cap="flat">
            <a:solidFill>
              <a:srgbClr val="FFFFFF"/>
            </a:solidFill>
            <a:prstDash val="solid"/>
            <a:round/>
          </a:ln>
          <a:effectLst/>
        </p:spPr>
        <p:txBody>
          <a:bodyPr wrap="square" lIns="0" tIns="0" rIns="0" bIns="0" numCol="1" anchor="ctr">
            <a:noAutofit/>
          </a:bodyPr>
          <a:lstStyle/>
          <a:p>
            <a:pPr marL="0" marR="0" lvl="0" indent="0" algn="ctr" defTabSz="914377" rtl="0" eaLnBrk="1" fontAlgn="auto" latinLnBrk="0" hangingPunct="1">
              <a:lnSpc>
                <a:spcPct val="90000"/>
              </a:lnSpc>
              <a:spcBef>
                <a:spcPts val="0"/>
              </a:spcBef>
              <a:spcAft>
                <a:spcPts val="0"/>
              </a:spcAft>
              <a:buClrTx/>
              <a:buSzTx/>
              <a:buFontTx/>
              <a:buNone/>
              <a:tabLst/>
              <a:defRPr>
                <a:solidFill>
                  <a:srgbClr val="FFFFFF"/>
                </a:solidFill>
                <a:latin typeface="IBM Plex Sans Light"/>
                <a:ea typeface="IBM Plex Sans Light"/>
                <a:cs typeface="IBM Plex Sans Light"/>
                <a:sym typeface="IBM Plex Sans Light"/>
              </a:defRPr>
            </a:pPr>
            <a:endParaRPr kumimoji="0" lang="en-US" sz="1350" b="0" i="0" u="none" strike="noStrike" kern="1200" cap="none" spc="0" normalizeH="0" baseline="0" noProof="0">
              <a:ln>
                <a:noFill/>
              </a:ln>
              <a:solidFill>
                <a:srgbClr val="FFFFFF"/>
              </a:solidFill>
              <a:effectLst/>
              <a:uLnTx/>
              <a:uFillTx/>
              <a:latin typeface="IBM Plex Sans Light"/>
              <a:sym typeface="IBM Plex Sans Light"/>
            </a:endParaRPr>
          </a:p>
        </p:txBody>
      </p:sp>
      <p:sp>
        <p:nvSpPr>
          <p:cNvPr id="807" name="Git"/>
          <p:cNvSpPr txBox="1"/>
          <p:nvPr/>
        </p:nvSpPr>
        <p:spPr>
          <a:xfrm>
            <a:off x="228601" y="3772124"/>
            <a:ext cx="1142999" cy="21812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6000" tIns="36000" rIns="36000" bIns="36000" numCol="1" anchor="ctr">
            <a:spAutoFit/>
          </a:bodyPr>
          <a:lstStyle>
            <a:lvl1pPr algn="ctr" defTabSz="1219169">
              <a:lnSpc>
                <a:spcPct val="90000"/>
              </a:lnSpc>
              <a:defRPr sz="1300">
                <a:effectLst>
                  <a:outerShdw blurRad="38100" dist="19050" dir="2700000" rotWithShape="0">
                    <a:srgbClr val="FFFFFF">
                      <a:alpha val="40000"/>
                    </a:srgbClr>
                  </a:outerShdw>
                </a:effectLst>
                <a:latin typeface="HelvNeue Light for IBM"/>
                <a:ea typeface="HelvNeue Light for IBM"/>
                <a:cs typeface="HelvNeue Light for IBM"/>
                <a:sym typeface="HelvNeue Light for IBM"/>
              </a:defRPr>
            </a:lvl1pPr>
          </a:lstStyle>
          <a:p>
            <a:pPr marL="0" marR="0" lvl="0" indent="0" algn="ctr" defTabSz="914377"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outerShdw blurRad="38100" dist="19050" dir="2700000" rotWithShape="0">
                    <a:srgbClr val="FFFFFF">
                      <a:alpha val="40000"/>
                    </a:srgbClr>
                  </a:outerShdw>
                </a:effectLst>
                <a:uLnTx/>
                <a:uFillTx/>
                <a:latin typeface="IBM Plex Sans"/>
                <a:cs typeface="IBM Plex Sans"/>
                <a:sym typeface="HelvNeue Light for IBM"/>
              </a:rPr>
              <a:t>Git, RTC</a:t>
            </a:r>
          </a:p>
        </p:txBody>
      </p:sp>
      <p:sp>
        <p:nvSpPr>
          <p:cNvPr id="809" name="Rectangle"/>
          <p:cNvSpPr/>
          <p:nvPr/>
        </p:nvSpPr>
        <p:spPr>
          <a:xfrm>
            <a:off x="1622958" y="3698150"/>
            <a:ext cx="1326152" cy="344816"/>
          </a:xfrm>
          <a:prstGeom prst="rect">
            <a:avLst/>
          </a:prstGeom>
          <a:solidFill>
            <a:srgbClr val="E2E3E5"/>
          </a:solidFill>
          <a:ln w="19050" cap="flat">
            <a:solidFill>
              <a:srgbClr val="FFFFFF"/>
            </a:solidFill>
            <a:prstDash val="solid"/>
            <a:round/>
          </a:ln>
          <a:effectLst/>
        </p:spPr>
        <p:txBody>
          <a:bodyPr wrap="square" lIns="0" tIns="0" rIns="0" bIns="0" numCol="1" anchor="ctr">
            <a:noAutofit/>
          </a:bodyPr>
          <a:lstStyle/>
          <a:p>
            <a:pPr marL="0" marR="0" lvl="0" indent="0" algn="ctr" defTabSz="914377" rtl="0" eaLnBrk="1" fontAlgn="auto" latinLnBrk="0" hangingPunct="1">
              <a:lnSpc>
                <a:spcPct val="90000"/>
              </a:lnSpc>
              <a:spcBef>
                <a:spcPts val="0"/>
              </a:spcBef>
              <a:spcAft>
                <a:spcPts val="0"/>
              </a:spcAft>
              <a:buClrTx/>
              <a:buSzTx/>
              <a:buFontTx/>
              <a:buNone/>
              <a:tabLst/>
              <a:defRPr>
                <a:solidFill>
                  <a:srgbClr val="FFFFFF"/>
                </a:solidFill>
                <a:latin typeface="IBM Plex Sans Light"/>
                <a:ea typeface="IBM Plex Sans Light"/>
                <a:cs typeface="IBM Plex Sans Light"/>
                <a:sym typeface="IBM Plex Sans Light"/>
              </a:defRPr>
            </a:pPr>
            <a:endParaRPr kumimoji="0" lang="en-US" sz="1050" b="0" i="0" u="none" strike="noStrike" kern="1200" cap="none" spc="0" normalizeH="0" baseline="0" noProof="0">
              <a:ln>
                <a:noFill/>
              </a:ln>
              <a:solidFill>
                <a:srgbClr val="FFFFFF"/>
              </a:solidFill>
              <a:effectLst/>
              <a:uLnTx/>
              <a:uFillTx/>
              <a:latin typeface="IBM Plex Sans"/>
              <a:cs typeface="IBM Plex Sans"/>
              <a:sym typeface="IBM Plex Sans Light"/>
            </a:endParaRPr>
          </a:p>
        </p:txBody>
      </p:sp>
      <p:sp>
        <p:nvSpPr>
          <p:cNvPr id="810" name="VS Code, Eclipse Che"/>
          <p:cNvSpPr txBox="1"/>
          <p:nvPr/>
        </p:nvSpPr>
        <p:spPr>
          <a:xfrm>
            <a:off x="1622958" y="3688781"/>
            <a:ext cx="1326152" cy="3635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6000" tIns="36000" rIns="36000" bIns="36000" numCol="1" anchor="ctr">
            <a:spAutoFit/>
          </a:bodyPr>
          <a:lstStyle>
            <a:lvl1pPr algn="ctr" defTabSz="1219169">
              <a:lnSpc>
                <a:spcPct val="90000"/>
              </a:lnSpc>
              <a:defRPr sz="1300">
                <a:effectLst>
                  <a:outerShdw blurRad="38100" dist="19050" dir="2700000" rotWithShape="0">
                    <a:srgbClr val="FFFFFF">
                      <a:alpha val="40000"/>
                    </a:srgbClr>
                  </a:outerShdw>
                </a:effectLst>
                <a:latin typeface="HelvNeue Light for IBM"/>
                <a:ea typeface="HelvNeue Light for IBM"/>
                <a:cs typeface="HelvNeue Light for IBM"/>
                <a:sym typeface="HelvNeue Light for IBM"/>
              </a:defRPr>
            </a:lvl1pPr>
          </a:lstStyle>
          <a:p>
            <a:pPr marL="0" marR="0" lvl="0" indent="0" algn="ctr" defTabSz="914377"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err="1">
                <a:ln>
                  <a:noFill/>
                </a:ln>
                <a:solidFill>
                  <a:srgbClr val="000000"/>
                </a:solidFill>
                <a:effectLst>
                  <a:outerShdw blurRad="38100" dist="19050" dir="2700000" rotWithShape="0">
                    <a:srgbClr val="FFFFFF">
                      <a:alpha val="40000"/>
                    </a:srgbClr>
                  </a:outerShdw>
                </a:effectLst>
                <a:uLnTx/>
                <a:uFillTx/>
                <a:latin typeface="IBM Plex Sans"/>
                <a:cs typeface="IBM Plex Sans"/>
                <a:sym typeface="HelvNeue Light for IBM"/>
              </a:rPr>
              <a:t>IDzEE</a:t>
            </a:r>
            <a:r>
              <a:rPr kumimoji="0" lang="en-US" sz="1050" b="0" i="0" u="none" strike="noStrike" kern="1200" cap="none" spc="0" normalizeH="0" baseline="0" noProof="0" dirty="0">
                <a:ln>
                  <a:noFill/>
                </a:ln>
                <a:solidFill>
                  <a:srgbClr val="000000"/>
                </a:solidFill>
                <a:effectLst>
                  <a:outerShdw blurRad="38100" dist="19050" dir="2700000" rotWithShape="0">
                    <a:srgbClr val="FFFFFF">
                      <a:alpha val="40000"/>
                    </a:srgbClr>
                  </a:outerShdw>
                </a:effectLst>
                <a:uLnTx/>
                <a:uFillTx/>
                <a:latin typeface="IBM Plex Sans"/>
                <a:cs typeface="IBM Plex Sans"/>
                <a:sym typeface="HelvNeue Light for IBM"/>
              </a:rPr>
              <a:t>, VS Code, Eclipse Che</a:t>
            </a:r>
          </a:p>
        </p:txBody>
      </p:sp>
      <p:sp>
        <p:nvSpPr>
          <p:cNvPr id="812" name="Rectangle 45"/>
          <p:cNvSpPr/>
          <p:nvPr/>
        </p:nvSpPr>
        <p:spPr>
          <a:xfrm>
            <a:off x="3129660" y="3723740"/>
            <a:ext cx="1326150" cy="344814"/>
          </a:xfrm>
          <a:prstGeom prst="rect">
            <a:avLst/>
          </a:prstGeom>
          <a:solidFill>
            <a:schemeClr val="accent6">
              <a:lumMod val="20000"/>
              <a:lumOff val="80000"/>
            </a:schemeClr>
          </a:solidFill>
          <a:ln w="19050">
            <a:solidFill>
              <a:srgbClr val="FFFFFF"/>
            </a:solidFill>
          </a:ln>
        </p:spPr>
        <p:txBody>
          <a:bodyPr lIns="0" tIns="0" rIns="0" bIns="0" anchor="ctr"/>
          <a:lstStyle/>
          <a:p>
            <a:pPr marL="0" marR="0" lvl="0" indent="0" algn="ctr" defTabSz="914377" rtl="0" eaLnBrk="1" fontAlgn="auto" latinLnBrk="0" hangingPunct="1">
              <a:lnSpc>
                <a:spcPct val="90000"/>
              </a:lnSpc>
              <a:spcBef>
                <a:spcPts val="0"/>
              </a:spcBef>
              <a:spcAft>
                <a:spcPts val="0"/>
              </a:spcAft>
              <a:buClrTx/>
              <a:buSzTx/>
              <a:buFontTx/>
              <a:buNone/>
              <a:tabLst/>
              <a:defRPr sz="1300">
                <a:effectLst>
                  <a:outerShdw blurRad="38100" dist="19050" dir="2700000" rotWithShape="0">
                    <a:srgbClr val="FFFFFF">
                      <a:alpha val="40000"/>
                    </a:srgbClr>
                  </a:outerShdw>
                </a:effectLst>
                <a:latin typeface="HelvNeue Light for IBM"/>
                <a:ea typeface="HelvNeue Light for IBM"/>
                <a:cs typeface="HelvNeue Light for IBM"/>
                <a:sym typeface="HelvNeue Light for IBM"/>
              </a:defRPr>
            </a:pPr>
            <a:endParaRPr kumimoji="0" lang="en-US" sz="975" b="0" i="0" u="none" strike="noStrike" kern="1200" cap="none" spc="0" normalizeH="0" baseline="0" noProof="0">
              <a:ln>
                <a:noFill/>
              </a:ln>
              <a:solidFill>
                <a:srgbClr val="000000"/>
              </a:solidFill>
              <a:effectLst>
                <a:outerShdw blurRad="38100" dist="19050" dir="2700000" rotWithShape="0">
                  <a:srgbClr val="FFFFFF">
                    <a:alpha val="40000"/>
                  </a:srgbClr>
                </a:outerShdw>
              </a:effectLst>
              <a:uLnTx/>
              <a:uFillTx/>
              <a:latin typeface="HelvNeue Light for IBM"/>
              <a:sym typeface="HelvNeue Light for IBM"/>
            </a:endParaRPr>
          </a:p>
        </p:txBody>
      </p:sp>
      <p:sp>
        <p:nvSpPr>
          <p:cNvPr id="813" name="Rectangle"/>
          <p:cNvSpPr/>
          <p:nvPr/>
        </p:nvSpPr>
        <p:spPr>
          <a:xfrm>
            <a:off x="171450" y="4110829"/>
            <a:ext cx="8801106" cy="344816"/>
          </a:xfrm>
          <a:prstGeom prst="rect">
            <a:avLst/>
          </a:prstGeom>
          <a:solidFill>
            <a:srgbClr val="E2E3E5"/>
          </a:solidFill>
          <a:ln w="19050" cap="flat">
            <a:solidFill>
              <a:srgbClr val="FFFFFF"/>
            </a:solidFill>
            <a:prstDash val="solid"/>
            <a:round/>
          </a:ln>
          <a:effectLst/>
        </p:spPr>
        <p:txBody>
          <a:bodyPr wrap="square" lIns="0" tIns="0" rIns="0" bIns="0" numCol="1" anchor="ctr">
            <a:noAutofit/>
          </a:bodyPr>
          <a:lstStyle/>
          <a:p>
            <a:pPr marL="0" marR="0" lvl="0" indent="0" algn="ctr" defTabSz="914377" rtl="0" eaLnBrk="1" fontAlgn="auto" latinLnBrk="0" hangingPunct="1">
              <a:lnSpc>
                <a:spcPct val="90000"/>
              </a:lnSpc>
              <a:spcBef>
                <a:spcPts val="0"/>
              </a:spcBef>
              <a:spcAft>
                <a:spcPts val="0"/>
              </a:spcAft>
              <a:buClrTx/>
              <a:buSzTx/>
              <a:buFontTx/>
              <a:buNone/>
              <a:tabLst/>
              <a:defRPr>
                <a:solidFill>
                  <a:srgbClr val="FFFFFF"/>
                </a:solidFill>
                <a:latin typeface="IBM Plex Sans Light"/>
                <a:ea typeface="IBM Plex Sans Light"/>
                <a:cs typeface="IBM Plex Sans Light"/>
                <a:sym typeface="IBM Plex Sans Light"/>
              </a:defRPr>
            </a:pPr>
            <a:endParaRPr kumimoji="0" lang="en-US" sz="1350" b="0" i="0" u="none" strike="noStrike" kern="1200" cap="none" spc="0" normalizeH="0" baseline="0" noProof="0">
              <a:ln>
                <a:noFill/>
              </a:ln>
              <a:solidFill>
                <a:srgbClr val="FFFFFF"/>
              </a:solidFill>
              <a:effectLst/>
              <a:uLnTx/>
              <a:uFillTx/>
              <a:latin typeface="IBM Plex Sans Light"/>
              <a:sym typeface="IBM Plex Sans Light"/>
            </a:endParaRPr>
          </a:p>
        </p:txBody>
      </p:sp>
      <p:sp>
        <p:nvSpPr>
          <p:cNvPr id="814" name="Integration with open and familiar tools"/>
          <p:cNvSpPr txBox="1"/>
          <p:nvPr/>
        </p:nvSpPr>
        <p:spPr>
          <a:xfrm>
            <a:off x="2943226" y="4174173"/>
            <a:ext cx="3257549" cy="21812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6000" tIns="36000" rIns="36000" bIns="36000" numCol="1" anchor="ctr">
            <a:spAutoFit/>
          </a:bodyPr>
          <a:lstStyle>
            <a:lvl1pPr algn="ctr" defTabSz="1219169">
              <a:lnSpc>
                <a:spcPct val="90000"/>
              </a:lnSpc>
              <a:defRPr sz="1000">
                <a:effectLst>
                  <a:outerShdw blurRad="38100" dist="19050" dir="2700000" rotWithShape="0">
                    <a:srgbClr val="FFFFFF">
                      <a:alpha val="40000"/>
                    </a:srgbClr>
                  </a:outerShdw>
                </a:effectLst>
                <a:latin typeface="HelvNeue Light for IBM"/>
                <a:ea typeface="HelvNeue Light for IBM"/>
                <a:cs typeface="HelvNeue Light for IBM"/>
                <a:sym typeface="HelvNeue Light for IBM"/>
              </a:defRPr>
            </a:lvl1pPr>
          </a:lstStyle>
          <a:p>
            <a:pPr marL="0" marR="0" lvl="0" indent="0" algn="ctr" defTabSz="914377"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IBM Plex Sans"/>
                <a:cs typeface="IBM Plex Sans"/>
                <a:sym typeface="HelvNeue Light for IBM"/>
              </a:rPr>
              <a:t>Integration with open and familiar tools</a:t>
            </a:r>
          </a:p>
        </p:txBody>
      </p:sp>
      <p:sp>
        <p:nvSpPr>
          <p:cNvPr id="816" name="Rectangle"/>
          <p:cNvSpPr/>
          <p:nvPr/>
        </p:nvSpPr>
        <p:spPr>
          <a:xfrm>
            <a:off x="4631746" y="3739129"/>
            <a:ext cx="1326152" cy="344816"/>
          </a:xfrm>
          <a:prstGeom prst="rect">
            <a:avLst/>
          </a:prstGeom>
          <a:solidFill>
            <a:srgbClr val="E2E3E5"/>
          </a:solidFill>
          <a:ln w="19050" cap="flat">
            <a:solidFill>
              <a:srgbClr val="FFFFFF"/>
            </a:solidFill>
            <a:prstDash val="solid"/>
            <a:round/>
          </a:ln>
          <a:effectLst/>
        </p:spPr>
        <p:txBody>
          <a:bodyPr wrap="square" lIns="0" tIns="0" rIns="0" bIns="0" numCol="1" anchor="ctr">
            <a:noAutofit/>
          </a:bodyPr>
          <a:lstStyle/>
          <a:p>
            <a:pPr marL="0" marR="0" lvl="0" indent="0" algn="ctr" defTabSz="914377" rtl="0" eaLnBrk="1" fontAlgn="auto" latinLnBrk="0" hangingPunct="1">
              <a:lnSpc>
                <a:spcPct val="90000"/>
              </a:lnSpc>
              <a:spcBef>
                <a:spcPts val="0"/>
              </a:spcBef>
              <a:spcAft>
                <a:spcPts val="0"/>
              </a:spcAft>
              <a:buClrTx/>
              <a:buSzTx/>
              <a:buFontTx/>
              <a:buNone/>
              <a:tabLst/>
              <a:defRPr>
                <a:solidFill>
                  <a:srgbClr val="FFFFFF"/>
                </a:solidFill>
                <a:latin typeface="IBM Plex Sans Light"/>
                <a:ea typeface="IBM Plex Sans Light"/>
                <a:cs typeface="IBM Plex Sans Light"/>
                <a:sym typeface="IBM Plex Sans Light"/>
              </a:defRPr>
            </a:pPr>
            <a:endParaRPr kumimoji="0" lang="en-US" sz="1350" b="0" i="0" u="none" strike="noStrike" kern="1200" cap="none" spc="0" normalizeH="0" baseline="0" noProof="0">
              <a:ln>
                <a:noFill/>
              </a:ln>
              <a:solidFill>
                <a:srgbClr val="FFFFFF"/>
              </a:solidFill>
              <a:effectLst/>
              <a:uLnTx/>
              <a:uFillTx/>
              <a:latin typeface="IBM Plex Sans Light"/>
              <a:sym typeface="IBM Plex Sans Light"/>
            </a:endParaRPr>
          </a:p>
        </p:txBody>
      </p:sp>
      <p:sp>
        <p:nvSpPr>
          <p:cNvPr id="817" name="Ansible, Kubernetes"/>
          <p:cNvSpPr txBox="1"/>
          <p:nvPr/>
        </p:nvSpPr>
        <p:spPr>
          <a:xfrm>
            <a:off x="4631746" y="3802473"/>
            <a:ext cx="1326152" cy="21812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6000" tIns="36000" rIns="36000" bIns="36000" numCol="1" anchor="ctr">
            <a:spAutoFit/>
          </a:bodyPr>
          <a:lstStyle>
            <a:lvl1pPr algn="ctr" defTabSz="1219169">
              <a:lnSpc>
                <a:spcPct val="90000"/>
              </a:lnSpc>
              <a:defRPr sz="1300">
                <a:effectLst>
                  <a:outerShdw blurRad="38100" dist="19050" dir="2700000" rotWithShape="0">
                    <a:srgbClr val="FFFFFF">
                      <a:alpha val="40000"/>
                    </a:srgbClr>
                  </a:outerShdw>
                </a:effectLst>
                <a:latin typeface="HelvNeue Light for IBM"/>
                <a:ea typeface="HelvNeue Light for IBM"/>
                <a:cs typeface="HelvNeue Light for IBM"/>
                <a:sym typeface="HelvNeue Light for IBM"/>
              </a:defRPr>
            </a:lvl1pPr>
          </a:lstStyle>
          <a:p>
            <a:pPr marL="0" marR="0" lvl="0" indent="0" algn="ctr" defTabSz="914377"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outerShdw blurRad="38100" dist="19050" dir="2700000" rotWithShape="0">
                    <a:srgbClr val="FFFFFF">
                      <a:alpha val="40000"/>
                    </a:srgbClr>
                  </a:outerShdw>
                </a:effectLst>
                <a:uLnTx/>
                <a:uFillTx/>
                <a:latin typeface="IBM Plex Sans"/>
                <a:cs typeface="IBM Plex Sans"/>
                <a:sym typeface="HelvNeue Light for IBM"/>
              </a:rPr>
              <a:t>Ansible, Kubernetes </a:t>
            </a:r>
          </a:p>
        </p:txBody>
      </p:sp>
      <p:sp>
        <p:nvSpPr>
          <p:cNvPr id="819" name="Rectangle"/>
          <p:cNvSpPr/>
          <p:nvPr/>
        </p:nvSpPr>
        <p:spPr>
          <a:xfrm>
            <a:off x="6129000" y="3738716"/>
            <a:ext cx="1375911" cy="344816"/>
          </a:xfrm>
          <a:prstGeom prst="rect">
            <a:avLst/>
          </a:prstGeom>
          <a:solidFill>
            <a:srgbClr val="E2E3E5"/>
          </a:solidFill>
          <a:ln w="19050" cap="flat">
            <a:solidFill>
              <a:srgbClr val="FFFFFF"/>
            </a:solidFill>
            <a:prstDash val="solid"/>
            <a:round/>
          </a:ln>
          <a:effectLst/>
        </p:spPr>
        <p:txBody>
          <a:bodyPr wrap="square" lIns="0" tIns="0" rIns="0" bIns="0" numCol="1" anchor="ctr">
            <a:noAutofit/>
          </a:bodyPr>
          <a:lstStyle/>
          <a:p>
            <a:pPr marL="0" marR="0" lvl="0" indent="0" algn="ctr" defTabSz="914377" rtl="0" eaLnBrk="1" fontAlgn="auto" latinLnBrk="0" hangingPunct="1">
              <a:lnSpc>
                <a:spcPct val="90000"/>
              </a:lnSpc>
              <a:spcBef>
                <a:spcPts val="0"/>
              </a:spcBef>
              <a:spcAft>
                <a:spcPts val="0"/>
              </a:spcAft>
              <a:buClrTx/>
              <a:buSzTx/>
              <a:buFontTx/>
              <a:buNone/>
              <a:tabLst/>
              <a:defRPr>
                <a:solidFill>
                  <a:srgbClr val="FFFFFF"/>
                </a:solidFill>
                <a:latin typeface="IBM Plex Sans Light"/>
                <a:ea typeface="IBM Plex Sans Light"/>
                <a:cs typeface="IBM Plex Sans Light"/>
                <a:sym typeface="IBM Plex Sans Light"/>
              </a:defRPr>
            </a:pPr>
            <a:endParaRPr kumimoji="0" lang="en-US" sz="1050" b="0" i="0" u="none" strike="noStrike" kern="1200" cap="none" spc="0" normalizeH="0" baseline="0" noProof="0">
              <a:ln>
                <a:noFill/>
              </a:ln>
              <a:solidFill>
                <a:srgbClr val="FFFFFF"/>
              </a:solidFill>
              <a:effectLst/>
              <a:uLnTx/>
              <a:uFillTx/>
              <a:latin typeface="IBM Plex Sans"/>
              <a:cs typeface="IBM Plex Sans"/>
              <a:sym typeface="IBM Plex Sans Light"/>
            </a:endParaRPr>
          </a:p>
        </p:txBody>
      </p:sp>
      <p:sp>
        <p:nvSpPr>
          <p:cNvPr id="820" name="Elastic search"/>
          <p:cNvSpPr txBox="1"/>
          <p:nvPr/>
        </p:nvSpPr>
        <p:spPr>
          <a:xfrm>
            <a:off x="6129000" y="3802059"/>
            <a:ext cx="1326152" cy="21812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6000" tIns="36000" rIns="36000" bIns="36000" numCol="1" anchor="ctr">
            <a:spAutoFit/>
          </a:bodyPr>
          <a:lstStyle>
            <a:lvl1pPr algn="ctr" defTabSz="1219169">
              <a:lnSpc>
                <a:spcPct val="90000"/>
              </a:lnSpc>
              <a:defRPr sz="1300">
                <a:effectLst>
                  <a:outerShdw blurRad="38100" dist="19050" dir="2700000" rotWithShape="0">
                    <a:srgbClr val="FFFFFF">
                      <a:alpha val="40000"/>
                    </a:srgbClr>
                  </a:outerShdw>
                </a:effectLst>
                <a:latin typeface="HelvNeue Light for IBM"/>
                <a:ea typeface="HelvNeue Light for IBM"/>
                <a:cs typeface="HelvNeue Light for IBM"/>
                <a:sym typeface="HelvNeue Light for IBM"/>
              </a:defRPr>
            </a:lvl1pPr>
          </a:lstStyle>
          <a:p>
            <a:pPr marL="0" marR="0" lvl="0" indent="0" algn="ctr" defTabSz="914377"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outerShdw blurRad="38100" dist="19050" dir="2700000" rotWithShape="0">
                    <a:srgbClr val="FFFFFF">
                      <a:alpha val="40000"/>
                    </a:srgbClr>
                  </a:outerShdw>
                </a:effectLst>
                <a:uLnTx/>
                <a:uFillTx/>
                <a:latin typeface="IBM Plex Sans"/>
                <a:cs typeface="IBM Plex Sans"/>
                <a:sym typeface="HelvNeue Light for IBM"/>
              </a:rPr>
              <a:t>TBD</a:t>
            </a:r>
          </a:p>
        </p:txBody>
      </p:sp>
      <p:sp>
        <p:nvSpPr>
          <p:cNvPr id="822" name="Rectangle"/>
          <p:cNvSpPr/>
          <p:nvPr/>
        </p:nvSpPr>
        <p:spPr>
          <a:xfrm>
            <a:off x="7657164" y="3737627"/>
            <a:ext cx="1326152" cy="344816"/>
          </a:xfrm>
          <a:prstGeom prst="rect">
            <a:avLst/>
          </a:prstGeom>
          <a:solidFill>
            <a:srgbClr val="E2E3E5"/>
          </a:solidFill>
          <a:ln w="19050" cap="flat">
            <a:solidFill>
              <a:srgbClr val="FFFFFF"/>
            </a:solidFill>
            <a:prstDash val="solid"/>
            <a:round/>
          </a:ln>
          <a:effectLst/>
        </p:spPr>
        <p:txBody>
          <a:bodyPr wrap="square" lIns="0" tIns="0" rIns="0" bIns="0" numCol="1" anchor="ctr">
            <a:noAutofit/>
          </a:bodyPr>
          <a:lstStyle/>
          <a:p>
            <a:pPr marL="0" marR="0" lvl="0" indent="0" algn="ctr" defTabSz="914377" rtl="0" eaLnBrk="1" fontAlgn="auto" latinLnBrk="0" hangingPunct="1">
              <a:lnSpc>
                <a:spcPct val="90000"/>
              </a:lnSpc>
              <a:spcBef>
                <a:spcPts val="0"/>
              </a:spcBef>
              <a:spcAft>
                <a:spcPts val="0"/>
              </a:spcAft>
              <a:buClrTx/>
              <a:buSzTx/>
              <a:buFontTx/>
              <a:buNone/>
              <a:tabLst/>
              <a:defRPr>
                <a:solidFill>
                  <a:srgbClr val="FFFFFF"/>
                </a:solidFill>
                <a:latin typeface="IBM Plex Sans Light"/>
                <a:ea typeface="IBM Plex Sans Light"/>
                <a:cs typeface="IBM Plex Sans Light"/>
                <a:sym typeface="IBM Plex Sans Light"/>
              </a:defRPr>
            </a:pPr>
            <a:endParaRPr kumimoji="0" lang="en-US" sz="1050" b="0" i="0" u="none" strike="noStrike" kern="1200" cap="none" spc="0" normalizeH="0" baseline="0" noProof="0">
              <a:ln>
                <a:noFill/>
              </a:ln>
              <a:solidFill>
                <a:srgbClr val="FFFFFF"/>
              </a:solidFill>
              <a:effectLst/>
              <a:uLnTx/>
              <a:uFillTx/>
              <a:latin typeface="IBM Plex Sans"/>
              <a:cs typeface="IBM Plex Sans"/>
              <a:sym typeface="IBM Plex Sans Light"/>
            </a:endParaRPr>
          </a:p>
        </p:txBody>
      </p:sp>
      <p:sp>
        <p:nvSpPr>
          <p:cNvPr id="823" name="Jenkins"/>
          <p:cNvSpPr txBox="1"/>
          <p:nvPr/>
        </p:nvSpPr>
        <p:spPr>
          <a:xfrm>
            <a:off x="7625758" y="3787083"/>
            <a:ext cx="1326152" cy="21812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6000" tIns="36000" rIns="36000" bIns="36000" numCol="1" anchor="ctr">
            <a:spAutoFit/>
          </a:bodyPr>
          <a:lstStyle>
            <a:lvl1pPr algn="ctr" defTabSz="1219169">
              <a:lnSpc>
                <a:spcPct val="90000"/>
              </a:lnSpc>
              <a:defRPr sz="1300">
                <a:effectLst>
                  <a:outerShdw blurRad="38100" dist="19050" dir="2700000" rotWithShape="0">
                    <a:srgbClr val="FFFFFF">
                      <a:alpha val="40000"/>
                    </a:srgbClr>
                  </a:outerShdw>
                </a:effectLst>
                <a:latin typeface="HelvNeue Light for IBM"/>
                <a:ea typeface="HelvNeue Light for IBM"/>
                <a:cs typeface="HelvNeue Light for IBM"/>
                <a:sym typeface="HelvNeue Light for IBM"/>
              </a:defRPr>
            </a:lvl1pPr>
          </a:lstStyle>
          <a:p>
            <a:pPr marL="0" marR="0" lvl="0" indent="0" algn="ctr" defTabSz="914377"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outerShdw blurRad="38100" dist="19050" dir="2700000" rotWithShape="0">
                    <a:srgbClr val="FFFFFF">
                      <a:alpha val="40000"/>
                    </a:srgbClr>
                  </a:outerShdw>
                </a:effectLst>
                <a:uLnTx/>
                <a:uFillTx/>
                <a:latin typeface="IBM Plex Sans"/>
                <a:cs typeface="IBM Plex Sans"/>
                <a:sym typeface="HelvNeue Light for IBM"/>
              </a:rPr>
              <a:t>Scripts, UCD</a:t>
            </a:r>
          </a:p>
        </p:txBody>
      </p:sp>
      <p:sp>
        <p:nvSpPr>
          <p:cNvPr id="136" name="Dependency Based Build…">
            <a:extLst>
              <a:ext uri="{FF2B5EF4-FFF2-40B4-BE49-F238E27FC236}">
                <a16:creationId xmlns:a16="http://schemas.microsoft.com/office/drawing/2014/main" id="{E841A059-7ED0-2440-A3B3-9D2A66E2EDA1}"/>
              </a:ext>
            </a:extLst>
          </p:cNvPr>
          <p:cNvSpPr txBox="1"/>
          <p:nvPr/>
        </p:nvSpPr>
        <p:spPr>
          <a:xfrm>
            <a:off x="4689721" y="2000063"/>
            <a:ext cx="1196729" cy="577491"/>
          </a:xfrm>
          <a:prstGeom prst="rect">
            <a:avLst/>
          </a:prstGeom>
          <a:ln w="12700">
            <a:miter lim="400000"/>
          </a:ln>
          <a:extLst>
            <a:ext uri="{C572A759-6A51-4108-AA02-DFA0A04FC94B}">
              <ma14:wrappingTextBoxFlag xmlns="" xmlns:ma14="http://schemas.microsoft.com/office/mac/drawingml/2011/main" val="1"/>
            </a:ext>
          </a:extLst>
        </p:spPr>
        <p:txBody>
          <a:bodyPr wrap="square" lIns="27000" tIns="27000" rIns="27000" bIns="27000" anchor="ctr">
            <a:spAutoFit/>
          </a:bodyPr>
          <a:lstStyle/>
          <a:p>
            <a:pPr marL="122461" marR="0" lvl="0" indent="-122461" algn="l" defTabSz="514474" rtl="0" eaLnBrk="1" fontAlgn="auto" latinLnBrk="0" hangingPunct="1">
              <a:lnSpc>
                <a:spcPct val="110000"/>
              </a:lnSpc>
              <a:spcBef>
                <a:spcPts val="0"/>
              </a:spcBef>
              <a:spcAft>
                <a:spcPts val="0"/>
              </a:spcAft>
              <a:buClrTx/>
              <a:buSzPct val="100000"/>
              <a:buFont typeface="Arial"/>
              <a:buChar char="•"/>
              <a:tabLst/>
              <a:defRPr sz="1000">
                <a:solidFill>
                  <a:srgbClr val="000000"/>
                </a:solidFill>
                <a:effectLst>
                  <a:outerShdw blurRad="38100" dist="19050" dir="2700000" rotWithShape="0">
                    <a:srgbClr val="FFFFFF">
                      <a:alpha val="40000"/>
                    </a:srgbClr>
                  </a:outerShdw>
                </a:effectLst>
              </a:defRPr>
            </a:pPr>
            <a:r>
              <a:rPr kumimoji="0" lang="en-US" sz="1050" b="0" i="0" u="none" strike="noStrike" kern="1200" cap="none" spc="0" normalizeH="0" baseline="0" noProof="0">
                <a:ln>
                  <a:noFill/>
                </a:ln>
                <a:solidFill>
                  <a:srgbClr val="000000"/>
                </a:solidFill>
                <a:effectLst>
                  <a:outerShdw blurRad="38100" dist="19050" dir="2700000" rotWithShape="0">
                    <a:srgbClr val="FFFFFF">
                      <a:alpha val="40000"/>
                    </a:srgbClr>
                  </a:outerShdw>
                </a:effectLst>
                <a:uLnTx/>
                <a:uFillTx/>
                <a:latin typeface="IBM Plex Sans"/>
                <a:ea typeface="+mn-ea"/>
                <a:cs typeface="IBM Plex Sans"/>
              </a:rPr>
              <a:t>Self service provisioned environments</a:t>
            </a:r>
          </a:p>
        </p:txBody>
      </p:sp>
      <p:sp>
        <p:nvSpPr>
          <p:cNvPr id="137" name="Dependency Based Build…">
            <a:extLst>
              <a:ext uri="{FF2B5EF4-FFF2-40B4-BE49-F238E27FC236}">
                <a16:creationId xmlns:a16="http://schemas.microsoft.com/office/drawing/2014/main" id="{F41FAC98-D8A6-274B-9B66-A1BAF23D9FEA}"/>
              </a:ext>
            </a:extLst>
          </p:cNvPr>
          <p:cNvSpPr txBox="1"/>
          <p:nvPr/>
        </p:nvSpPr>
        <p:spPr>
          <a:xfrm>
            <a:off x="7658100" y="2000063"/>
            <a:ext cx="1257300" cy="932973"/>
          </a:xfrm>
          <a:prstGeom prst="rect">
            <a:avLst/>
          </a:prstGeom>
          <a:ln w="12700">
            <a:miter lim="400000"/>
          </a:ln>
          <a:extLst>
            <a:ext uri="{C572A759-6A51-4108-AA02-DFA0A04FC94B}">
              <ma14:wrappingTextBoxFlag xmlns="" xmlns:ma14="http://schemas.microsoft.com/office/mac/drawingml/2011/main" val="1"/>
            </a:ext>
          </a:extLst>
        </p:spPr>
        <p:txBody>
          <a:bodyPr wrap="square" lIns="27000" tIns="27000" rIns="27000" bIns="27000" anchor="ctr">
            <a:spAutoFit/>
          </a:bodyPr>
          <a:lstStyle/>
          <a:p>
            <a:pPr marL="122461" marR="0" lvl="0" indent="-122461" algn="l" defTabSz="514474" rtl="0" eaLnBrk="1" fontAlgn="auto" latinLnBrk="0" hangingPunct="1">
              <a:lnSpc>
                <a:spcPct val="110000"/>
              </a:lnSpc>
              <a:spcBef>
                <a:spcPts val="0"/>
              </a:spcBef>
              <a:spcAft>
                <a:spcPts val="0"/>
              </a:spcAft>
              <a:buClrTx/>
              <a:buSzPct val="100000"/>
              <a:buFont typeface="Arial"/>
              <a:buChar char="•"/>
              <a:tabLst/>
              <a:defRPr sz="1000">
                <a:solidFill>
                  <a:srgbClr val="000000"/>
                </a:solidFill>
                <a:effectLst>
                  <a:outerShdw blurRad="38100" dist="19050" dir="2700000" rotWithShape="0">
                    <a:srgbClr val="FFFFFF">
                      <a:alpha val="40000"/>
                    </a:srgbClr>
                  </a:outerShdw>
                </a:effectLst>
              </a:defRPr>
            </a:pPr>
            <a:r>
              <a:rPr kumimoji="0" lang="en-US" sz="1050" b="0" i="0" u="none" strike="noStrike" kern="1200" cap="none" spc="0" normalizeH="0" baseline="0" noProof="0">
                <a:ln>
                  <a:noFill/>
                </a:ln>
                <a:solidFill>
                  <a:srgbClr val="000000"/>
                </a:solidFill>
                <a:effectLst>
                  <a:outerShdw blurRad="38100" dist="19050" dir="2700000" rotWithShape="0">
                    <a:srgbClr val="FFFFFF">
                      <a:alpha val="40000"/>
                    </a:srgbClr>
                  </a:outerShdw>
                </a:effectLst>
                <a:uLnTx/>
                <a:uFillTx/>
                <a:latin typeface="IBM Plex Sans"/>
                <a:ea typeface="+mn-ea"/>
                <a:cs typeface="IBM Plex Sans"/>
              </a:rPr>
              <a:t>Commit to SCM</a:t>
            </a:r>
          </a:p>
          <a:p>
            <a:pPr marL="122461" marR="0" lvl="0" indent="-122461" algn="l" defTabSz="514474" rtl="0" eaLnBrk="1" fontAlgn="auto" latinLnBrk="0" hangingPunct="1">
              <a:lnSpc>
                <a:spcPct val="110000"/>
              </a:lnSpc>
              <a:spcBef>
                <a:spcPts val="0"/>
              </a:spcBef>
              <a:spcAft>
                <a:spcPts val="0"/>
              </a:spcAft>
              <a:buClrTx/>
              <a:buSzPct val="100000"/>
              <a:buFont typeface="Arial"/>
              <a:buChar char="•"/>
              <a:tabLst/>
              <a:defRPr sz="1000">
                <a:solidFill>
                  <a:srgbClr val="000000"/>
                </a:solidFill>
                <a:effectLst>
                  <a:outerShdw blurRad="38100" dist="19050" dir="2700000" rotWithShape="0">
                    <a:srgbClr val="FFFFFF">
                      <a:alpha val="40000"/>
                    </a:srgbClr>
                  </a:outerShdw>
                </a:effectLst>
              </a:defRPr>
            </a:pPr>
            <a:r>
              <a:rPr kumimoji="0" lang="en-US" sz="1050" b="0" i="0" u="none" strike="noStrike" kern="1200" cap="none" spc="0" normalizeH="0" baseline="0" noProof="0">
                <a:ln>
                  <a:noFill/>
                </a:ln>
                <a:solidFill>
                  <a:srgbClr val="000000"/>
                </a:solidFill>
                <a:effectLst>
                  <a:outerShdw blurRad="38100" dist="19050" dir="2700000" rotWithShape="0">
                    <a:srgbClr val="FFFFFF">
                      <a:alpha val="40000"/>
                    </a:srgbClr>
                  </a:outerShdw>
                </a:effectLst>
                <a:uLnTx/>
                <a:uFillTx/>
                <a:latin typeface="IBM Plex Sans"/>
                <a:ea typeface="+mn-ea"/>
                <a:cs typeface="IBM Plex Sans"/>
              </a:rPr>
              <a:t>Deploy to traditional and containerized environments</a:t>
            </a:r>
          </a:p>
        </p:txBody>
      </p:sp>
      <p:sp>
        <p:nvSpPr>
          <p:cNvPr id="138" name="Ansible, Kubernetes">
            <a:extLst>
              <a:ext uri="{FF2B5EF4-FFF2-40B4-BE49-F238E27FC236}">
                <a16:creationId xmlns:a16="http://schemas.microsoft.com/office/drawing/2014/main" id="{8818A703-D5D4-9F49-8B1F-DEBF56207DF9}"/>
              </a:ext>
            </a:extLst>
          </p:cNvPr>
          <p:cNvSpPr txBox="1"/>
          <p:nvPr/>
        </p:nvSpPr>
        <p:spPr>
          <a:xfrm>
            <a:off x="3159252" y="3710074"/>
            <a:ext cx="1296558" cy="3635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6000" tIns="36000" rIns="36000" bIns="36000" numCol="1" anchor="ctr">
            <a:spAutoFit/>
          </a:bodyPr>
          <a:lstStyle>
            <a:lvl1pPr algn="ctr" defTabSz="1219169">
              <a:lnSpc>
                <a:spcPct val="90000"/>
              </a:lnSpc>
              <a:defRPr sz="1300">
                <a:effectLst>
                  <a:outerShdw blurRad="38100" dist="19050" dir="2700000" rotWithShape="0">
                    <a:srgbClr val="FFFFFF">
                      <a:alpha val="40000"/>
                    </a:srgbClr>
                  </a:outerShdw>
                </a:effectLst>
                <a:latin typeface="HelvNeue Light for IBM"/>
                <a:ea typeface="HelvNeue Light for IBM"/>
                <a:cs typeface="HelvNeue Light for IBM"/>
                <a:sym typeface="HelvNeue Light for IBM"/>
              </a:defRPr>
            </a:lvl1pPr>
          </a:lstStyle>
          <a:p>
            <a:pPr marL="0" marR="0" lvl="0" indent="0" algn="ctr" defTabSz="914377"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outerShdw blurRad="38100" dist="19050" dir="2700000" rotWithShape="0">
                    <a:srgbClr val="FFFFFF">
                      <a:alpha val="40000"/>
                    </a:srgbClr>
                  </a:outerShdw>
                </a:effectLst>
                <a:uLnTx/>
                <a:uFillTx/>
                <a:latin typeface="IBM Plex Sans"/>
                <a:cs typeface="IBM Plex Sans"/>
                <a:sym typeface="HelvNeue Light for IBM"/>
              </a:rPr>
              <a:t>Jenkins, </a:t>
            </a:r>
            <a:r>
              <a:rPr kumimoji="0" lang="en-US" sz="1050" b="0" i="0" u="none" strike="noStrike" kern="1200" cap="none" spc="0" normalizeH="0" baseline="0" noProof="0" dirty="0" err="1">
                <a:ln>
                  <a:noFill/>
                </a:ln>
                <a:solidFill>
                  <a:srgbClr val="000000"/>
                </a:solidFill>
                <a:effectLst>
                  <a:outerShdw blurRad="38100" dist="19050" dir="2700000" rotWithShape="0">
                    <a:srgbClr val="FFFFFF">
                      <a:alpha val="40000"/>
                    </a:srgbClr>
                  </a:outerShdw>
                </a:effectLst>
                <a:uLnTx/>
                <a:uFillTx/>
                <a:latin typeface="IBM Plex Sans"/>
                <a:cs typeface="IBM Plex Sans"/>
                <a:sym typeface="HelvNeue Light for IBM"/>
              </a:rPr>
              <a:t>IDzEE</a:t>
            </a:r>
            <a:r>
              <a:rPr kumimoji="0" lang="en-US" sz="1050" b="0" i="0" u="none" strike="noStrike" kern="1200" cap="none" spc="0" normalizeH="0" baseline="0" noProof="0" dirty="0">
                <a:ln>
                  <a:noFill/>
                </a:ln>
                <a:solidFill>
                  <a:srgbClr val="000000"/>
                </a:solidFill>
                <a:effectLst>
                  <a:outerShdw blurRad="38100" dist="19050" dir="2700000" rotWithShape="0">
                    <a:srgbClr val="FFFFFF">
                      <a:alpha val="40000"/>
                    </a:srgbClr>
                  </a:outerShdw>
                </a:effectLst>
                <a:uLnTx/>
                <a:uFillTx/>
                <a:latin typeface="IBM Plex Sans"/>
                <a:cs typeface="IBM Plex Sans"/>
                <a:sym typeface="HelvNeue Light for IBM"/>
              </a:rPr>
              <a:t>/DBB, </a:t>
            </a:r>
            <a:r>
              <a:rPr kumimoji="0" lang="en-US" sz="1050" b="0" i="0" u="none" strike="noStrike" kern="1200" cap="none" spc="0" normalizeH="0" baseline="0" noProof="0" dirty="0" err="1">
                <a:ln>
                  <a:noFill/>
                </a:ln>
                <a:solidFill>
                  <a:srgbClr val="000000"/>
                </a:solidFill>
                <a:effectLst>
                  <a:outerShdw blurRad="38100" dist="19050" dir="2700000" rotWithShape="0">
                    <a:srgbClr val="FFFFFF">
                      <a:alpha val="40000"/>
                    </a:srgbClr>
                  </a:outerShdw>
                </a:effectLst>
                <a:uLnTx/>
                <a:uFillTx/>
                <a:latin typeface="IBM Plex Sans"/>
                <a:cs typeface="IBM Plex Sans"/>
                <a:sym typeface="HelvNeue Light for IBM"/>
              </a:rPr>
              <a:t>ZUnit</a:t>
            </a:r>
            <a:r>
              <a:rPr kumimoji="0" lang="en-US" sz="1050" b="0" i="0" u="none" strike="noStrike" kern="1200" cap="none" spc="0" normalizeH="0" baseline="0" noProof="0" dirty="0">
                <a:ln>
                  <a:noFill/>
                </a:ln>
                <a:solidFill>
                  <a:srgbClr val="000000"/>
                </a:solidFill>
                <a:effectLst>
                  <a:outerShdw blurRad="38100" dist="19050" dir="2700000" rotWithShape="0">
                    <a:srgbClr val="FFFFFF">
                      <a:alpha val="40000"/>
                    </a:srgbClr>
                  </a:outerShdw>
                </a:effectLst>
                <a:uLnTx/>
                <a:uFillTx/>
                <a:latin typeface="IBM Plex Sans"/>
                <a:cs typeface="IBM Plex Sans"/>
                <a:sym typeface="HelvNeue Light for IBM"/>
              </a:rPr>
              <a:t> (</a:t>
            </a:r>
            <a:r>
              <a:rPr kumimoji="0" lang="en-US" sz="1050" b="0" i="0" u="none" strike="noStrike" kern="1200" cap="none" spc="0" normalizeH="0" baseline="0" noProof="0" dirty="0" err="1">
                <a:ln>
                  <a:noFill/>
                </a:ln>
                <a:solidFill>
                  <a:srgbClr val="000000"/>
                </a:solidFill>
                <a:effectLst>
                  <a:outerShdw blurRad="38100" dist="19050" dir="2700000" rotWithShape="0">
                    <a:srgbClr val="FFFFFF">
                      <a:alpha val="40000"/>
                    </a:srgbClr>
                  </a:outerShdw>
                </a:effectLst>
                <a:uLnTx/>
                <a:uFillTx/>
                <a:latin typeface="IBM Plex Sans"/>
                <a:cs typeface="IBM Plex Sans"/>
                <a:sym typeface="HelvNeue Light for IBM"/>
              </a:rPr>
              <a:t>IDz</a:t>
            </a:r>
            <a:r>
              <a:rPr kumimoji="0" lang="en-US" sz="1050" b="0" i="0" u="none" strike="noStrike" kern="1200" cap="none" spc="0" normalizeH="0" baseline="0" noProof="0" dirty="0">
                <a:ln>
                  <a:noFill/>
                </a:ln>
                <a:solidFill>
                  <a:srgbClr val="000000"/>
                </a:solidFill>
                <a:effectLst>
                  <a:outerShdw blurRad="38100" dist="19050" dir="2700000" rotWithShape="0">
                    <a:srgbClr val="FFFFFF">
                      <a:alpha val="40000"/>
                    </a:srgbClr>
                  </a:outerShdw>
                </a:effectLst>
                <a:uLnTx/>
                <a:uFillTx/>
                <a:latin typeface="IBM Plex Sans"/>
                <a:cs typeface="IBM Plex Sans"/>
                <a:sym typeface="HelvNeue Light for IBM"/>
              </a:rPr>
              <a:t>/</a:t>
            </a:r>
            <a:r>
              <a:rPr kumimoji="0" lang="en-US" sz="1050" b="0" i="0" u="none" strike="noStrike" kern="1200" cap="none" spc="0" normalizeH="0" baseline="0" noProof="0" dirty="0" err="1">
                <a:ln>
                  <a:noFill/>
                </a:ln>
                <a:solidFill>
                  <a:srgbClr val="000000"/>
                </a:solidFill>
                <a:effectLst>
                  <a:outerShdw blurRad="38100" dist="19050" dir="2700000" rotWithShape="0">
                    <a:srgbClr val="FFFFFF">
                      <a:alpha val="40000"/>
                    </a:srgbClr>
                  </a:outerShdw>
                </a:effectLst>
                <a:uLnTx/>
                <a:uFillTx/>
                <a:latin typeface="IBM Plex Sans"/>
                <a:cs typeface="IBM Plex Sans"/>
                <a:sym typeface="HelvNeue Light for IBM"/>
              </a:rPr>
              <a:t>IDzEE</a:t>
            </a:r>
            <a:r>
              <a:rPr kumimoji="0" lang="en-US" sz="1050" b="0" i="0" u="none" strike="noStrike" kern="1200" cap="none" spc="0" normalizeH="0" baseline="0" noProof="0" dirty="0">
                <a:ln>
                  <a:noFill/>
                </a:ln>
                <a:solidFill>
                  <a:srgbClr val="000000"/>
                </a:solidFill>
                <a:effectLst>
                  <a:outerShdw blurRad="38100" dist="19050" dir="2700000" rotWithShape="0">
                    <a:srgbClr val="FFFFFF">
                      <a:alpha val="40000"/>
                    </a:srgbClr>
                  </a:outerShdw>
                </a:effectLst>
                <a:uLnTx/>
                <a:uFillTx/>
                <a:latin typeface="IBM Plex Sans"/>
                <a:cs typeface="IBM Plex Sans"/>
                <a:sym typeface="HelvNeue Light for IBM"/>
              </a:rPr>
              <a:t>)</a:t>
            </a:r>
          </a:p>
        </p:txBody>
      </p:sp>
      <p:pic>
        <p:nvPicPr>
          <p:cNvPr id="2" name="Picture 1" descr="Deb_expressions.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42900" y="457201"/>
            <a:ext cx="933450" cy="902744"/>
          </a:xfrm>
          <a:prstGeom prst="rect">
            <a:avLst/>
          </a:prstGeom>
        </p:spPr>
      </p:pic>
      <p:sp>
        <p:nvSpPr>
          <p:cNvPr id="3" name="Rectangle 2">
            <a:extLst>
              <a:ext uri="{FF2B5EF4-FFF2-40B4-BE49-F238E27FC236}">
                <a16:creationId xmlns:a16="http://schemas.microsoft.com/office/drawing/2014/main" id="{AEC012F0-F887-8246-93D9-53AB7F89F6CC}"/>
              </a:ext>
            </a:extLst>
          </p:cNvPr>
          <p:cNvSpPr/>
          <p:nvPr/>
        </p:nvSpPr>
        <p:spPr>
          <a:xfrm>
            <a:off x="1371600" y="451660"/>
            <a:ext cx="7543731" cy="927946"/>
          </a:xfrm>
          <a:prstGeom prst="rect">
            <a:avLst/>
          </a:prstGeom>
        </p:spPr>
        <p:txBody>
          <a:bodyPr wrap="square">
            <a:spAutoFit/>
          </a:bodyPr>
          <a:lstStyle/>
          <a:p>
            <a:pPr marL="812800" marR="16510" lvl="1" indent="-342900" algn="l" defTabSz="685983" rtl="0" eaLnBrk="1" fontAlgn="auto" latinLnBrk="0" hangingPunct="1">
              <a:lnSpc>
                <a:spcPct val="99200"/>
              </a:lnSpc>
              <a:spcBef>
                <a:spcPts val="120"/>
              </a:spcBef>
              <a:spcAft>
                <a:spcPts val="0"/>
              </a:spcAft>
              <a:buClr>
                <a:srgbClr val="6D6E70"/>
              </a:buClr>
              <a:buSzPct val="91666"/>
              <a:buFont typeface="+mj-lt"/>
              <a:buAutoNum type="arabicPeriod"/>
              <a:tabLst>
                <a:tab pos="354965" algn="l"/>
                <a:tab pos="355600" algn="l"/>
              </a:tabLst>
              <a:defRPr/>
            </a:pPr>
            <a:r>
              <a:rPr kumimoji="0" lang="en-US" sz="1350" b="0" i="0" u="none" strike="noStrike" kern="1200" cap="none" spc="-5" normalizeH="0" baseline="0" noProof="0">
                <a:ln>
                  <a:noFill/>
                </a:ln>
                <a:solidFill>
                  <a:srgbClr val="000000"/>
                </a:solidFill>
                <a:effectLst/>
                <a:uLnTx/>
                <a:uFillTx/>
                <a:latin typeface="IBM Plex Sans"/>
                <a:ea typeface="+mn-ea"/>
                <a:cs typeface="IBM Plex Sans"/>
              </a:rPr>
              <a:t>Deb can use services to perform her daily tasks of code, build and debug </a:t>
            </a:r>
            <a:r>
              <a:rPr kumimoji="0" lang="en-US" sz="1350" b="1" i="0" u="none" strike="noStrike" kern="1200" cap="none" spc="-5" normalizeH="0" baseline="0" noProof="0">
                <a:ln>
                  <a:noFill/>
                </a:ln>
                <a:solidFill>
                  <a:srgbClr val="0070C0"/>
                </a:solidFill>
                <a:effectLst/>
                <a:uLnTx/>
                <a:uFillTx/>
                <a:latin typeface="IBM Plex Sans"/>
                <a:ea typeface="+mn-ea"/>
                <a:cs typeface="IBM Plex Sans"/>
              </a:rPr>
              <a:t>leveraging open and familiar developer tools.</a:t>
            </a:r>
            <a:endParaRPr kumimoji="0" lang="en-US" sz="1350" b="0" i="0" u="none" strike="noStrike" kern="1200" cap="none" spc="-5" normalizeH="0" baseline="0" noProof="0">
              <a:ln>
                <a:noFill/>
              </a:ln>
              <a:solidFill>
                <a:srgbClr val="000000"/>
              </a:solidFill>
              <a:effectLst/>
              <a:uLnTx/>
              <a:uFillTx/>
              <a:latin typeface="IBM Plex Sans"/>
              <a:ea typeface="+mn-ea"/>
              <a:cs typeface="IBM Plex Sans"/>
            </a:endParaRPr>
          </a:p>
          <a:p>
            <a:pPr marL="812800" marR="16510" lvl="1" indent="-342900" algn="l" defTabSz="685983" rtl="0" eaLnBrk="1" fontAlgn="auto" latinLnBrk="0" hangingPunct="1">
              <a:lnSpc>
                <a:spcPct val="99200"/>
              </a:lnSpc>
              <a:spcBef>
                <a:spcPts val="120"/>
              </a:spcBef>
              <a:spcAft>
                <a:spcPts val="0"/>
              </a:spcAft>
              <a:buClr>
                <a:srgbClr val="6D6E70"/>
              </a:buClr>
              <a:buSzPct val="91666"/>
              <a:buFont typeface="+mj-lt"/>
              <a:buAutoNum type="arabicPeriod"/>
              <a:tabLst>
                <a:tab pos="354965" algn="l"/>
                <a:tab pos="355600" algn="l"/>
              </a:tabLst>
              <a:defRPr/>
            </a:pPr>
            <a:r>
              <a:rPr kumimoji="0" lang="en-US" sz="1350" b="0" i="0" u="none" strike="noStrike" kern="1200" cap="none" spc="-5" normalizeH="0" baseline="0" noProof="0">
                <a:ln>
                  <a:noFill/>
                </a:ln>
                <a:solidFill>
                  <a:srgbClr val="000000"/>
                </a:solidFill>
                <a:effectLst/>
                <a:uLnTx/>
                <a:uFillTx/>
                <a:latin typeface="IBM Plex Sans"/>
                <a:ea typeface="+mn-ea"/>
                <a:cs typeface="IBM Plex Sans"/>
              </a:rPr>
              <a:t>Deb can run integration tests and deploy the changes to the next level using </a:t>
            </a:r>
            <a:r>
              <a:rPr kumimoji="0" lang="en-US" sz="1350" b="1" i="0" u="none" strike="noStrike" kern="1200" cap="none" spc="-5" normalizeH="0" baseline="0" noProof="0">
                <a:ln>
                  <a:noFill/>
                </a:ln>
                <a:solidFill>
                  <a:srgbClr val="0070C0"/>
                </a:solidFill>
                <a:effectLst/>
                <a:uLnTx/>
                <a:uFillTx/>
                <a:latin typeface="IBM Plex Sans"/>
                <a:ea typeface="+mn-ea"/>
                <a:cs typeface="IBM Plex Sans"/>
              </a:rPr>
              <a:t>open source tools in a unified and automated pipeline.</a:t>
            </a:r>
            <a:endParaRPr kumimoji="0" lang="en-US" sz="1350" b="0" i="0" u="none" strike="noStrike" kern="1200" cap="none" spc="-5" normalizeH="0" baseline="0" noProof="0">
              <a:ln>
                <a:noFill/>
              </a:ln>
              <a:solidFill>
                <a:srgbClr val="0070C0"/>
              </a:solidFill>
              <a:effectLst/>
              <a:uLnTx/>
              <a:uFillTx/>
              <a:latin typeface="IBM Plex Sans"/>
              <a:ea typeface="+mn-ea"/>
              <a:cs typeface="IBM Plex Sans"/>
            </a:endParaRPr>
          </a:p>
        </p:txBody>
      </p:sp>
    </p:spTree>
    <p:extLst>
      <p:ext uri="{BB962C8B-B14F-4D97-AF65-F5344CB8AC3E}">
        <p14:creationId xmlns:p14="http://schemas.microsoft.com/office/powerpoint/2010/main" val="1773510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 Placeholder 3">
            <a:extLst>
              <a:ext uri="{FF2B5EF4-FFF2-40B4-BE49-F238E27FC236}">
                <a16:creationId xmlns:a16="http://schemas.microsoft.com/office/drawing/2014/main" id="{7A3B36AD-D4A6-CC43-A7BE-1804A671A09B}"/>
              </a:ext>
            </a:extLst>
          </p:cNvPr>
          <p:cNvSpPr txBox="1">
            <a:spLocks/>
          </p:cNvSpPr>
          <p:nvPr/>
        </p:nvSpPr>
        <p:spPr>
          <a:xfrm>
            <a:off x="210829" y="192720"/>
            <a:ext cx="7581413" cy="424475"/>
          </a:xfrm>
          <a:prstGeom prst="rect">
            <a:avLst/>
          </a:prstGeom>
          <a:ln/>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E5E"/>
                </a:solidFill>
                <a:effectLst/>
                <a:uLnTx/>
                <a:uFillTx/>
                <a:latin typeface="IBM Plex Sans"/>
                <a:cs typeface="Arial" charset="0"/>
              </a:rPr>
              <a:t>Git / IBM Dependency Based Build Value Proposal</a:t>
            </a:r>
          </a:p>
        </p:txBody>
      </p:sp>
      <p:sp>
        <p:nvSpPr>
          <p:cNvPr id="63" name="Espace réservé du texte 3">
            <a:extLst>
              <a:ext uri="{FF2B5EF4-FFF2-40B4-BE49-F238E27FC236}">
                <a16:creationId xmlns:a16="http://schemas.microsoft.com/office/drawing/2014/main" id="{F7FA3483-CF54-E844-B432-1A123A71DD1F}"/>
              </a:ext>
            </a:extLst>
          </p:cNvPr>
          <p:cNvSpPr txBox="1">
            <a:spLocks/>
          </p:cNvSpPr>
          <p:nvPr/>
        </p:nvSpPr>
        <p:spPr>
          <a:xfrm>
            <a:off x="206424" y="933912"/>
            <a:ext cx="8731153" cy="2759648"/>
          </a:xfrm>
          <a:prstGeom prst="rect">
            <a:avLst/>
          </a:prstGeom>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189" rtl="0" eaLnBrk="1" fontAlgn="auto" latinLnBrk="0" hangingPunct="1">
              <a:lnSpc>
                <a:spcPct val="100000"/>
              </a:lnSpc>
              <a:spcBef>
                <a:spcPts val="1100"/>
              </a:spcBef>
              <a:spcAft>
                <a:spcPts val="0"/>
              </a:spcAft>
              <a:buClrTx/>
              <a:buSzTx/>
              <a:buFont typeface="Arial"/>
              <a:buNone/>
              <a:tabLst/>
              <a:defRPr/>
            </a:pPr>
            <a:r>
              <a:rPr kumimoji="0" lang="en-US" sz="1200" b="1" i="0" u="none" strike="noStrike" kern="1200" cap="none" spc="0" normalizeH="0" baseline="0" noProof="0" dirty="0">
                <a:ln>
                  <a:noFill/>
                </a:ln>
                <a:solidFill>
                  <a:srgbClr val="000E5E"/>
                </a:solidFill>
                <a:effectLst/>
                <a:uLnTx/>
                <a:uFillTx/>
                <a:latin typeface="IBM Plex Sans"/>
                <a:cs typeface="Arial" charset="0"/>
              </a:rPr>
              <a:t>For z/OS Development Shops who :</a:t>
            </a:r>
          </a:p>
          <a:p>
            <a:pPr marL="173034" marR="0" lvl="1" indent="-173034" algn="l" defTabSz="457189" rtl="0" eaLnBrk="1" fontAlgn="auto" latinLnBrk="0" hangingPunct="1">
              <a:lnSpc>
                <a:spcPct val="100000"/>
              </a:lnSpc>
              <a:spcBef>
                <a:spcPts val="1100"/>
              </a:spcBef>
              <a:spcAft>
                <a:spcPts val="0"/>
              </a:spcAft>
              <a:buClrTx/>
              <a:buSzTx/>
              <a:buFont typeface="Arial"/>
              <a:buChar char="–"/>
              <a:tabLst/>
              <a:defRPr/>
            </a:pPr>
            <a:r>
              <a:rPr kumimoji="0" lang="en-US" sz="1200" b="0" i="0" u="none" strike="noStrike" kern="1200" cap="none" spc="0" normalizeH="0" baseline="0" noProof="0" dirty="0">
                <a:ln>
                  <a:noFill/>
                </a:ln>
                <a:solidFill>
                  <a:srgbClr val="000E5E"/>
                </a:solidFill>
                <a:effectLst/>
                <a:uLnTx/>
                <a:uFillTx/>
                <a:latin typeface="IBM Plex Sans"/>
                <a:cs typeface="Arial" charset="0"/>
              </a:rPr>
              <a:t>Want to address </a:t>
            </a:r>
            <a:r>
              <a:rPr kumimoji="0" lang="en-US" sz="1200" b="1" i="0" u="none" strike="noStrike" kern="1200" cap="none" spc="0" normalizeH="0" baseline="0" noProof="0" dirty="0">
                <a:ln>
                  <a:noFill/>
                </a:ln>
                <a:solidFill>
                  <a:srgbClr val="000E5E"/>
                </a:solidFill>
                <a:effectLst/>
                <a:uLnTx/>
                <a:uFillTx/>
                <a:latin typeface="IBM Plex Sans"/>
                <a:cs typeface="Arial" charset="0"/>
              </a:rPr>
              <a:t>hybrid platform development challenges</a:t>
            </a:r>
            <a:r>
              <a:rPr kumimoji="0" lang="en-US" sz="1200" b="0" i="0" u="none" strike="noStrike" kern="1200" cap="none" spc="0" normalizeH="0" baseline="0" noProof="0" dirty="0">
                <a:ln>
                  <a:noFill/>
                </a:ln>
                <a:solidFill>
                  <a:srgbClr val="000E5E"/>
                </a:solidFill>
                <a:effectLst/>
                <a:uLnTx/>
                <a:uFillTx/>
                <a:latin typeface="IBM Plex Sans"/>
                <a:cs typeface="Arial" charset="0"/>
              </a:rPr>
              <a:t> : synchronization for multi-speed development ; deployment, collaboration and reporting across platforms,</a:t>
            </a:r>
          </a:p>
          <a:p>
            <a:pPr marL="173034" marR="0" lvl="1" indent="-173034" algn="l" defTabSz="457189" rtl="0" eaLnBrk="1" fontAlgn="auto" latinLnBrk="0" hangingPunct="1">
              <a:lnSpc>
                <a:spcPct val="100000"/>
              </a:lnSpc>
              <a:spcBef>
                <a:spcPts val="1100"/>
              </a:spcBef>
              <a:spcAft>
                <a:spcPts val="0"/>
              </a:spcAft>
              <a:buClrTx/>
              <a:buSzTx/>
              <a:buFont typeface="Arial"/>
              <a:buChar char="–"/>
              <a:tabLst/>
              <a:defRPr/>
            </a:pPr>
            <a:r>
              <a:rPr kumimoji="0" lang="en-US" sz="1200" b="0" i="0" u="none" strike="noStrike" kern="1200" cap="none" spc="0" normalizeH="0" baseline="0" noProof="0" dirty="0">
                <a:ln>
                  <a:noFill/>
                </a:ln>
                <a:solidFill>
                  <a:srgbClr val="000E5E"/>
                </a:solidFill>
                <a:effectLst/>
                <a:uLnTx/>
                <a:uFillTx/>
                <a:latin typeface="IBM Plex Sans"/>
                <a:cs typeface="Arial" charset="0"/>
              </a:rPr>
              <a:t>Want to </a:t>
            </a:r>
            <a:r>
              <a:rPr kumimoji="0" lang="en-US" sz="1200" b="1" i="0" u="none" strike="noStrike" kern="1200" cap="none" spc="0" normalizeH="0" baseline="0" noProof="0" dirty="0">
                <a:ln>
                  <a:noFill/>
                </a:ln>
                <a:solidFill>
                  <a:srgbClr val="000E5E"/>
                </a:solidFill>
                <a:effectLst/>
                <a:uLnTx/>
                <a:uFillTx/>
                <a:latin typeface="IBM Plex Sans"/>
                <a:cs typeface="Arial" charset="0"/>
              </a:rPr>
              <a:t>reduce cost </a:t>
            </a:r>
            <a:r>
              <a:rPr kumimoji="0" lang="en-US" sz="1200" b="0" i="0" u="none" strike="noStrike" kern="1200" cap="none" spc="0" normalizeH="0" baseline="0" noProof="0" dirty="0">
                <a:ln>
                  <a:noFill/>
                </a:ln>
                <a:solidFill>
                  <a:srgbClr val="000E5E"/>
                </a:solidFill>
                <a:effectLst/>
                <a:uLnTx/>
                <a:uFillTx/>
                <a:latin typeface="IBM Plex Sans"/>
                <a:cs typeface="Arial" charset="0"/>
              </a:rPr>
              <a:t>of legacy tooling compared to platforms using Open Source, </a:t>
            </a:r>
          </a:p>
          <a:p>
            <a:pPr marL="173034" marR="0" lvl="1" indent="-173034" algn="l" defTabSz="457189" rtl="0" eaLnBrk="1" fontAlgn="auto" latinLnBrk="0" hangingPunct="1">
              <a:lnSpc>
                <a:spcPct val="100000"/>
              </a:lnSpc>
              <a:spcBef>
                <a:spcPts val="1100"/>
              </a:spcBef>
              <a:spcAft>
                <a:spcPts val="0"/>
              </a:spcAft>
              <a:buClrTx/>
              <a:buSzTx/>
              <a:buFont typeface="Arial"/>
              <a:buChar char="–"/>
              <a:tabLst/>
              <a:defRPr/>
            </a:pPr>
            <a:r>
              <a:rPr kumimoji="0" lang="en-US" sz="1200" b="0" i="0" u="none" strike="noStrike" kern="1200" cap="none" spc="0" normalizeH="0" baseline="0" noProof="0" dirty="0">
                <a:ln>
                  <a:noFill/>
                </a:ln>
                <a:solidFill>
                  <a:srgbClr val="000E5E"/>
                </a:solidFill>
                <a:effectLst/>
                <a:uLnTx/>
                <a:uFillTx/>
                <a:latin typeface="IBM Plex Sans"/>
                <a:cs typeface="Arial" charset="0"/>
              </a:rPr>
              <a:t>As Agile Adopters want to bring </a:t>
            </a:r>
            <a:r>
              <a:rPr kumimoji="0" lang="en-US" sz="1200" b="1" i="0" u="sng" strike="noStrike" kern="1200" cap="none" spc="0" normalizeH="0" baseline="0" noProof="0" dirty="0">
                <a:ln>
                  <a:noFill/>
                </a:ln>
                <a:solidFill>
                  <a:srgbClr val="000E5E"/>
                </a:solidFill>
                <a:effectLst/>
                <a:uLnTx/>
                <a:uFillTx/>
                <a:latin typeface="IBM Plex Sans"/>
                <a:cs typeface="Arial" charset="0"/>
              </a:rPr>
              <a:t>Continuous Integration</a:t>
            </a:r>
            <a:r>
              <a:rPr kumimoji="0" lang="en-US" sz="1200" b="1" i="0" u="none" strike="noStrike" kern="1200" cap="none" spc="0" normalizeH="0" baseline="0" noProof="0" dirty="0">
                <a:ln>
                  <a:noFill/>
                </a:ln>
                <a:solidFill>
                  <a:srgbClr val="000E5E"/>
                </a:solidFill>
                <a:effectLst/>
                <a:uLnTx/>
                <a:uFillTx/>
                <a:latin typeface="IBM Plex Sans"/>
                <a:cs typeface="Arial" charset="0"/>
              </a:rPr>
              <a:t>, Continuous Delivery </a:t>
            </a:r>
            <a:r>
              <a:rPr kumimoji="0" lang="en-US" sz="1200" b="0" i="0" u="none" strike="noStrike" kern="1200" cap="none" spc="0" normalizeH="0" baseline="0" noProof="0" dirty="0">
                <a:ln>
                  <a:noFill/>
                </a:ln>
                <a:solidFill>
                  <a:srgbClr val="000E5E"/>
                </a:solidFill>
                <a:effectLst/>
                <a:uLnTx/>
                <a:uFillTx/>
                <a:latin typeface="IBM Plex Sans"/>
                <a:cs typeface="Arial" charset="0"/>
              </a:rPr>
              <a:t>and multi-stream development processes to the mainframe but lack tools to support them.</a:t>
            </a:r>
          </a:p>
          <a:p>
            <a:pPr marL="0" marR="0" lvl="0" indent="0" algn="l" defTabSz="457189" rtl="0" eaLnBrk="1" fontAlgn="auto" latinLnBrk="0" hangingPunct="1">
              <a:lnSpc>
                <a:spcPct val="100000"/>
              </a:lnSpc>
              <a:spcBef>
                <a:spcPts val="1100"/>
              </a:spcBef>
              <a:spcAft>
                <a:spcPts val="0"/>
              </a:spcAft>
              <a:buClrTx/>
              <a:buSzTx/>
              <a:buFont typeface="Arial"/>
              <a:buNone/>
              <a:tabLst/>
              <a:defRPr/>
            </a:pPr>
            <a:r>
              <a:rPr kumimoji="0" lang="en-US" sz="1200" b="1" i="0" u="none" strike="noStrike" kern="1200" cap="none" spc="0" normalizeH="0" baseline="0" noProof="0" dirty="0">
                <a:ln>
                  <a:noFill/>
                </a:ln>
                <a:solidFill>
                  <a:srgbClr val="000E5E"/>
                </a:solidFill>
                <a:effectLst/>
                <a:uLnTx/>
                <a:uFillTx/>
                <a:latin typeface="IBM Plex Sans"/>
                <a:cs typeface="Arial" charset="0"/>
              </a:rPr>
              <a:t>DBB provides a Build System which can intelligently build z/OS applications by :</a:t>
            </a:r>
          </a:p>
          <a:p>
            <a:pPr marL="396865" marR="0" lvl="2" indent="-173034" algn="l" defTabSz="457189" rtl="0" eaLnBrk="1" fontAlgn="auto" latinLnBrk="0" hangingPunct="1">
              <a:lnSpc>
                <a:spcPct val="100000"/>
              </a:lnSpc>
              <a:spcBef>
                <a:spcPts val="1100"/>
              </a:spcBef>
              <a:spcAft>
                <a:spcPts val="0"/>
              </a:spcAft>
              <a:buClrTx/>
              <a:buSzTx/>
              <a:buFont typeface="Arial"/>
              <a:buChar char="•"/>
              <a:tabLst/>
              <a:defRPr/>
            </a:pPr>
            <a:r>
              <a:rPr kumimoji="0" lang="en-US" sz="1200" b="0" i="0" u="none" strike="noStrike" kern="1200" cap="none" spc="0" normalizeH="0" baseline="0" noProof="0" dirty="0">
                <a:ln>
                  <a:noFill/>
                </a:ln>
                <a:solidFill>
                  <a:srgbClr val="000E5E"/>
                </a:solidFill>
                <a:effectLst/>
                <a:uLnTx/>
                <a:uFillTx/>
                <a:latin typeface="IBM Plex Sans"/>
                <a:cs typeface="Arial" charset="0"/>
              </a:rPr>
              <a:t>Building traditional z/OS artifacts using open distributed pipeline of GIT and Jenkins like it is done in distributed,</a:t>
            </a:r>
          </a:p>
          <a:p>
            <a:pPr marL="396865" marR="0" lvl="2" indent="-173034" algn="l" defTabSz="457189" rtl="0" eaLnBrk="1" fontAlgn="auto" latinLnBrk="0" hangingPunct="1">
              <a:lnSpc>
                <a:spcPct val="100000"/>
              </a:lnSpc>
              <a:spcBef>
                <a:spcPts val="1100"/>
              </a:spcBef>
              <a:spcAft>
                <a:spcPts val="0"/>
              </a:spcAft>
              <a:buClrTx/>
              <a:buSzTx/>
              <a:buFont typeface="Arial"/>
              <a:buChar char="•"/>
              <a:tabLst/>
              <a:defRPr/>
            </a:pPr>
            <a:r>
              <a:rPr kumimoji="0" lang="en-US" sz="1200" b="0" i="0" u="none" strike="noStrike" kern="1200" cap="none" spc="0" normalizeH="0" baseline="0" noProof="0" dirty="0">
                <a:ln>
                  <a:noFill/>
                </a:ln>
                <a:solidFill>
                  <a:srgbClr val="000E5E"/>
                </a:solidFill>
                <a:effectLst/>
                <a:uLnTx/>
                <a:uFillTx/>
                <a:latin typeface="IBM Plex Sans"/>
                <a:cs typeface="Arial" charset="0"/>
              </a:rPr>
              <a:t>Loading the required dependencies and build all impacted programs based on a change.</a:t>
            </a:r>
          </a:p>
          <a:p>
            <a:pPr marL="0" marR="0" lvl="0" indent="0" algn="l" defTabSz="457189" rtl="0" eaLnBrk="1" fontAlgn="auto" latinLnBrk="0" hangingPunct="1">
              <a:lnSpc>
                <a:spcPct val="100000"/>
              </a:lnSpc>
              <a:spcBef>
                <a:spcPts val="1100"/>
              </a:spcBef>
              <a:spcAft>
                <a:spcPts val="0"/>
              </a:spcAft>
              <a:buClrTx/>
              <a:buSzTx/>
              <a:buFont typeface="Arial"/>
              <a:buNone/>
              <a:tabLst/>
              <a:defRPr/>
            </a:pPr>
            <a:r>
              <a:rPr kumimoji="0" lang="en-US" sz="1200" b="1" i="0" u="none" strike="noStrike" kern="1200" cap="none" spc="0" normalizeH="0" baseline="0" noProof="0" dirty="0">
                <a:ln>
                  <a:noFill/>
                </a:ln>
                <a:solidFill>
                  <a:srgbClr val="000E5E"/>
                </a:solidFill>
                <a:effectLst/>
                <a:uLnTx/>
                <a:uFillTx/>
                <a:latin typeface="IBM Plex Sans"/>
                <a:cs typeface="Arial" charset="0"/>
              </a:rPr>
              <a:t>That will bring the following benefits :</a:t>
            </a:r>
          </a:p>
          <a:p>
            <a:pPr marL="173034" marR="0" lvl="1" indent="-173034" algn="l" defTabSz="457189" rtl="0" eaLnBrk="1" fontAlgn="auto" latinLnBrk="0" hangingPunct="1">
              <a:lnSpc>
                <a:spcPct val="100000"/>
              </a:lnSpc>
              <a:spcBef>
                <a:spcPts val="1100"/>
              </a:spcBef>
              <a:spcAft>
                <a:spcPts val="0"/>
              </a:spcAft>
              <a:buClrTx/>
              <a:buSzTx/>
              <a:buFont typeface="Arial"/>
              <a:buChar char="–"/>
              <a:tabLst/>
              <a:defRPr/>
            </a:pPr>
            <a:r>
              <a:rPr kumimoji="0" lang="en-US" sz="1200" b="0" i="0" u="none" strike="noStrike" kern="1200" cap="none" spc="0" normalizeH="0" baseline="0" noProof="0" dirty="0">
                <a:ln>
                  <a:noFill/>
                </a:ln>
                <a:solidFill>
                  <a:srgbClr val="000E5E"/>
                </a:solidFill>
                <a:effectLst/>
                <a:uLnTx/>
                <a:uFillTx/>
                <a:latin typeface="IBM Plex Sans"/>
                <a:cs typeface="Arial" charset="0"/>
              </a:rPr>
              <a:t>Rapidly deploy heterogeneous tooling on all platforms to provide collaboration and aid synchronization </a:t>
            </a:r>
          </a:p>
          <a:p>
            <a:pPr marL="173034" marR="0" lvl="1" indent="-173034" algn="l" defTabSz="457189" rtl="0" eaLnBrk="1" fontAlgn="auto" latinLnBrk="0" hangingPunct="1">
              <a:lnSpc>
                <a:spcPct val="100000"/>
              </a:lnSpc>
              <a:spcBef>
                <a:spcPts val="1100"/>
              </a:spcBef>
              <a:spcAft>
                <a:spcPts val="0"/>
              </a:spcAft>
              <a:buClrTx/>
              <a:buSzTx/>
              <a:buFont typeface="Arial"/>
              <a:buChar char="–"/>
              <a:tabLst/>
              <a:defRPr/>
            </a:pPr>
            <a:r>
              <a:rPr kumimoji="0" lang="en-US" sz="1200" b="0" i="0" u="none" strike="noStrike" kern="1200" cap="none" spc="0" normalizeH="0" baseline="0" noProof="0" dirty="0">
                <a:ln>
                  <a:noFill/>
                </a:ln>
                <a:solidFill>
                  <a:srgbClr val="000E5E"/>
                </a:solidFill>
                <a:effectLst/>
                <a:uLnTx/>
                <a:uFillTx/>
                <a:latin typeface="IBM Plex Sans"/>
                <a:cs typeface="Arial" charset="0"/>
              </a:rPr>
              <a:t>Minimize build and administration costs</a:t>
            </a:r>
          </a:p>
          <a:p>
            <a:pPr marL="173034" marR="0" lvl="1" indent="-173034" algn="l" defTabSz="457189" rtl="0" eaLnBrk="1" fontAlgn="auto" latinLnBrk="0" hangingPunct="1">
              <a:lnSpc>
                <a:spcPct val="100000"/>
              </a:lnSpc>
              <a:spcBef>
                <a:spcPts val="1100"/>
              </a:spcBef>
              <a:spcAft>
                <a:spcPts val="0"/>
              </a:spcAft>
              <a:buClrTx/>
              <a:buSzTx/>
              <a:buFont typeface="Arial"/>
              <a:buChar char="–"/>
              <a:tabLst/>
              <a:defRPr/>
            </a:pPr>
            <a:r>
              <a:rPr kumimoji="0" lang="en-US" sz="1200" b="0" i="0" u="none" strike="noStrike" kern="1200" cap="none" spc="0" normalizeH="0" baseline="0" noProof="0" dirty="0">
                <a:ln>
                  <a:noFill/>
                </a:ln>
                <a:solidFill>
                  <a:srgbClr val="000E5E"/>
                </a:solidFill>
                <a:effectLst/>
                <a:uLnTx/>
                <a:uFillTx/>
                <a:latin typeface="IBM Plex Sans"/>
                <a:cs typeface="Arial" charset="0"/>
              </a:rPr>
              <a:t>Accelerate z/OS development using Agile and LEAN techniques like Continuous Integration to speed up development</a:t>
            </a:r>
          </a:p>
        </p:txBody>
      </p:sp>
    </p:spTree>
    <p:extLst>
      <p:ext uri="{BB962C8B-B14F-4D97-AF65-F5344CB8AC3E}">
        <p14:creationId xmlns:p14="http://schemas.microsoft.com/office/powerpoint/2010/main" val="1963502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F17256-55BB-4544-98E3-5BF0357D1792}"/>
              </a:ext>
            </a:extLst>
          </p:cNvPr>
          <p:cNvSpPr>
            <a:spLocks noGrp="1"/>
          </p:cNvSpPr>
          <p:nvPr>
            <p:ph type="title"/>
          </p:nvPr>
        </p:nvSpPr>
        <p:spPr>
          <a:xfrm>
            <a:off x="210312" y="201168"/>
            <a:ext cx="4142232" cy="662432"/>
          </a:xfrm>
        </p:spPr>
        <p:txBody>
          <a:bodyPr/>
          <a:lstStyle/>
          <a:p>
            <a:r>
              <a:rPr lang="en-US" dirty="0"/>
              <a:t>Introduction to DBB builds</a:t>
            </a:r>
            <a:br>
              <a:rPr lang="en-US" dirty="0"/>
            </a:br>
            <a:r>
              <a:rPr lang="en-US" sz="1800" dirty="0"/>
              <a:t>Terminology</a:t>
            </a:r>
          </a:p>
        </p:txBody>
      </p:sp>
      <p:sp>
        <p:nvSpPr>
          <p:cNvPr id="4" name="Content Placeholder 3">
            <a:extLst>
              <a:ext uri="{FF2B5EF4-FFF2-40B4-BE49-F238E27FC236}">
                <a16:creationId xmlns:a16="http://schemas.microsoft.com/office/drawing/2014/main" id="{A5A993EC-0853-F241-A85F-792467C9C437}"/>
              </a:ext>
            </a:extLst>
          </p:cNvPr>
          <p:cNvSpPr>
            <a:spLocks noGrp="1"/>
          </p:cNvSpPr>
          <p:nvPr>
            <p:ph sz="quarter" idx="13"/>
          </p:nvPr>
        </p:nvSpPr>
        <p:spPr>
          <a:xfrm>
            <a:off x="239316" y="1160585"/>
            <a:ext cx="8377402" cy="3576913"/>
          </a:xfrm>
        </p:spPr>
        <p:txBody>
          <a:bodyPr vert="horz" lIns="0" tIns="0" rIns="0" bIns="0" rtlCol="0" anchor="t">
            <a:noAutofit/>
          </a:bodyPr>
          <a:lstStyle/>
          <a:p>
            <a:r>
              <a:rPr lang="en-US" b="1" dirty="0"/>
              <a:t>DBBs User Build </a:t>
            </a:r>
            <a:r>
              <a:rPr lang="en-US" dirty="0"/>
              <a:t>is part of </a:t>
            </a:r>
            <a:r>
              <a:rPr lang="en-US" dirty="0" err="1"/>
              <a:t>IDz</a:t>
            </a:r>
            <a:r>
              <a:rPr lang="en-US" dirty="0"/>
              <a:t> and ZOD and enables the mainframe developer to build a </a:t>
            </a:r>
            <a:r>
              <a:rPr lang="en-US" i="1" dirty="0"/>
              <a:t>single program</a:t>
            </a:r>
            <a:r>
              <a:rPr lang="en-US" dirty="0"/>
              <a:t>. It will transfer the files from the local clone to Unix System Services and leverage the DBB build framework to compile and link it to personal libraries.</a:t>
            </a:r>
          </a:p>
          <a:p>
            <a:r>
              <a:rPr lang="en-US" dirty="0"/>
              <a:t>A </a:t>
            </a:r>
            <a:r>
              <a:rPr lang="en-US" b="1" dirty="0"/>
              <a:t>Pipeline build </a:t>
            </a:r>
            <a:r>
              <a:rPr lang="en-US" dirty="0"/>
              <a:t>is driven through the CI Orchestrator (Jenkins, TeamCity, Bamboo, etc.) and runs fully automated w/o any user interaction required.  It is embedded in the workflows of the pipeline orchestrator and the git provider – like a mandatory clean build on a pull request, or an automatically triggered build after a new commit to the central git repository. </a:t>
            </a:r>
          </a:p>
        </p:txBody>
      </p:sp>
      <p:sp>
        <p:nvSpPr>
          <p:cNvPr id="5" name="Slide Number Placeholder 4">
            <a:extLst>
              <a:ext uri="{FF2B5EF4-FFF2-40B4-BE49-F238E27FC236}">
                <a16:creationId xmlns:a16="http://schemas.microsoft.com/office/drawing/2014/main" id="{D1FB9ED7-030B-D84B-8B7B-C4F1A4BCAD84}"/>
              </a:ext>
            </a:extLst>
          </p:cNvPr>
          <p:cNvSpPr>
            <a:spLocks noGrp="1"/>
          </p:cNvSpPr>
          <p:nvPr>
            <p:ph type="sldNum" sz="quarter" idx="12"/>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E0FAA7E8-FF7E-364C-9990-476F8CCDBC45}" type="slidenum">
              <a:rPr kumimoji="0" lang="en-US" sz="135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8</a:t>
            </a:fld>
            <a:endParaRPr kumimoji="0" lang="en-US"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783663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C46C1-7563-A343-8456-32CD06D49E1F}"/>
              </a:ext>
            </a:extLst>
          </p:cNvPr>
          <p:cNvSpPr>
            <a:spLocks noGrp="1"/>
          </p:cNvSpPr>
          <p:nvPr>
            <p:ph type="title"/>
          </p:nvPr>
        </p:nvSpPr>
        <p:spPr/>
        <p:txBody>
          <a:bodyPr/>
          <a:lstStyle/>
          <a:p>
            <a:r>
              <a:rPr lang="en-US" dirty="0"/>
              <a:t>DBB User Build</a:t>
            </a:r>
          </a:p>
        </p:txBody>
      </p:sp>
      <p:sp>
        <p:nvSpPr>
          <p:cNvPr id="3" name="Content Placeholder 2">
            <a:extLst>
              <a:ext uri="{FF2B5EF4-FFF2-40B4-BE49-F238E27FC236}">
                <a16:creationId xmlns:a16="http://schemas.microsoft.com/office/drawing/2014/main" id="{0629E99B-0687-8A40-A028-E3A21AF02B13}"/>
              </a:ext>
            </a:extLst>
          </p:cNvPr>
          <p:cNvSpPr>
            <a:spLocks noGrp="1"/>
          </p:cNvSpPr>
          <p:nvPr>
            <p:ph sz="quarter" idx="13"/>
          </p:nvPr>
        </p:nvSpPr>
        <p:spPr>
          <a:xfrm>
            <a:off x="239316" y="1160585"/>
            <a:ext cx="3786712" cy="3576913"/>
          </a:xfrm>
        </p:spPr>
        <p:txBody>
          <a:bodyPr/>
          <a:lstStyle/>
          <a:p>
            <a:pPr marL="285750" indent="-285750">
              <a:buFont typeface="Wingdings" pitchFamily="2" charset="2"/>
              <a:buChar char="§"/>
            </a:pPr>
            <a:r>
              <a:rPr lang="en-US" dirty="0"/>
              <a:t>DBB User Build was simplified in in 14.2</a:t>
            </a:r>
          </a:p>
          <a:p>
            <a:pPr marL="285750" indent="-285750">
              <a:buFont typeface="Wingdings" pitchFamily="2" charset="2"/>
              <a:buChar char="§"/>
            </a:pPr>
            <a:r>
              <a:rPr lang="en-US" dirty="0"/>
              <a:t>DBB Actions in context menus are available if the .project file contains </a:t>
            </a:r>
            <a:r>
              <a:rPr lang="en-US" dirty="0" err="1"/>
              <a:t>dbb</a:t>
            </a:r>
            <a:r>
              <a:rPr lang="en-US" dirty="0"/>
              <a:t> nature:</a:t>
            </a:r>
          </a:p>
          <a:p>
            <a:pPr marL="285750" indent="-285750">
              <a:buFont typeface="Wingdings" pitchFamily="2" charset="2"/>
              <a:buChar char="§"/>
            </a:pPr>
            <a:endParaRPr lang="en-US" dirty="0"/>
          </a:p>
          <a:p>
            <a:pPr marL="285750" indent="-285750">
              <a:buFont typeface="Wingdings" pitchFamily="2" charset="2"/>
              <a:buChar char="§"/>
            </a:pPr>
            <a:endParaRPr lang="en-US" dirty="0"/>
          </a:p>
          <a:p>
            <a:pPr marL="285750" indent="-285750">
              <a:buFont typeface="Wingdings" pitchFamily="2" charset="2"/>
              <a:buChar char="§"/>
            </a:pPr>
            <a:endParaRPr lang="en-US" dirty="0"/>
          </a:p>
          <a:p>
            <a:pPr marL="285750" indent="-285750">
              <a:buFont typeface="Wingdings" pitchFamily="2" charset="2"/>
              <a:buChar char="§"/>
            </a:pPr>
            <a:endParaRPr lang="en-US" dirty="0"/>
          </a:p>
          <a:p>
            <a:pPr marL="285750" indent="-285750">
              <a:buFont typeface="Wingdings" pitchFamily="2" charset="2"/>
              <a:buChar char="§"/>
            </a:pPr>
            <a:r>
              <a:rPr lang="en-US" dirty="0"/>
              <a:t>Dialogues are used to set a default User Build Configuration </a:t>
            </a:r>
          </a:p>
          <a:p>
            <a:pPr marL="285750" indent="-285750">
              <a:buFont typeface="Wingdings" pitchFamily="2" charset="2"/>
              <a:buChar char="§"/>
            </a:pPr>
            <a:r>
              <a:rPr lang="en-US" dirty="0"/>
              <a:t>Integration with Remote Error List like in Remote Syntax Checks</a:t>
            </a:r>
          </a:p>
          <a:p>
            <a:pPr marL="285750" indent="-285750">
              <a:buFont typeface="Wingdings" pitchFamily="2" charset="2"/>
              <a:buChar char="§"/>
            </a:pPr>
            <a:endParaRPr lang="en-US" dirty="0"/>
          </a:p>
        </p:txBody>
      </p:sp>
      <p:sp>
        <p:nvSpPr>
          <p:cNvPr id="6" name="Rectangle 5">
            <a:extLst>
              <a:ext uri="{FF2B5EF4-FFF2-40B4-BE49-F238E27FC236}">
                <a16:creationId xmlns:a16="http://schemas.microsoft.com/office/drawing/2014/main" id="{9A650602-F915-BB43-B62C-1D3152B2554D}"/>
              </a:ext>
            </a:extLst>
          </p:cNvPr>
          <p:cNvSpPr/>
          <p:nvPr/>
        </p:nvSpPr>
        <p:spPr>
          <a:xfrm>
            <a:off x="481246" y="2078375"/>
            <a:ext cx="4572000" cy="1292662"/>
          </a:xfrm>
          <a:prstGeom prst="rect">
            <a:avLst/>
          </a:prstGeom>
        </p:spPr>
        <p:txBody>
          <a:bodyPr>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&lt;?</a:t>
            </a:r>
            <a:r>
              <a:rPr kumimoji="0" lang="en-GB" sz="600" b="0" i="0" u="none" strike="noStrike" kern="1200" cap="none" spc="0" normalizeH="0" baseline="0" noProof="0" dirty="0">
                <a:ln>
                  <a:noFill/>
                </a:ln>
                <a:solidFill>
                  <a:srgbClr val="3F7F7F"/>
                </a:solidFill>
                <a:effectLst/>
                <a:uLnTx/>
                <a:uFillTx/>
                <a:latin typeface="Monaco" pitchFamily="2" charset="77"/>
                <a:ea typeface="+mn-ea"/>
                <a:cs typeface="+mn-cs"/>
              </a:rPr>
              <a:t>xml</a:t>
            </a:r>
            <a:r>
              <a:rPr kumimoji="0" lang="en-GB" sz="600" b="0" i="0" u="none" strike="noStrike" kern="1200" cap="none" spc="0" normalizeH="0" baseline="0" noProof="0" dirty="0">
                <a:ln>
                  <a:noFill/>
                </a:ln>
                <a:solidFill>
                  <a:srgbClr val="000000"/>
                </a:solidFill>
                <a:effectLst/>
                <a:uLnTx/>
                <a:uFillTx/>
                <a:latin typeface="Monaco" pitchFamily="2" charset="77"/>
                <a:ea typeface="+mn-ea"/>
                <a:cs typeface="+mn-cs"/>
              </a:rPr>
              <a:t> </a:t>
            </a:r>
            <a:r>
              <a:rPr kumimoji="0" lang="en-GB" sz="600" b="0" i="0" u="none" strike="noStrike" kern="1200" cap="none" spc="0" normalizeH="0" baseline="0" noProof="0" dirty="0">
                <a:ln>
                  <a:noFill/>
                </a:ln>
                <a:solidFill>
                  <a:srgbClr val="7F007F"/>
                </a:solidFill>
                <a:effectLst/>
                <a:uLnTx/>
                <a:uFillTx/>
                <a:latin typeface="Monaco" pitchFamily="2" charset="77"/>
                <a:ea typeface="+mn-ea"/>
                <a:cs typeface="+mn-cs"/>
              </a:rPr>
              <a:t>version</a:t>
            </a:r>
            <a:r>
              <a:rPr kumimoji="0" lang="en-GB" sz="600" b="0" i="0" u="none" strike="noStrike" kern="1200" cap="none" spc="0" normalizeH="0" baseline="0" noProof="0" dirty="0">
                <a:ln>
                  <a:noFill/>
                </a:ln>
                <a:solidFill>
                  <a:srgbClr val="000000"/>
                </a:solidFill>
                <a:effectLst/>
                <a:uLnTx/>
                <a:uFillTx/>
                <a:latin typeface="Monaco" pitchFamily="2" charset="77"/>
                <a:ea typeface="+mn-ea"/>
                <a:cs typeface="+mn-cs"/>
              </a:rPr>
              <a:t>=</a:t>
            </a:r>
            <a:r>
              <a:rPr kumimoji="0" lang="en-GB" sz="600" b="0" i="0" u="none" strike="noStrike" kern="1200" cap="none" spc="0" normalizeH="0" baseline="0" noProof="0" dirty="0">
                <a:ln>
                  <a:noFill/>
                </a:ln>
                <a:solidFill>
                  <a:srgbClr val="2A00FF"/>
                </a:solidFill>
                <a:effectLst/>
                <a:uLnTx/>
                <a:uFillTx/>
                <a:latin typeface="Monaco" pitchFamily="2" charset="77"/>
                <a:ea typeface="+mn-ea"/>
                <a:cs typeface="+mn-cs"/>
              </a:rPr>
              <a:t>"1.0"</a:t>
            </a:r>
            <a:r>
              <a:rPr kumimoji="0" lang="en-GB" sz="600" b="0" i="0" u="none" strike="noStrike" kern="1200" cap="none" spc="0" normalizeH="0" baseline="0" noProof="0" dirty="0">
                <a:ln>
                  <a:noFill/>
                </a:ln>
                <a:solidFill>
                  <a:srgbClr val="000000"/>
                </a:solidFill>
                <a:effectLst/>
                <a:uLnTx/>
                <a:uFillTx/>
                <a:latin typeface="Monaco" pitchFamily="2" charset="77"/>
                <a:ea typeface="+mn-ea"/>
                <a:cs typeface="+mn-cs"/>
              </a:rPr>
              <a:t> </a:t>
            </a:r>
            <a:r>
              <a:rPr kumimoji="0" lang="en-GB" sz="600" b="0" i="0" u="none" strike="noStrike" kern="1200" cap="none" spc="0" normalizeH="0" baseline="0" noProof="0" dirty="0">
                <a:ln>
                  <a:noFill/>
                </a:ln>
                <a:solidFill>
                  <a:srgbClr val="7F007F"/>
                </a:solidFill>
                <a:effectLst/>
                <a:uLnTx/>
                <a:uFillTx/>
                <a:latin typeface="Monaco" pitchFamily="2" charset="77"/>
                <a:ea typeface="+mn-ea"/>
                <a:cs typeface="+mn-cs"/>
              </a:rPr>
              <a:t>encoding</a:t>
            </a:r>
            <a:r>
              <a:rPr kumimoji="0" lang="en-GB" sz="600" b="0" i="0" u="none" strike="noStrike" kern="1200" cap="none" spc="0" normalizeH="0" baseline="0" noProof="0" dirty="0">
                <a:ln>
                  <a:noFill/>
                </a:ln>
                <a:solidFill>
                  <a:srgbClr val="000000"/>
                </a:solidFill>
                <a:effectLst/>
                <a:uLnTx/>
                <a:uFillTx/>
                <a:latin typeface="Monaco" pitchFamily="2" charset="77"/>
                <a:ea typeface="+mn-ea"/>
                <a:cs typeface="+mn-cs"/>
              </a:rPr>
              <a:t>=</a:t>
            </a:r>
            <a:r>
              <a:rPr kumimoji="0" lang="en-GB" sz="600" b="0" i="0" u="none" strike="noStrike" kern="1200" cap="none" spc="0" normalizeH="0" baseline="0" noProof="0" dirty="0">
                <a:ln>
                  <a:noFill/>
                </a:ln>
                <a:solidFill>
                  <a:srgbClr val="2A00FF"/>
                </a:solidFill>
                <a:effectLst/>
                <a:uLnTx/>
                <a:uFillTx/>
                <a:latin typeface="Monaco" pitchFamily="2" charset="77"/>
                <a:ea typeface="+mn-ea"/>
                <a:cs typeface="+mn-cs"/>
              </a:rPr>
              <a:t>"UTF-8"</a:t>
            </a: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?&gt;</a:t>
            </a:r>
            <a:endParaRPr kumimoji="0" lang="en-GB" sz="600" b="0" i="0" u="none" strike="noStrike" kern="1200" cap="none" spc="0" normalizeH="0" baseline="0" noProof="0" dirty="0">
              <a:ln>
                <a:noFill/>
              </a:ln>
              <a:solidFill>
                <a:srgbClr val="7F007F"/>
              </a:solidFill>
              <a:effectLst/>
              <a:uLnTx/>
              <a:uFillTx/>
              <a:latin typeface="Monaco" pitchFamily="2" charset="77"/>
              <a:ea typeface="+mn-ea"/>
              <a:cs typeface="+mn-cs"/>
            </a:endParaRPr>
          </a:p>
          <a:p>
            <a:pPr marL="0" marR="0" lvl="0" indent="0" algn="l" defTabSz="685983"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&lt;</a:t>
            </a:r>
            <a:r>
              <a:rPr kumimoji="0" lang="en-GB" sz="600" b="0" i="0" u="none" strike="noStrike" kern="1200" cap="none" spc="0" normalizeH="0" baseline="0" noProof="0" dirty="0" err="1">
                <a:ln>
                  <a:noFill/>
                </a:ln>
                <a:solidFill>
                  <a:srgbClr val="3F7F7F"/>
                </a:solidFill>
                <a:effectLst/>
                <a:uLnTx/>
                <a:uFillTx/>
                <a:latin typeface="Monaco" pitchFamily="2" charset="77"/>
                <a:ea typeface="+mn-ea"/>
                <a:cs typeface="+mn-cs"/>
              </a:rPr>
              <a:t>projectDescription</a:t>
            </a: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&gt;</a:t>
            </a:r>
            <a:endParaRPr kumimoji="0" lang="en-GB" sz="600" b="0" i="0" u="none" strike="noStrike" kern="1200" cap="none" spc="0" normalizeH="0" baseline="0" noProof="0" dirty="0">
              <a:ln>
                <a:noFill/>
              </a:ln>
              <a:solidFill>
                <a:srgbClr val="3F7F7F"/>
              </a:solidFill>
              <a:effectLst/>
              <a:uLnTx/>
              <a:uFillTx/>
              <a:latin typeface="Monaco" pitchFamily="2" charset="77"/>
              <a:ea typeface="+mn-ea"/>
              <a:cs typeface="+mn-cs"/>
            </a:endParaRPr>
          </a:p>
          <a:p>
            <a:pPr marL="0" marR="0" lvl="0" indent="0" algn="l" defTabSz="685983"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&lt;</a:t>
            </a:r>
            <a:r>
              <a:rPr kumimoji="0" lang="en-GB" sz="600" b="0" i="0" u="none" strike="noStrike" kern="1200" cap="none" spc="0" normalizeH="0" baseline="0" noProof="0" dirty="0">
                <a:ln>
                  <a:noFill/>
                </a:ln>
                <a:solidFill>
                  <a:srgbClr val="3F7F7F"/>
                </a:solidFill>
                <a:effectLst/>
                <a:uLnTx/>
                <a:uFillTx/>
                <a:latin typeface="Monaco" pitchFamily="2" charset="77"/>
                <a:ea typeface="+mn-ea"/>
                <a:cs typeface="+mn-cs"/>
              </a:rPr>
              <a:t>name</a:t>
            </a: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&gt;</a:t>
            </a:r>
            <a:r>
              <a:rPr kumimoji="0" lang="en-GB" sz="600" b="0" i="0" u="sng" strike="noStrike" kern="1200" cap="none" spc="0" normalizeH="0" baseline="0" noProof="0" dirty="0" err="1">
                <a:ln>
                  <a:noFill/>
                </a:ln>
                <a:solidFill>
                  <a:srgbClr val="000000"/>
                </a:solidFill>
                <a:effectLst/>
                <a:uLnTx/>
                <a:uFillTx/>
                <a:latin typeface="Monaco" pitchFamily="2" charset="77"/>
                <a:ea typeface="+mn-ea"/>
                <a:cs typeface="+mn-cs"/>
              </a:rPr>
              <a:t>nazare</a:t>
            </a:r>
            <a:r>
              <a:rPr kumimoji="0" lang="en-GB" sz="600" b="0" i="0" u="none" strike="noStrike" kern="1200" cap="none" spc="0" normalizeH="0" baseline="0" noProof="0" dirty="0">
                <a:ln>
                  <a:noFill/>
                </a:ln>
                <a:solidFill>
                  <a:srgbClr val="000000"/>
                </a:solidFill>
                <a:effectLst/>
                <a:uLnTx/>
                <a:uFillTx/>
                <a:latin typeface="Monaco" pitchFamily="2" charset="77"/>
                <a:ea typeface="+mn-ea"/>
                <a:cs typeface="+mn-cs"/>
              </a:rPr>
              <a:t>-demo-</a:t>
            </a:r>
            <a:r>
              <a:rPr kumimoji="0" lang="en-GB" sz="600" b="0" i="0" u="sng" strike="noStrike" kern="1200" cap="none" spc="0" normalizeH="0" baseline="0" noProof="0" dirty="0" err="1">
                <a:ln>
                  <a:noFill/>
                </a:ln>
                <a:solidFill>
                  <a:srgbClr val="000000"/>
                </a:solidFill>
                <a:effectLst/>
                <a:uLnTx/>
                <a:uFillTx/>
                <a:latin typeface="Monaco" pitchFamily="2" charset="77"/>
                <a:ea typeface="+mn-ea"/>
                <a:cs typeface="+mn-cs"/>
              </a:rPr>
              <a:t>genapp</a:t>
            </a: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&lt;/</a:t>
            </a:r>
            <a:r>
              <a:rPr kumimoji="0" lang="en-GB" sz="600" b="0" i="0" u="none" strike="noStrike" kern="1200" cap="none" spc="0" normalizeH="0" baseline="0" noProof="0" dirty="0">
                <a:ln>
                  <a:noFill/>
                </a:ln>
                <a:solidFill>
                  <a:srgbClr val="3F7F7F"/>
                </a:solidFill>
                <a:effectLst/>
                <a:uLnTx/>
                <a:uFillTx/>
                <a:latin typeface="Monaco" pitchFamily="2" charset="77"/>
                <a:ea typeface="+mn-ea"/>
                <a:cs typeface="+mn-cs"/>
              </a:rPr>
              <a:t>name</a:t>
            </a: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&gt;</a:t>
            </a:r>
            <a:endParaRPr kumimoji="0" lang="en-GB" sz="600" b="0" i="0" u="none" strike="noStrike" kern="1200" cap="none" spc="0" normalizeH="0" baseline="0" noProof="0" dirty="0">
              <a:ln>
                <a:noFill/>
              </a:ln>
              <a:solidFill>
                <a:srgbClr val="000000"/>
              </a:solidFill>
              <a:effectLst/>
              <a:uLnTx/>
              <a:uFillTx/>
              <a:latin typeface="Monaco" pitchFamily="2" charset="77"/>
              <a:ea typeface="+mn-ea"/>
              <a:cs typeface="+mn-cs"/>
            </a:endParaRPr>
          </a:p>
          <a:p>
            <a:pPr marL="0" marR="0" lvl="0" indent="0" algn="l" defTabSz="685983"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&lt;</a:t>
            </a:r>
            <a:r>
              <a:rPr kumimoji="0" lang="en-GB" sz="600" b="0" i="0" u="none" strike="noStrike" kern="1200" cap="none" spc="0" normalizeH="0" baseline="0" noProof="0" dirty="0">
                <a:ln>
                  <a:noFill/>
                </a:ln>
                <a:solidFill>
                  <a:srgbClr val="3F7F7F"/>
                </a:solidFill>
                <a:effectLst/>
                <a:uLnTx/>
                <a:uFillTx/>
                <a:latin typeface="Monaco" pitchFamily="2" charset="77"/>
                <a:ea typeface="+mn-ea"/>
                <a:cs typeface="+mn-cs"/>
              </a:rPr>
              <a:t>comment</a:t>
            </a: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&gt;&lt;/</a:t>
            </a:r>
            <a:r>
              <a:rPr kumimoji="0" lang="en-GB" sz="600" b="0" i="0" u="none" strike="noStrike" kern="1200" cap="none" spc="0" normalizeH="0" baseline="0" noProof="0" dirty="0">
                <a:ln>
                  <a:noFill/>
                </a:ln>
                <a:solidFill>
                  <a:srgbClr val="3F7F7F"/>
                </a:solidFill>
                <a:effectLst/>
                <a:uLnTx/>
                <a:uFillTx/>
                <a:latin typeface="Monaco" pitchFamily="2" charset="77"/>
                <a:ea typeface="+mn-ea"/>
                <a:cs typeface="+mn-cs"/>
              </a:rPr>
              <a:t>comment</a:t>
            </a: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&gt;</a:t>
            </a:r>
            <a:endParaRPr kumimoji="0" lang="en-GB" sz="600" b="0" i="0" u="none" strike="noStrike" kern="1200" cap="none" spc="0" normalizeH="0" baseline="0" noProof="0" dirty="0">
              <a:ln>
                <a:noFill/>
              </a:ln>
              <a:solidFill>
                <a:srgbClr val="3F7F7F"/>
              </a:solidFill>
              <a:effectLst/>
              <a:uLnTx/>
              <a:uFillTx/>
              <a:latin typeface="Monaco" pitchFamily="2" charset="77"/>
              <a:ea typeface="+mn-ea"/>
              <a:cs typeface="+mn-cs"/>
            </a:endParaRPr>
          </a:p>
          <a:p>
            <a:pPr marL="0" marR="0" lvl="0" indent="0" algn="l" defTabSz="685983"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&lt;</a:t>
            </a:r>
            <a:r>
              <a:rPr kumimoji="0" lang="en-GB" sz="600" b="0" i="0" u="none" strike="noStrike" kern="1200" cap="none" spc="0" normalizeH="0" baseline="0" noProof="0" dirty="0">
                <a:ln>
                  <a:noFill/>
                </a:ln>
                <a:solidFill>
                  <a:srgbClr val="3F7F7F"/>
                </a:solidFill>
                <a:effectLst/>
                <a:uLnTx/>
                <a:uFillTx/>
                <a:latin typeface="Monaco" pitchFamily="2" charset="77"/>
                <a:ea typeface="+mn-ea"/>
                <a:cs typeface="+mn-cs"/>
              </a:rPr>
              <a:t>projects</a:t>
            </a: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&gt;</a:t>
            </a:r>
            <a:endParaRPr kumimoji="0" lang="en-GB" sz="600" b="0" i="0" u="none" strike="noStrike" kern="1200" cap="none" spc="0" normalizeH="0" baseline="0" noProof="0" dirty="0">
              <a:ln>
                <a:noFill/>
              </a:ln>
              <a:solidFill>
                <a:srgbClr val="3F7F7F"/>
              </a:solidFill>
              <a:effectLst/>
              <a:uLnTx/>
              <a:uFillTx/>
              <a:latin typeface="Monaco" pitchFamily="2" charset="77"/>
              <a:ea typeface="+mn-ea"/>
              <a:cs typeface="+mn-cs"/>
            </a:endParaRPr>
          </a:p>
          <a:p>
            <a:pPr marL="0" marR="0" lvl="0" indent="0" algn="l" defTabSz="685983"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&lt;/</a:t>
            </a:r>
            <a:r>
              <a:rPr kumimoji="0" lang="en-GB" sz="600" b="0" i="0" u="none" strike="noStrike" kern="1200" cap="none" spc="0" normalizeH="0" baseline="0" noProof="0" dirty="0">
                <a:ln>
                  <a:noFill/>
                </a:ln>
                <a:solidFill>
                  <a:srgbClr val="3F7F7F"/>
                </a:solidFill>
                <a:effectLst/>
                <a:uLnTx/>
                <a:uFillTx/>
                <a:latin typeface="Monaco" pitchFamily="2" charset="77"/>
                <a:ea typeface="+mn-ea"/>
                <a:cs typeface="+mn-cs"/>
              </a:rPr>
              <a:t>projects</a:t>
            </a: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&gt;</a:t>
            </a:r>
            <a:endParaRPr kumimoji="0" lang="en-GB" sz="600" b="0" i="0" u="none" strike="noStrike" kern="1200" cap="none" spc="0" normalizeH="0" baseline="0" noProof="0" dirty="0">
              <a:ln>
                <a:noFill/>
              </a:ln>
              <a:solidFill>
                <a:srgbClr val="3F7F7F"/>
              </a:solidFill>
              <a:effectLst/>
              <a:uLnTx/>
              <a:uFillTx/>
              <a:latin typeface="Monaco" pitchFamily="2" charset="77"/>
              <a:ea typeface="+mn-ea"/>
              <a:cs typeface="+mn-cs"/>
            </a:endParaRPr>
          </a:p>
          <a:p>
            <a:pPr marL="0" marR="0" lvl="0" indent="0" algn="l" defTabSz="685983"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&lt;</a:t>
            </a:r>
            <a:r>
              <a:rPr kumimoji="0" lang="en-GB" sz="600" b="0" i="0" u="none" strike="noStrike" kern="1200" cap="none" spc="0" normalizeH="0" baseline="0" noProof="0" dirty="0" err="1">
                <a:ln>
                  <a:noFill/>
                </a:ln>
                <a:solidFill>
                  <a:srgbClr val="3F7F7F"/>
                </a:solidFill>
                <a:effectLst/>
                <a:uLnTx/>
                <a:uFillTx/>
                <a:latin typeface="Monaco" pitchFamily="2" charset="77"/>
                <a:ea typeface="+mn-ea"/>
                <a:cs typeface="+mn-cs"/>
              </a:rPr>
              <a:t>buildSpec</a:t>
            </a: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&gt;</a:t>
            </a:r>
            <a:endParaRPr kumimoji="0" lang="en-GB" sz="600" b="0" i="0" u="none" strike="noStrike" kern="1200" cap="none" spc="0" normalizeH="0" baseline="0" noProof="0" dirty="0">
              <a:ln>
                <a:noFill/>
              </a:ln>
              <a:solidFill>
                <a:srgbClr val="3F7F7F"/>
              </a:solidFill>
              <a:effectLst/>
              <a:uLnTx/>
              <a:uFillTx/>
              <a:latin typeface="Monaco" pitchFamily="2" charset="77"/>
              <a:ea typeface="+mn-ea"/>
              <a:cs typeface="+mn-cs"/>
            </a:endParaRPr>
          </a:p>
          <a:p>
            <a:pPr marL="0" marR="0" lvl="0" indent="0" algn="l" defTabSz="685983"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&lt;/</a:t>
            </a:r>
            <a:r>
              <a:rPr kumimoji="0" lang="en-GB" sz="600" b="0" i="0" u="none" strike="noStrike" kern="1200" cap="none" spc="0" normalizeH="0" baseline="0" noProof="0" dirty="0" err="1">
                <a:ln>
                  <a:noFill/>
                </a:ln>
                <a:solidFill>
                  <a:srgbClr val="3F7F7F"/>
                </a:solidFill>
                <a:effectLst/>
                <a:uLnTx/>
                <a:uFillTx/>
                <a:latin typeface="Monaco" pitchFamily="2" charset="77"/>
                <a:ea typeface="+mn-ea"/>
                <a:cs typeface="+mn-cs"/>
              </a:rPr>
              <a:t>buildSpec</a:t>
            </a: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&gt;</a:t>
            </a:r>
            <a:endParaRPr kumimoji="0" lang="en-GB" sz="600" b="0" i="0" u="none" strike="noStrike" kern="1200" cap="none" spc="0" normalizeH="0" baseline="0" noProof="0" dirty="0">
              <a:ln>
                <a:noFill/>
              </a:ln>
              <a:solidFill>
                <a:srgbClr val="3F7F7F"/>
              </a:solidFill>
              <a:effectLst/>
              <a:uLnTx/>
              <a:uFillTx/>
              <a:latin typeface="Monaco" pitchFamily="2" charset="77"/>
              <a:ea typeface="+mn-ea"/>
              <a:cs typeface="+mn-cs"/>
            </a:endParaRPr>
          </a:p>
          <a:p>
            <a:pPr marL="0" marR="0" lvl="0" indent="0" algn="l" defTabSz="685983"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&lt;</a:t>
            </a:r>
            <a:r>
              <a:rPr kumimoji="0" lang="en-GB" sz="600" b="0" i="0" u="none" strike="noStrike" kern="1200" cap="none" spc="0" normalizeH="0" baseline="0" noProof="0" dirty="0">
                <a:ln>
                  <a:noFill/>
                </a:ln>
                <a:solidFill>
                  <a:srgbClr val="3F7F7F"/>
                </a:solidFill>
                <a:effectLst/>
                <a:uLnTx/>
                <a:uFillTx/>
                <a:latin typeface="Monaco" pitchFamily="2" charset="77"/>
                <a:ea typeface="+mn-ea"/>
                <a:cs typeface="+mn-cs"/>
              </a:rPr>
              <a:t>natures</a:t>
            </a: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&gt;</a:t>
            </a:r>
            <a:r>
              <a:rPr kumimoji="0" lang="en-GB" sz="600" b="0" i="0" u="none" strike="noStrike" kern="1200" cap="none" spc="0" normalizeH="0" baseline="0" noProof="0" dirty="0">
                <a:ln>
                  <a:noFill/>
                </a:ln>
                <a:solidFill>
                  <a:srgbClr val="000000"/>
                </a:solidFill>
                <a:effectLst/>
                <a:uLnTx/>
                <a:uFillTx/>
                <a:latin typeface="Monaco" pitchFamily="2" charset="77"/>
                <a:ea typeface="+mn-ea"/>
                <a:cs typeface="+mn-cs"/>
              </a:rPr>
              <a:t> </a:t>
            </a:r>
            <a:endParaRPr kumimoji="0" lang="en-GB" sz="600" b="0" i="0" u="none" strike="noStrike" kern="1200" cap="none" spc="0" normalizeH="0" baseline="0" noProof="0" dirty="0">
              <a:ln>
                <a:noFill/>
              </a:ln>
              <a:solidFill>
                <a:srgbClr val="3F7F7F"/>
              </a:solidFill>
              <a:effectLst/>
              <a:uLnTx/>
              <a:uFillTx/>
              <a:latin typeface="Monaco" pitchFamily="2" charset="77"/>
              <a:ea typeface="+mn-ea"/>
              <a:cs typeface="+mn-cs"/>
            </a:endParaRPr>
          </a:p>
          <a:p>
            <a:pPr marL="0" marR="0" lvl="0" indent="0" algn="l" defTabSz="685983"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&lt;</a:t>
            </a:r>
            <a:r>
              <a:rPr kumimoji="0" lang="en-GB" sz="600" b="0" i="0" u="none" strike="noStrike" kern="1200" cap="none" spc="0" normalizeH="0" baseline="0" noProof="0" dirty="0">
                <a:ln>
                  <a:noFill/>
                </a:ln>
                <a:solidFill>
                  <a:srgbClr val="3F7F7F"/>
                </a:solidFill>
                <a:effectLst/>
                <a:uLnTx/>
                <a:uFillTx/>
                <a:latin typeface="Monaco" pitchFamily="2" charset="77"/>
                <a:ea typeface="+mn-ea"/>
                <a:cs typeface="+mn-cs"/>
              </a:rPr>
              <a:t>nature</a:t>
            </a: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&gt;</a:t>
            </a:r>
            <a:r>
              <a:rPr kumimoji="0" lang="en-GB" sz="600" b="0" i="0" u="none" strike="noStrike" kern="1200" cap="none" spc="0" normalizeH="0" baseline="0" noProof="0" dirty="0" err="1">
                <a:ln>
                  <a:noFill/>
                </a:ln>
                <a:solidFill>
                  <a:srgbClr val="000000"/>
                </a:solidFill>
                <a:effectLst/>
                <a:uLnTx/>
                <a:uFillTx/>
                <a:latin typeface="Monaco" pitchFamily="2" charset="77"/>
                <a:ea typeface="+mn-ea"/>
                <a:cs typeface="+mn-cs"/>
              </a:rPr>
              <a:t>com.ibm.ftt.dbbz.integration.dbbzprojectnature</a:t>
            </a: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&lt;/</a:t>
            </a:r>
            <a:r>
              <a:rPr kumimoji="0" lang="en-GB" sz="600" b="0" i="0" u="none" strike="noStrike" kern="1200" cap="none" spc="0" normalizeH="0" baseline="0" noProof="0" dirty="0">
                <a:ln>
                  <a:noFill/>
                </a:ln>
                <a:solidFill>
                  <a:srgbClr val="3F7F7F"/>
                </a:solidFill>
                <a:effectLst/>
                <a:uLnTx/>
                <a:uFillTx/>
                <a:latin typeface="Monaco" pitchFamily="2" charset="77"/>
                <a:ea typeface="+mn-ea"/>
                <a:cs typeface="+mn-cs"/>
              </a:rPr>
              <a:t>nature</a:t>
            </a: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&gt;</a:t>
            </a:r>
            <a:endParaRPr kumimoji="0" lang="en-GB" sz="600" b="0" i="0" u="none" strike="noStrike" kern="1200" cap="none" spc="0" normalizeH="0" baseline="0" noProof="0" dirty="0">
              <a:ln>
                <a:noFill/>
              </a:ln>
              <a:solidFill>
                <a:srgbClr val="000000"/>
              </a:solidFill>
              <a:effectLst/>
              <a:uLnTx/>
              <a:uFillTx/>
              <a:latin typeface="Monaco" pitchFamily="2" charset="77"/>
              <a:ea typeface="+mn-ea"/>
              <a:cs typeface="+mn-cs"/>
            </a:endParaRPr>
          </a:p>
          <a:p>
            <a:pPr marL="0" marR="0" lvl="0" indent="0" algn="l" defTabSz="685983"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&lt;</a:t>
            </a:r>
            <a:r>
              <a:rPr kumimoji="0" lang="en-GB" sz="600" b="0" i="0" u="none" strike="noStrike" kern="1200" cap="none" spc="0" normalizeH="0" baseline="0" noProof="0" dirty="0">
                <a:ln>
                  <a:noFill/>
                </a:ln>
                <a:solidFill>
                  <a:srgbClr val="3F7F7F"/>
                </a:solidFill>
                <a:effectLst/>
                <a:uLnTx/>
                <a:uFillTx/>
                <a:latin typeface="Monaco" pitchFamily="2" charset="77"/>
                <a:ea typeface="+mn-ea"/>
                <a:cs typeface="+mn-cs"/>
              </a:rPr>
              <a:t>nature</a:t>
            </a: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&gt;</a:t>
            </a:r>
            <a:r>
              <a:rPr kumimoji="0" lang="en-GB" sz="600" b="0" i="0" u="none" strike="noStrike" kern="1200" cap="none" spc="0" normalizeH="0" baseline="0" noProof="0" dirty="0" err="1">
                <a:ln>
                  <a:noFill/>
                </a:ln>
                <a:solidFill>
                  <a:srgbClr val="000000"/>
                </a:solidFill>
                <a:effectLst/>
                <a:uLnTx/>
                <a:uFillTx/>
                <a:latin typeface="Monaco" pitchFamily="2" charset="77"/>
                <a:ea typeface="+mn-ea"/>
                <a:cs typeface="+mn-cs"/>
              </a:rPr>
              <a:t>com.ibm.ftt.ui.views.project.navigator.local</a:t>
            </a: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&lt;/</a:t>
            </a:r>
            <a:r>
              <a:rPr kumimoji="0" lang="en-GB" sz="600" b="0" i="0" u="none" strike="noStrike" kern="1200" cap="none" spc="0" normalizeH="0" baseline="0" noProof="0" dirty="0">
                <a:ln>
                  <a:noFill/>
                </a:ln>
                <a:solidFill>
                  <a:srgbClr val="3F7F7F"/>
                </a:solidFill>
                <a:effectLst/>
                <a:uLnTx/>
                <a:uFillTx/>
                <a:latin typeface="Monaco" pitchFamily="2" charset="77"/>
                <a:ea typeface="+mn-ea"/>
                <a:cs typeface="+mn-cs"/>
              </a:rPr>
              <a:t>nature</a:t>
            </a: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&gt;</a:t>
            </a:r>
            <a:r>
              <a:rPr kumimoji="0" lang="en-GB" sz="600" b="0" i="0" u="none" strike="noStrike" kern="1200" cap="none" spc="0" normalizeH="0" baseline="0" noProof="0" dirty="0">
                <a:ln>
                  <a:noFill/>
                </a:ln>
                <a:solidFill>
                  <a:srgbClr val="000000"/>
                </a:solidFill>
                <a:effectLst/>
                <a:uLnTx/>
                <a:uFillTx/>
                <a:latin typeface="Monaco" pitchFamily="2" charset="77"/>
                <a:ea typeface="+mn-ea"/>
                <a:cs typeface="+mn-cs"/>
              </a:rPr>
              <a:t> </a:t>
            </a:r>
          </a:p>
          <a:p>
            <a:pPr marL="0" marR="0" lvl="0" indent="0" algn="l" defTabSz="685983"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&lt;/</a:t>
            </a:r>
            <a:r>
              <a:rPr kumimoji="0" lang="en-GB" sz="600" b="0" i="0" u="none" strike="noStrike" kern="1200" cap="none" spc="0" normalizeH="0" baseline="0" noProof="0" dirty="0">
                <a:ln>
                  <a:noFill/>
                </a:ln>
                <a:solidFill>
                  <a:srgbClr val="3F7F7F"/>
                </a:solidFill>
                <a:effectLst/>
                <a:uLnTx/>
                <a:uFillTx/>
                <a:latin typeface="Monaco" pitchFamily="2" charset="77"/>
                <a:ea typeface="+mn-ea"/>
                <a:cs typeface="+mn-cs"/>
              </a:rPr>
              <a:t>natures</a:t>
            </a: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&gt;</a:t>
            </a:r>
            <a:endParaRPr kumimoji="0" lang="en-GB" sz="600" b="0" i="0" u="none" strike="noStrike" kern="1200" cap="none" spc="0" normalizeH="0" baseline="0" noProof="0" dirty="0">
              <a:ln>
                <a:noFill/>
              </a:ln>
              <a:solidFill>
                <a:srgbClr val="3F7F7F"/>
              </a:solidFill>
              <a:effectLst/>
              <a:uLnTx/>
              <a:uFillTx/>
              <a:latin typeface="Monaco" pitchFamily="2" charset="77"/>
              <a:ea typeface="+mn-ea"/>
              <a:cs typeface="+mn-cs"/>
            </a:endParaRPr>
          </a:p>
          <a:p>
            <a:pPr marL="0" marR="0" lvl="0" indent="0" algn="l" defTabSz="685983"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&lt;/</a:t>
            </a:r>
            <a:r>
              <a:rPr kumimoji="0" lang="en-GB" sz="600" b="0" i="0" u="none" strike="noStrike" kern="1200" cap="none" spc="0" normalizeH="0" baseline="0" noProof="0" dirty="0" err="1">
                <a:ln>
                  <a:noFill/>
                </a:ln>
                <a:solidFill>
                  <a:srgbClr val="3F7F7F"/>
                </a:solidFill>
                <a:effectLst/>
                <a:uLnTx/>
                <a:uFillTx/>
                <a:latin typeface="Monaco" pitchFamily="2" charset="77"/>
                <a:ea typeface="+mn-ea"/>
                <a:cs typeface="+mn-cs"/>
              </a:rPr>
              <a:t>projectDescription</a:t>
            </a:r>
            <a:r>
              <a:rPr kumimoji="0" lang="en-GB" sz="600" b="0" i="0" u="none" strike="noStrike" kern="1200" cap="none" spc="0" normalizeH="0" baseline="0" noProof="0" dirty="0">
                <a:ln>
                  <a:noFill/>
                </a:ln>
                <a:solidFill>
                  <a:srgbClr val="008080"/>
                </a:solidFill>
                <a:effectLst/>
                <a:uLnTx/>
                <a:uFillTx/>
                <a:latin typeface="Monaco" pitchFamily="2" charset="77"/>
                <a:ea typeface="+mn-ea"/>
                <a:cs typeface="+mn-cs"/>
              </a:rPr>
              <a:t>&gt;</a:t>
            </a:r>
            <a:endParaRPr kumimoji="0" lang="en-GB" sz="600" b="0" i="0" u="none" strike="noStrike" kern="1200" cap="none" spc="0" normalizeH="0" baseline="0" noProof="0" dirty="0">
              <a:ln>
                <a:noFill/>
              </a:ln>
              <a:solidFill>
                <a:srgbClr val="3F7F7F"/>
              </a:solidFill>
              <a:effectLst/>
              <a:uLnTx/>
              <a:uFillTx/>
              <a:latin typeface="Monaco" pitchFamily="2" charset="77"/>
              <a:ea typeface="+mn-ea"/>
              <a:cs typeface="+mn-cs"/>
            </a:endParaRPr>
          </a:p>
        </p:txBody>
      </p:sp>
      <p:pic>
        <p:nvPicPr>
          <p:cNvPr id="8" name="Picture 7">
            <a:extLst>
              <a:ext uri="{FF2B5EF4-FFF2-40B4-BE49-F238E27FC236}">
                <a16:creationId xmlns:a16="http://schemas.microsoft.com/office/drawing/2014/main" id="{B9CBFCC4-5BAE-DB44-AB40-208B9F0574F9}"/>
              </a:ext>
            </a:extLst>
          </p:cNvPr>
          <p:cNvPicPr>
            <a:picLocks noChangeAspect="1"/>
          </p:cNvPicPr>
          <p:nvPr/>
        </p:nvPicPr>
        <p:blipFill>
          <a:blip r:embed="rId2"/>
          <a:stretch>
            <a:fillRect/>
          </a:stretch>
        </p:blipFill>
        <p:spPr>
          <a:xfrm>
            <a:off x="3844075" y="2394630"/>
            <a:ext cx="4818679" cy="2436160"/>
          </a:xfrm>
          <a:prstGeom prst="rect">
            <a:avLst/>
          </a:prstGeom>
        </p:spPr>
      </p:pic>
      <p:grpSp>
        <p:nvGrpSpPr>
          <p:cNvPr id="7" name="Group 6">
            <a:extLst>
              <a:ext uri="{FF2B5EF4-FFF2-40B4-BE49-F238E27FC236}">
                <a16:creationId xmlns:a16="http://schemas.microsoft.com/office/drawing/2014/main" id="{55C8A3AF-4351-7D45-B948-46AD1389C12D}"/>
              </a:ext>
            </a:extLst>
          </p:cNvPr>
          <p:cNvGrpSpPr/>
          <p:nvPr/>
        </p:nvGrpSpPr>
        <p:grpSpPr>
          <a:xfrm>
            <a:off x="4880309" y="154563"/>
            <a:ext cx="2956898" cy="3734043"/>
            <a:chOff x="4495800" y="376767"/>
            <a:chExt cx="3657600" cy="4164248"/>
          </a:xfrm>
        </p:grpSpPr>
        <p:pic>
          <p:nvPicPr>
            <p:cNvPr id="4" name="Picture 3">
              <a:extLst>
                <a:ext uri="{FF2B5EF4-FFF2-40B4-BE49-F238E27FC236}">
                  <a16:creationId xmlns:a16="http://schemas.microsoft.com/office/drawing/2014/main" id="{16F48E0C-0FEF-294F-ACEC-8FCEBF350F43}"/>
                </a:ext>
              </a:extLst>
            </p:cNvPr>
            <p:cNvPicPr>
              <a:picLocks noChangeAspect="1"/>
            </p:cNvPicPr>
            <p:nvPr/>
          </p:nvPicPr>
          <p:blipFill rotWithShape="1">
            <a:blip r:embed="rId3"/>
            <a:srcRect l="1372" r="39402"/>
            <a:stretch/>
          </p:blipFill>
          <p:spPr>
            <a:xfrm>
              <a:off x="4495800" y="376767"/>
              <a:ext cx="3657600" cy="4119033"/>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C6E1EBDA-B8F5-2347-B882-9F412850F2E1}"/>
                </a:ext>
              </a:extLst>
            </p:cNvPr>
            <p:cNvSpPr/>
            <p:nvPr/>
          </p:nvSpPr>
          <p:spPr bwMode="auto">
            <a:xfrm>
              <a:off x="6908800" y="4233333"/>
              <a:ext cx="1134533" cy="307682"/>
            </a:xfrm>
            <a:prstGeom prst="rect">
              <a:avLst/>
            </a:prstGeom>
            <a:noFill/>
            <a:ln w="38100">
              <a:solidFill>
                <a:schemeClr val="accent3"/>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sp>
        <p:nvSpPr>
          <p:cNvPr id="9" name="Slide Number Placeholder 8">
            <a:extLst>
              <a:ext uri="{FF2B5EF4-FFF2-40B4-BE49-F238E27FC236}">
                <a16:creationId xmlns:a16="http://schemas.microsoft.com/office/drawing/2014/main" id="{0BE2CBE5-112E-274E-8D98-1F42D3A861BA}"/>
              </a:ext>
            </a:extLst>
          </p:cNvPr>
          <p:cNvSpPr>
            <a:spLocks noGrp="1"/>
          </p:cNvSpPr>
          <p:nvPr>
            <p:ph type="sldNum" sz="quarter" idx="12"/>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E0FAA7E8-FF7E-364C-9990-476F8CCDBC45}" type="slidenum">
              <a:rPr kumimoji="0" lang="en-US" sz="135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9</a:t>
            </a:fld>
            <a:endParaRPr kumimoji="0" lang="en-US" sz="1350" b="0" i="0" u="none" strike="noStrike" kern="1200" cap="none" spc="0" normalizeH="0" baseline="0" noProof="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5093030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24.8"/>
</p:tagLst>
</file>

<file path=ppt/tags/tag2.xml><?xml version="1.0" encoding="utf-8"?>
<p:tagLst xmlns:a="http://schemas.openxmlformats.org/drawingml/2006/main" xmlns:r="http://schemas.openxmlformats.org/officeDocument/2006/relationships" xmlns:p="http://schemas.openxmlformats.org/presentationml/2006/main">
  <p:tag name="TIMING" val="|186.5|3|13.1|18|47.1|1.2"/>
</p:tagLst>
</file>

<file path=ppt/tags/tag3.xml><?xml version="1.0" encoding="utf-8"?>
<p:tagLst xmlns:a="http://schemas.openxmlformats.org/drawingml/2006/main" xmlns:r="http://schemas.openxmlformats.org/officeDocument/2006/relationships" xmlns:p="http://schemas.openxmlformats.org/presentationml/2006/main">
  <p:tag name="TIMING" val="|54.3"/>
</p:tagLst>
</file>

<file path=ppt/tags/tag4.xml><?xml version="1.0" encoding="utf-8"?>
<p:tagLst xmlns:a="http://schemas.openxmlformats.org/drawingml/2006/main" xmlns:r="http://schemas.openxmlformats.org/officeDocument/2006/relationships" xmlns:p="http://schemas.openxmlformats.org/presentationml/2006/main">
  <p:tag name="TIMING" val="|5.1"/>
</p:tagLst>
</file>

<file path=ppt/tags/tag5.xml><?xml version="1.0" encoding="utf-8"?>
<p:tagLst xmlns:a="http://schemas.openxmlformats.org/drawingml/2006/main" xmlns:r="http://schemas.openxmlformats.org/officeDocument/2006/relationships" xmlns:p="http://schemas.openxmlformats.org/presentationml/2006/main">
  <p:tag name="TIMING" val="|59.9|3.9|7.5|4.3|14|36"/>
</p:tagLst>
</file>

<file path=ppt/theme/theme1.xml><?xml version="1.0" encoding="utf-8"?>
<a:theme xmlns:a="http://schemas.openxmlformats.org/drawingml/2006/main" name="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mn-lt"/>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449138CC-BE08-C448-8CE4-98E7BCFE6AE4}"/>
    </a:ext>
  </a:extLst>
</a:theme>
</file>

<file path=ppt/theme/theme10.xml><?xml version="1.0" encoding="utf-8"?>
<a:theme xmlns:a="http://schemas.openxmlformats.org/drawingml/2006/main" name="4_Custom Design">
  <a:themeElements>
    <a:clrScheme name="Custom 3">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63B1E5"/>
      </a:hlink>
      <a:folHlink>
        <a:srgbClr val="4FFA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7" id="{DCDB7DE8-2B6F-EB46-BBA4-BA1FE2904DD2}" vid="{ED53766D-CC56-D94A-9DE3-45DA64DF917E}"/>
    </a:ext>
  </a:extLst>
</a:theme>
</file>

<file path=ppt/theme/theme11.xml><?xml version="1.0" encoding="utf-8"?>
<a:theme xmlns:a="http://schemas.openxmlformats.org/drawingml/2006/main" name="1_IBM 2019 Master template (white background)">
  <a:themeElements>
    <a:clrScheme name="Custom 1">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6B146999-A8D2-8744-A671-88AC4979DD6F}"/>
    </a:ext>
  </a:extLst>
</a:theme>
</file>

<file path=ppt/theme/theme12.xml><?xml version="1.0" encoding="utf-8"?>
<a:theme xmlns:a="http://schemas.openxmlformats.org/drawingml/2006/main" name="1_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ppt/theme/theme13.xml><?xml version="1.0" encoding="utf-8"?>
<a:theme xmlns:a="http://schemas.openxmlformats.org/drawingml/2006/main" name="1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ppt/theme/theme14.xml><?xml version="1.0" encoding="utf-8"?>
<a:theme xmlns:a="http://schemas.openxmlformats.org/drawingml/2006/main" name="CLFAug15wide">
  <a:themeElements>
    <a:clrScheme name="TechU 2019a">
      <a:dk1>
        <a:srgbClr val="000000"/>
      </a:dk1>
      <a:lt1>
        <a:srgbClr val="FFFFFF"/>
      </a:lt1>
      <a:dk2>
        <a:srgbClr val="1E439B"/>
      </a:dk2>
      <a:lt2>
        <a:srgbClr val="F2F4F8"/>
      </a:lt2>
      <a:accent1>
        <a:srgbClr val="7E50A0"/>
      </a:accent1>
      <a:accent2>
        <a:srgbClr val="3EBDAC"/>
      </a:accent2>
      <a:accent3>
        <a:srgbClr val="697077"/>
      </a:accent3>
      <a:accent4>
        <a:srgbClr val="B9BFC7"/>
      </a:accent4>
      <a:accent5>
        <a:srgbClr val="D41A69"/>
      </a:accent5>
      <a:accent6>
        <a:srgbClr val="FDFACC"/>
      </a:accent6>
      <a:hlink>
        <a:srgbClr val="1E439B"/>
      </a:hlink>
      <a:folHlink>
        <a:srgbClr val="1E439B"/>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defRPr kumimoji="0" lang="de-DE" sz="1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defRPr kumimoji="0" lang="de-DE" sz="1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LD1WE_9.1 1">
        <a:dk1>
          <a:srgbClr val="000000"/>
        </a:dk1>
        <a:lt1>
          <a:srgbClr val="FFFFFF"/>
        </a:lt1>
        <a:dk2>
          <a:srgbClr val="000000"/>
        </a:dk2>
        <a:lt2>
          <a:srgbClr val="C0C0C0"/>
        </a:lt2>
        <a:accent1>
          <a:srgbClr val="008ABF"/>
        </a:accent1>
        <a:accent2>
          <a:srgbClr val="4D4D4D"/>
        </a:accent2>
        <a:accent3>
          <a:srgbClr val="FFFFFF"/>
        </a:accent3>
        <a:accent4>
          <a:srgbClr val="000000"/>
        </a:accent4>
        <a:accent5>
          <a:srgbClr val="BEC4FD"/>
        </a:accent5>
        <a:accent6>
          <a:srgbClr val="454545"/>
        </a:accent6>
        <a:hlink>
          <a:srgbClr val="1C7270"/>
        </a:hlink>
        <a:folHlink>
          <a:srgbClr val="9E640E"/>
        </a:folHlink>
      </a:clrScheme>
      <a:clrMap bg1="lt1" tx1="dk1" bg2="lt2" tx2="dk2" accent1="accent1" accent2="accent2" accent3="accent3" accent4="accent4" accent5="accent5" accent6="accent6" hlink="hlink" folHlink="folHlink"/>
    </a:extraClrScheme>
    <a:extraClrScheme>
      <a:clrScheme name="LD1WE_9.1 2">
        <a:dk1>
          <a:srgbClr val="808080"/>
        </a:dk1>
        <a:lt1>
          <a:srgbClr val="FFFFFF"/>
        </a:lt1>
        <a:dk2>
          <a:srgbClr val="000000"/>
        </a:dk2>
        <a:lt2>
          <a:srgbClr val="CCCCFF"/>
        </a:lt2>
        <a:accent1>
          <a:srgbClr val="7889FB"/>
        </a:accent1>
        <a:accent2>
          <a:srgbClr val="DFFF66"/>
        </a:accent2>
        <a:accent3>
          <a:srgbClr val="AAAAAA"/>
        </a:accent3>
        <a:accent4>
          <a:srgbClr val="DADADA"/>
        </a:accent4>
        <a:accent5>
          <a:srgbClr val="BEC4FD"/>
        </a:accent5>
        <a:accent6>
          <a:srgbClr val="CAE75C"/>
        </a:accent6>
        <a:hlink>
          <a:srgbClr val="C0C0C0"/>
        </a:hlink>
        <a:folHlink>
          <a:srgbClr val="D18213"/>
        </a:folHlink>
      </a:clrScheme>
      <a:clrMap bg1="dk2" tx1="lt1" bg2="dk1" tx2="lt2" accent1="accent1" accent2="accent2" accent3="accent3" accent4="accent4" accent5="accent5" accent6="accent6" hlink="hlink" folHlink="folHlink"/>
    </a:extraClrScheme>
    <a:extraClrScheme>
      <a:clrScheme name="CommonLookAug15">
        <a:dk1>
          <a:srgbClr val="000000"/>
        </a:dk1>
        <a:lt1>
          <a:srgbClr val="FFFFFF"/>
        </a:lt1>
        <a:dk2>
          <a:srgbClr val="000000"/>
        </a:dk2>
        <a:lt2>
          <a:srgbClr val="F389AF"/>
        </a:lt2>
        <a:accent1>
          <a:srgbClr val="008ABF"/>
        </a:accent1>
        <a:accent2>
          <a:srgbClr val="8CC63F"/>
        </a:accent2>
        <a:accent3>
          <a:srgbClr val="FFCF01"/>
        </a:accent3>
        <a:accent4>
          <a:srgbClr val="B8471B"/>
        </a:accent4>
        <a:accent5>
          <a:srgbClr val="82D1F5"/>
        </a:accent5>
        <a:accent6>
          <a:srgbClr val="007670"/>
        </a:accent6>
        <a:hlink>
          <a:srgbClr val="00649D"/>
        </a:hlink>
        <a:folHlink>
          <a:srgbClr val="7F1C7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lassAuthor-wide.potx" id="{317B9BE2-5732-44F1-811C-5561011B5954}" vid="{C46B01EB-643E-43FB-B244-2C382CF58F0E}"/>
    </a:ext>
  </a:extLst>
</a:theme>
</file>

<file path=ppt/theme/theme1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_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mn-lt"/>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449138CC-BE08-C448-8CE4-98E7BCFE6AE4}"/>
    </a:ext>
  </a:extLst>
</a:theme>
</file>

<file path=ppt/theme/theme18.xml><?xml version="1.0" encoding="utf-8"?>
<a:theme xmlns:a="http://schemas.openxmlformats.org/drawingml/2006/main" name="2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ppt/theme/theme19.xml><?xml version="1.0" encoding="utf-8"?>
<a:theme xmlns:a="http://schemas.openxmlformats.org/drawingml/2006/main" name="2_IBM 2019 Master template (white background)">
  <a:themeElements>
    <a:clrScheme name="Custom 1">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6B146999-A8D2-8744-A671-88AC4979DD6F}"/>
    </a:ext>
  </a:extLst>
</a:theme>
</file>

<file path=ppt/theme/theme2.xml><?xml version="1.0" encoding="utf-8"?>
<a:theme xmlns:a="http://schemas.openxmlformats.org/drawingml/2006/main" name="IBM 2019 Master template (white background)">
  <a:themeElements>
    <a:clrScheme name="Custom 1">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6B146999-A8D2-8744-A671-88AC4979DD6F}"/>
    </a:ext>
  </a:extLst>
</a:theme>
</file>

<file path=ppt/theme/theme20.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21.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3.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ppt/theme/theme4.xml><?xml version="1.0" encoding="utf-8"?>
<a:theme xmlns:a="http://schemas.openxmlformats.org/drawingml/2006/main" name="Office Theme">
  <a:themeElements>
    <a:clrScheme name="Custom 12">
      <a:dk1>
        <a:sysClr val="windowText" lastClr="000000"/>
      </a:dk1>
      <a:lt1>
        <a:sysClr val="window" lastClr="FFFFFF"/>
      </a:lt1>
      <a:dk2>
        <a:srgbClr val="1F497D"/>
      </a:dk2>
      <a:lt2>
        <a:srgbClr val="EEECE1"/>
      </a:lt2>
      <a:accent1>
        <a:srgbClr val="00B2EF"/>
      </a:accent1>
      <a:accent2>
        <a:srgbClr val="8CC63F"/>
      </a:accent2>
      <a:accent3>
        <a:srgbClr val="FFCF01"/>
      </a:accent3>
      <a:accent4>
        <a:srgbClr val="F19027"/>
      </a:accent4>
      <a:accent5>
        <a:srgbClr val="F04E37"/>
      </a:accent5>
      <a:accent6>
        <a:srgbClr val="EE3E96"/>
      </a:accent6>
      <a:hlink>
        <a:srgbClr val="008AB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blk_background_2017">
  <a:themeElements>
    <a:clrScheme name="Custom 2">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IoT Presentation Template_09.17.18" id="{0CD30C33-7C70-364C-A0E9-CF1C7C8ECE4F}" vid="{98E60596-1646-FE4C-8336-B35FC72DA94A}"/>
    </a:ext>
  </a:extLst>
</a:theme>
</file>

<file path=ppt/theme/theme6.xml><?xml version="1.0" encoding="utf-8"?>
<a:theme xmlns:a="http://schemas.openxmlformats.org/drawingml/2006/main" name="1_gry_background_2017">
  <a:themeElements>
    <a:clrScheme name="Custom 4">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IoT Presentation Template_09.17.18" id="{0CD30C33-7C70-364C-A0E9-CF1C7C8ECE4F}" vid="{2B3669BB-3B2D-9C4E-953A-9D5400543D6E}"/>
    </a:ext>
  </a:extLst>
</a:theme>
</file>

<file path=ppt/theme/theme7.xml><?xml version="1.0" encoding="utf-8"?>
<a:theme xmlns:a="http://schemas.openxmlformats.org/drawingml/2006/main" name="2_gry_background_2017">
  <a:themeElements>
    <a:clrScheme name="Custom 4">
      <a:dk1>
        <a:srgbClr val="000000"/>
      </a:dk1>
      <a:lt1>
        <a:srgbClr val="000E5E"/>
      </a:lt1>
      <a:dk2>
        <a:srgbClr val="EAEAEA"/>
      </a:dk2>
      <a:lt2>
        <a:srgbClr val="FFFFFF"/>
      </a:lt2>
      <a:accent1>
        <a:srgbClr val="69A6FF"/>
      </a:accent1>
      <a:accent2>
        <a:srgbClr val="0064FF"/>
      </a:accent2>
      <a:accent3>
        <a:srgbClr val="003BC9"/>
      </a:accent3>
      <a:accent4>
        <a:srgbClr val="BB8EFF"/>
      </a:accent4>
      <a:accent5>
        <a:srgbClr val="6E177D"/>
      </a:accent5>
      <a:accent6>
        <a:srgbClr val="20D5D2"/>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IoT Presentation Template_09.17.18" id="{0CD30C33-7C70-364C-A0E9-CF1C7C8ECE4F}" vid="{2B3669BB-3B2D-9C4E-953A-9D5400543D6E}"/>
    </a:ext>
  </a:extLst>
</a:theme>
</file>

<file path=ppt/theme/theme8.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chemeClr val="accent2">
              <a:lumMod val="75000"/>
            </a:schemeClr>
          </a:solidFill>
        </a:ln>
      </a:spPr>
      <a:bodyPr wrap="square" lIns="0" tIns="0" rIns="0" bIns="0" rtlCol="0" anchor="ctr">
        <a:noAutofit/>
      </a:bodyPr>
      <a:lstStyle>
        <a:defPPr algn="ct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9.xml><?xml version="1.0" encoding="utf-8"?>
<a:theme xmlns:a="http://schemas.openxmlformats.org/drawingml/2006/main" name="9_Watson Interim: White 4">
  <a:themeElements>
    <a:clrScheme name="Custom 9">
      <a:dk1>
        <a:srgbClr val="121212"/>
      </a:dk1>
      <a:lt1>
        <a:srgbClr val="464646"/>
      </a:lt1>
      <a:dk2>
        <a:srgbClr val="C7C7C7"/>
      </a:dk2>
      <a:lt2>
        <a:srgbClr val="ECECEC"/>
      </a:lt2>
      <a:accent1>
        <a:srgbClr val="00B4A0"/>
      </a:accent1>
      <a:accent2>
        <a:srgbClr val="41D6C3"/>
      </a:accent2>
      <a:accent3>
        <a:srgbClr val="6EEDD8"/>
      </a:accent3>
      <a:accent4>
        <a:srgbClr val="AF6EE8"/>
      </a:accent4>
      <a:accent5>
        <a:srgbClr val="BA8FF7"/>
      </a:accent5>
      <a:accent6>
        <a:srgbClr val="D7AAFF"/>
      </a:accent6>
      <a:hlink>
        <a:srgbClr val="B3B3B3"/>
      </a:hlink>
      <a:folHlink>
        <a:srgbClr val="E0E0E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chemeClr val="bg1"/>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atson IoT Presentation_6x9_INTERIM.potx" id="{42EAF3B2-A5F4-429E-859C-25886DC11DA0}" vid="{554979BC-6853-4E70-908C-0CD1C1B125BB}"/>
    </a:ext>
  </a:extLst>
</a:theme>
</file>

<file path=docProps/app.xml><?xml version="1.0" encoding="utf-8"?>
<Properties xmlns="http://schemas.openxmlformats.org/officeDocument/2006/extended-properties" xmlns:vt="http://schemas.openxmlformats.org/officeDocument/2006/docPropsVTypes">
  <Template>IBM_Master_Presentation_2019_V01_Arial-2</Template>
  <TotalTime>4061</TotalTime>
  <Words>5593</Words>
  <Application>Microsoft Office PowerPoint</Application>
  <PresentationFormat>On-screen Show (16:9)</PresentationFormat>
  <Paragraphs>784</Paragraphs>
  <Slides>57</Slides>
  <Notes>35</Notes>
  <HiddenSlides>3</HiddenSlides>
  <MMClips>0</MMClips>
  <ScaleCrop>false</ScaleCrop>
  <HeadingPairs>
    <vt:vector size="6" baseType="variant">
      <vt:variant>
        <vt:lpstr>Fonts Used</vt:lpstr>
      </vt:variant>
      <vt:variant>
        <vt:i4>25</vt:i4>
      </vt:variant>
      <vt:variant>
        <vt:lpstr>Theme</vt:lpstr>
      </vt:variant>
      <vt:variant>
        <vt:i4>19</vt:i4>
      </vt:variant>
      <vt:variant>
        <vt:lpstr>Slide Titles</vt:lpstr>
      </vt:variant>
      <vt:variant>
        <vt:i4>57</vt:i4>
      </vt:variant>
    </vt:vector>
  </HeadingPairs>
  <TitlesOfParts>
    <vt:vector size="101" baseType="lpstr">
      <vt:lpstr>Meiryo</vt:lpstr>
      <vt:lpstr>.AppleSystemUIFont</vt:lpstr>
      <vt:lpstr>.HelveticaNeueDeskInterface-Reg</vt:lpstr>
      <vt:lpstr>Arial</vt:lpstr>
      <vt:lpstr>Calibri</vt:lpstr>
      <vt:lpstr>Calibri Light</vt:lpstr>
      <vt:lpstr>Cambria</vt:lpstr>
      <vt:lpstr>Courier New</vt:lpstr>
      <vt:lpstr>Gill Sans</vt:lpstr>
      <vt:lpstr>Helvetica Neue</vt:lpstr>
      <vt:lpstr>Helvetica Neue Medium</vt:lpstr>
      <vt:lpstr>HelvNeue for IBM</vt:lpstr>
      <vt:lpstr>HelvNeue Light for IBM</vt:lpstr>
      <vt:lpstr>IBM Plex Sans</vt:lpstr>
      <vt:lpstr>IBM Plex Sans ExtraLight</vt:lpstr>
      <vt:lpstr>IBM Plex Sans Light</vt:lpstr>
      <vt:lpstr>IBM Plex Sans SemiBold</vt:lpstr>
      <vt:lpstr>IBM Plex Sans Thin</vt:lpstr>
      <vt:lpstr>inherit</vt:lpstr>
      <vt:lpstr>Lubalin for IBM Demi</vt:lpstr>
      <vt:lpstr>Lubalin for IBM Extra Light</vt:lpstr>
      <vt:lpstr>Lucida Grande</vt:lpstr>
      <vt:lpstr>Monaco</vt:lpstr>
      <vt:lpstr>System Font Regular</vt:lpstr>
      <vt:lpstr>Wingdings</vt:lpstr>
      <vt:lpstr>IBM 2019 Master template (black background)</vt:lpstr>
      <vt:lpstr>IBM 2019 Master template (white background)</vt:lpstr>
      <vt:lpstr>wht_background_2017</vt:lpstr>
      <vt:lpstr>Office Theme</vt:lpstr>
      <vt:lpstr>blk_background_2017</vt:lpstr>
      <vt:lpstr>1_gry_background_2017</vt:lpstr>
      <vt:lpstr>2_gry_background_2017</vt:lpstr>
      <vt:lpstr>gry_background_2017</vt:lpstr>
      <vt:lpstr>9_Watson Interim: White 4</vt:lpstr>
      <vt:lpstr>4_Custom Design</vt:lpstr>
      <vt:lpstr>1_IBM 2019 Master template (white background)</vt:lpstr>
      <vt:lpstr>1_blk_background_2017</vt:lpstr>
      <vt:lpstr>1_wht_background_2017</vt:lpstr>
      <vt:lpstr>CLFAug15wide</vt:lpstr>
      <vt:lpstr>1_Office Theme</vt:lpstr>
      <vt:lpstr>2_Office Theme</vt:lpstr>
      <vt:lpstr>1_IBM 2019 Master template (black background)</vt:lpstr>
      <vt:lpstr>2_wht_background_2017</vt:lpstr>
      <vt:lpstr>2_IBM 2019 Master template (white background)</vt:lpstr>
      <vt:lpstr>PowerPoint Presentation</vt:lpstr>
      <vt:lpstr>Disclaimer</vt:lpstr>
      <vt:lpstr>Agenda</vt:lpstr>
      <vt:lpstr>The 6 core DevOps capabilities mapped to the sales plays</vt:lpstr>
      <vt:lpstr>A typical developer workflow</vt:lpstr>
      <vt:lpstr>Consistency with overall Nazaré Strategy</vt:lpstr>
      <vt:lpstr>PowerPoint Presentation</vt:lpstr>
      <vt:lpstr>Introduction to DBB builds Terminology</vt:lpstr>
      <vt:lpstr>DBB User Build</vt:lpstr>
      <vt:lpstr>DBB - New &amp; Noteworthy in 2019 / Coming 1Q20</vt:lpstr>
      <vt:lpstr>Z Open Automation Utilities</vt:lpstr>
      <vt:lpstr>DBB 20Hx Candidates</vt:lpstr>
      <vt:lpstr>Section  2  </vt:lpstr>
      <vt:lpstr>PowerPoint Presentation</vt:lpstr>
      <vt:lpstr>PowerPoint Presentation</vt:lpstr>
      <vt:lpstr>PowerPoint Presentation</vt:lpstr>
      <vt:lpstr>PowerPoint Presentation</vt:lpstr>
      <vt:lpstr>PowerPoint Presentation</vt:lpstr>
      <vt:lpstr>Tools for modern Development Git on VS Code with IBM Z Open Editor </vt:lpstr>
      <vt:lpstr>A day in the life of a Developer (Git  and IDz)</vt:lpstr>
      <vt:lpstr>PowerPoint Presentation</vt:lpstr>
      <vt:lpstr>PowerPoint Presentation</vt:lpstr>
      <vt:lpstr>PowerPoint Presentation</vt:lpstr>
      <vt:lpstr>Git Branching   Life Cycle </vt:lpstr>
      <vt:lpstr>Multi Branch Repo Lifecycle  -Git Flow</vt:lpstr>
      <vt:lpstr>Git Repo Structures  </vt:lpstr>
      <vt:lpstr>Don't align repos to your org chart</vt:lpstr>
      <vt:lpstr>Align repos and teams along business functions</vt:lpstr>
      <vt:lpstr>Repo Design Challenges  </vt:lpstr>
      <vt:lpstr>Design Tips  - Git Folder Structures</vt:lpstr>
      <vt:lpstr>Design Tips -  Defining your Application Scope</vt:lpstr>
      <vt:lpstr>Considerations when sharing common code</vt:lpstr>
      <vt:lpstr>PowerPoint Presentation</vt:lpstr>
      <vt:lpstr>PowerPoint Presentation</vt:lpstr>
      <vt:lpstr>PowerPoint Presentation</vt:lpstr>
      <vt:lpstr>PowerPoint Presentation</vt:lpstr>
      <vt:lpstr>DBB’s Intelligent Build</vt:lpstr>
      <vt:lpstr>PowerPoint Presentation</vt:lpstr>
      <vt:lpstr>DBB Java API Toolkit </vt:lpstr>
      <vt:lpstr>DBB Groovy Starter Kit – aka zAppBuild</vt:lpstr>
      <vt:lpstr>zAppBuild  - Supported Build Actions</vt:lpstr>
      <vt:lpstr>zAppBuild workflow</vt:lpstr>
      <vt:lpstr>Application-conf file.properties</vt:lpstr>
      <vt:lpstr>PowerPoint Presentation</vt:lpstr>
      <vt:lpstr>Pipeline Demo … (15  min)       </vt:lpstr>
      <vt:lpstr>IBM Z Open Automation Utilities V1.0.0</vt:lpstr>
      <vt:lpstr>Example – Copy four files from HFS to PDSE</vt:lpstr>
      <vt:lpstr>Run commands from a USS command line</vt:lpstr>
      <vt:lpstr>Shell Script Example</vt:lpstr>
      <vt:lpstr>Call APIs in Java and Python programs</vt:lpstr>
      <vt:lpstr>PowerPoint Presentation</vt:lpstr>
      <vt:lpstr>Benefits of ZOA Utilities</vt:lpstr>
      <vt:lpstr>ZOA Utilities v1.0 Commands</vt:lpstr>
      <vt:lpstr>New Commands Under Development</vt:lpstr>
      <vt:lpstr>Availability</vt:lpstr>
      <vt:lpstr>ZOA Utilities Knowledge Center</vt:lpstr>
      <vt:lpstr>Debugging – Common Problems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IBM Presentation Template — IBM Arial variant</dc:title>
  <dc:creator>CHRIS Eaton</dc:creator>
  <cp:lastModifiedBy>Nelson Lopez</cp:lastModifiedBy>
  <cp:revision>339</cp:revision>
  <cp:lastPrinted>2019-07-19T14:47:49Z</cp:lastPrinted>
  <dcterms:created xsi:type="dcterms:W3CDTF">2019-06-18T17:54:06Z</dcterms:created>
  <dcterms:modified xsi:type="dcterms:W3CDTF">2020-06-05T20:15:48Z</dcterms:modified>
</cp:coreProperties>
</file>